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661" r:id="rId4"/>
    <p:sldId id="656" r:id="rId5"/>
    <p:sldId id="643" r:id="rId6"/>
    <p:sldId id="660" r:id="rId7"/>
    <p:sldId id="659" r:id="rId8"/>
    <p:sldId id="644" r:id="rId9"/>
    <p:sldId id="651" r:id="rId10"/>
    <p:sldId id="637" r:id="rId11"/>
    <p:sldId id="645" r:id="rId12"/>
    <p:sldId id="648" r:id="rId13"/>
    <p:sldId id="655" r:id="rId14"/>
    <p:sldId id="662" r:id="rId15"/>
    <p:sldId id="650" r:id="rId16"/>
    <p:sldId id="649" r:id="rId17"/>
    <p:sldId id="639" r:id="rId18"/>
    <p:sldId id="652" r:id="rId19"/>
    <p:sldId id="638" r:id="rId20"/>
    <p:sldId id="641" r:id="rId21"/>
    <p:sldId id="647" r:id="rId22"/>
    <p:sldId id="654" r:id="rId23"/>
    <p:sldId id="646" r:id="rId24"/>
    <p:sldId id="653" r:id="rId25"/>
    <p:sldId id="6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delSld delMainMaster">
      <pc:chgData name="Michael Christie" userId="84e6e281-edf4-46c9-b975-55a073e31b1a" providerId="ADAL" clId="{F66CD9D8-65F0-42F0-A138-C746D1029227}" dt="2025-12-09T00:03:43.007" v="1" actId="47"/>
      <pc:docMkLst>
        <pc:docMk/>
      </pc:docMkLst>
      <pc:sldChg chg="del">
        <pc:chgData name="Michael Christie" userId="84e6e281-edf4-46c9-b975-55a073e31b1a" providerId="ADAL" clId="{F66CD9D8-65F0-42F0-A138-C746D1029227}" dt="2025-12-09T00:03:43.007" v="1" actId="47"/>
        <pc:sldMkLst>
          <pc:docMk/>
          <pc:sldMk cId="1045246076" sldId="266"/>
        </pc:sldMkLst>
      </pc:sldChg>
      <pc:sldChg chg="del">
        <pc:chgData name="Michael Christie" userId="84e6e281-edf4-46c9-b975-55a073e31b1a" providerId="ADAL" clId="{F66CD9D8-65F0-42F0-A138-C746D1029227}" dt="2025-12-09T00:03:43.007" v="1" actId="47"/>
        <pc:sldMkLst>
          <pc:docMk/>
          <pc:sldMk cId="3534881600" sldId="369"/>
        </pc:sldMkLst>
      </pc:sldChg>
      <pc:sldChg chg="del">
        <pc:chgData name="Michael Christie" userId="84e6e281-edf4-46c9-b975-55a073e31b1a" providerId="ADAL" clId="{F66CD9D8-65F0-42F0-A138-C746D1029227}" dt="2025-12-09T00:03:43.007" v="1" actId="47"/>
        <pc:sldMkLst>
          <pc:docMk/>
          <pc:sldMk cId="3020694386" sldId="370"/>
        </pc:sldMkLst>
      </pc:sldChg>
      <pc:sldChg chg="del">
        <pc:chgData name="Michael Christie" userId="84e6e281-edf4-46c9-b975-55a073e31b1a" providerId="ADAL" clId="{F66CD9D8-65F0-42F0-A138-C746D1029227}" dt="2025-12-09T00:03:37.217" v="0" actId="47"/>
        <pc:sldMkLst>
          <pc:docMk/>
          <pc:sldMk cId="1579605028" sldId="371"/>
        </pc:sldMkLst>
      </pc:sldChg>
      <pc:sldChg chg="del">
        <pc:chgData name="Michael Christie" userId="84e6e281-edf4-46c9-b975-55a073e31b1a" providerId="ADAL" clId="{F66CD9D8-65F0-42F0-A138-C746D1029227}" dt="2025-12-09T00:03:37.217" v="0" actId="47"/>
        <pc:sldMkLst>
          <pc:docMk/>
          <pc:sldMk cId="1614506824" sldId="372"/>
        </pc:sldMkLst>
      </pc:sldChg>
      <pc:sldChg chg="del">
        <pc:chgData name="Michael Christie" userId="84e6e281-edf4-46c9-b975-55a073e31b1a" providerId="ADAL" clId="{F66CD9D8-65F0-42F0-A138-C746D1029227}" dt="2025-12-09T00:03:43.007" v="1" actId="47"/>
        <pc:sldMkLst>
          <pc:docMk/>
          <pc:sldMk cId="431720741" sldId="378"/>
        </pc:sldMkLst>
      </pc:sldChg>
      <pc:sldChg chg="del">
        <pc:chgData name="Michael Christie" userId="84e6e281-edf4-46c9-b975-55a073e31b1a" providerId="ADAL" clId="{F66CD9D8-65F0-42F0-A138-C746D1029227}" dt="2025-12-09T00:03:37.217" v="0" actId="47"/>
        <pc:sldMkLst>
          <pc:docMk/>
          <pc:sldMk cId="2850027595" sldId="580"/>
        </pc:sldMkLst>
      </pc:sldChg>
      <pc:sldChg chg="del">
        <pc:chgData name="Michael Christie" userId="84e6e281-edf4-46c9-b975-55a073e31b1a" providerId="ADAL" clId="{F66CD9D8-65F0-42F0-A138-C746D1029227}" dt="2025-12-09T00:03:43.007" v="1" actId="47"/>
        <pc:sldMkLst>
          <pc:docMk/>
          <pc:sldMk cId="2331226511" sldId="613"/>
        </pc:sldMkLst>
      </pc:sldChg>
      <pc:sldChg chg="del">
        <pc:chgData name="Michael Christie" userId="84e6e281-edf4-46c9-b975-55a073e31b1a" providerId="ADAL" clId="{F66CD9D8-65F0-42F0-A138-C746D1029227}" dt="2025-12-09T00:03:43.007" v="1" actId="47"/>
        <pc:sldMkLst>
          <pc:docMk/>
          <pc:sldMk cId="1881922641" sldId="633"/>
        </pc:sldMkLst>
      </pc:sldChg>
      <pc:sldMasterChg chg="del delSldLayout">
        <pc:chgData name="Michael Christie" userId="84e6e281-edf4-46c9-b975-55a073e31b1a" providerId="ADAL" clId="{F66CD9D8-65F0-42F0-A138-C746D1029227}" dt="2025-12-09T00:03:43.007" v="1" actId="47"/>
        <pc:sldMasterMkLst>
          <pc:docMk/>
          <pc:sldMasterMk cId="609981629" sldId="2147483660"/>
        </pc:sldMasterMkLst>
        <pc:sldLayoutChg chg="del">
          <pc:chgData name="Michael Christie" userId="84e6e281-edf4-46c9-b975-55a073e31b1a" providerId="ADAL" clId="{F66CD9D8-65F0-42F0-A138-C746D1029227}" dt="2025-12-09T00:03:43.007" v="1" actId="47"/>
          <pc:sldLayoutMkLst>
            <pc:docMk/>
            <pc:sldMasterMk cId="609981629" sldId="2147483660"/>
            <pc:sldLayoutMk cId="875667039" sldId="2147483661"/>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2695710603" sldId="2147483662"/>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407851997" sldId="2147483663"/>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1036445379" sldId="2147483664"/>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653719795" sldId="2147483665"/>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3837741560" sldId="2147483666"/>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225682724" sldId="2147483667"/>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549239745" sldId="2147483668"/>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3229715285" sldId="2147483669"/>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257745685" sldId="2147483670"/>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495632064" sldId="2147483671"/>
          </pc:sldLayoutMkLst>
        </pc:sldLayoutChg>
        <pc:sldLayoutChg chg="del">
          <pc:chgData name="Michael Christie" userId="84e6e281-edf4-46c9-b975-55a073e31b1a" providerId="ADAL" clId="{F66CD9D8-65F0-42F0-A138-C746D1029227}" dt="2025-12-09T00:03:43.007" v="1" actId="47"/>
          <pc:sldLayoutMkLst>
            <pc:docMk/>
            <pc:sldMasterMk cId="609981629" sldId="2147483660"/>
            <pc:sldLayoutMk cId="157547686" sldId="2147483672"/>
          </pc:sldLayoutMkLst>
        </pc:sldLayoutChg>
      </pc:sldMasterChg>
      <pc:sldMasterChg chg="del delSldLayout">
        <pc:chgData name="Michael Christie" userId="84e6e281-edf4-46c9-b975-55a073e31b1a" providerId="ADAL" clId="{F66CD9D8-65F0-42F0-A138-C746D1029227}" dt="2025-12-09T00:03:43.007" v="1" actId="47"/>
        <pc:sldMasterMkLst>
          <pc:docMk/>
          <pc:sldMasterMk cId="1818371384" sldId="2147483673"/>
        </pc:sldMasterMkLst>
        <pc:sldLayoutChg chg="del">
          <pc:chgData name="Michael Christie" userId="84e6e281-edf4-46c9-b975-55a073e31b1a" providerId="ADAL" clId="{F66CD9D8-65F0-42F0-A138-C746D1029227}" dt="2025-12-09T00:03:43.007" v="1" actId="47"/>
          <pc:sldLayoutMkLst>
            <pc:docMk/>
            <pc:sldMasterMk cId="1818371384" sldId="2147483673"/>
            <pc:sldLayoutMk cId="1649012854" sldId="2147483674"/>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2257942043" sldId="2147483675"/>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2225323286" sldId="2147483676"/>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2730853412" sldId="2147483677"/>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3880482462" sldId="2147483678"/>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1685492773" sldId="2147483679"/>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875888387" sldId="2147483680"/>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45173531" sldId="2147483681"/>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4144163723" sldId="2147483682"/>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2365015931" sldId="2147483683"/>
          </pc:sldLayoutMkLst>
        </pc:sldLayoutChg>
        <pc:sldLayoutChg chg="del">
          <pc:chgData name="Michael Christie" userId="84e6e281-edf4-46c9-b975-55a073e31b1a" providerId="ADAL" clId="{F66CD9D8-65F0-42F0-A138-C746D1029227}" dt="2025-12-09T00:03:43.007" v="1" actId="47"/>
          <pc:sldLayoutMkLst>
            <pc:docMk/>
            <pc:sldMasterMk cId="1818371384" sldId="2147483673"/>
            <pc:sldLayoutMk cId="2104251393" sldId="2147483684"/>
          </pc:sldLayoutMkLst>
        </pc:sldLayoutChg>
      </pc:sldMasterChg>
      <pc:sldMasterChg chg="del delSldLayout">
        <pc:chgData name="Michael Christie" userId="84e6e281-edf4-46c9-b975-55a073e31b1a" providerId="ADAL" clId="{F66CD9D8-65F0-42F0-A138-C746D1029227}" dt="2025-12-09T00:03:37.217" v="0" actId="47"/>
        <pc:sldMasterMkLst>
          <pc:docMk/>
          <pc:sldMasterMk cId="716015242" sldId="2147483685"/>
        </pc:sldMasterMkLst>
        <pc:sldLayoutChg chg="del">
          <pc:chgData name="Michael Christie" userId="84e6e281-edf4-46c9-b975-55a073e31b1a" providerId="ADAL" clId="{F66CD9D8-65F0-42F0-A138-C746D1029227}" dt="2025-12-09T00:03:37.217" v="0" actId="47"/>
          <pc:sldLayoutMkLst>
            <pc:docMk/>
            <pc:sldMasterMk cId="716015242" sldId="2147483685"/>
            <pc:sldLayoutMk cId="3868345609" sldId="2147483686"/>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519443676" sldId="2147483687"/>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3474301627" sldId="2147483688"/>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3580044212" sldId="2147483689"/>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3949346767" sldId="2147483690"/>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1500074157" sldId="2147483691"/>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2875874095" sldId="2147483692"/>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231313124" sldId="2147483693"/>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2022970519" sldId="2147483694"/>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315421365" sldId="2147483695"/>
          </pc:sldLayoutMkLst>
        </pc:sldLayoutChg>
        <pc:sldLayoutChg chg="del">
          <pc:chgData name="Michael Christie" userId="84e6e281-edf4-46c9-b975-55a073e31b1a" providerId="ADAL" clId="{F66CD9D8-65F0-42F0-A138-C746D1029227}" dt="2025-12-09T00:03:37.217" v="0" actId="47"/>
          <pc:sldLayoutMkLst>
            <pc:docMk/>
            <pc:sldMasterMk cId="716015242" sldId="2147483685"/>
            <pc:sldLayoutMk cId="2255975554" sldId="214748369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2688-FC52-7EC8-A020-5219EB9B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F5E1727-D851-6EFC-5ECC-BB0E7DE79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445226-DDDB-AF83-5839-693FF8A2B440}"/>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7F0657D6-B88C-DF9C-8ABC-259361F24D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29423D-D1B9-EC7F-A017-3ED34A49EF6C}"/>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04310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FED8-62EB-0A73-D549-B4F9C259172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BD56EE-59EC-1673-56B5-BCBF76E03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3D97D6-2E0C-39DF-1B99-4A482191F7E7}"/>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9055236A-B0B7-D14E-3286-1236AAD2CA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377D4F-2183-1756-2B8D-14B4B101492F}"/>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61656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2B45A-BBFA-3795-2E75-43AACCB78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ECD2FA-3789-9CA7-39BB-7AC9859CB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D08516-9B15-0238-40D7-81BCC316A9F0}"/>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CBBA4AEB-48E8-A79B-5FC9-ECA753B72A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DEA7F4-DB4C-40BE-9B37-80CE9E9597F6}"/>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97860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4554-F86E-0EED-1D23-07B136CC2E4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74BA70A-9A59-CB6B-B75C-66E19FCC2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31575C-0DFC-1558-FFCD-068F33FA4082}"/>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0648C5F8-0CAC-9C57-33DA-5C25467F4E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7782CA-3069-AC45-12B7-16E92408C523}"/>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35366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BE0B-0F0E-DC04-7D17-D309419DA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1FC969B-603D-F86D-A427-0335C60922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89740C-45FC-0E07-2F57-94028D5D71EC}"/>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CD4C66EE-737E-3C5C-9C39-C940815B7C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3549D3-B97E-3182-4BF3-89D4C181E45D}"/>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92003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72D0-2217-11A7-D9D5-7599D47B14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8554F7-2DB9-A0CF-FEDD-52DE7A3BF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EB0D2D-CCB1-92D2-4BEA-4F962CCE58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EE1205E-7A66-28B3-F004-22454F3F91A4}"/>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6" name="Footer Placeholder 5">
            <a:extLst>
              <a:ext uri="{FF2B5EF4-FFF2-40B4-BE49-F238E27FC236}">
                <a16:creationId xmlns:a16="http://schemas.microsoft.com/office/drawing/2014/main" id="{4E60D647-CF0C-1D3F-9DEA-22AC218458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353435-BFB3-4855-33A0-1903BED28AFC}"/>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33388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A810-F85B-181F-F544-B49F4BAFC11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4A9F26-5F76-51F1-E16F-E78AD6F28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77CA3-7582-14FA-5BD1-E01900235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C142EAD-7CA7-8F66-F6B4-110D8E522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66C390-E041-895B-A367-9F7586920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CD53908-2426-5C6F-2D01-B9CC56674F1E}"/>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8" name="Footer Placeholder 7">
            <a:extLst>
              <a:ext uri="{FF2B5EF4-FFF2-40B4-BE49-F238E27FC236}">
                <a16:creationId xmlns:a16="http://schemas.microsoft.com/office/drawing/2014/main" id="{E4ED243F-26B6-6430-85A4-99CA12916C4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2773BAF-CE4E-079A-C70C-0F4A14BE1199}"/>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211516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4EFB-EDA4-4BF5-CACF-2C1997DF98F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CAA50DE-5330-78C4-A352-7F8CC4FDEA6B}"/>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4" name="Footer Placeholder 3">
            <a:extLst>
              <a:ext uri="{FF2B5EF4-FFF2-40B4-BE49-F238E27FC236}">
                <a16:creationId xmlns:a16="http://schemas.microsoft.com/office/drawing/2014/main" id="{D14202C3-5C16-23FD-4824-6E892B6A41F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32F2C15-C558-27A9-C839-791DCDD28AF2}"/>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74590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04D63-2D8B-7E58-F920-AAC47C770906}"/>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3" name="Footer Placeholder 2">
            <a:extLst>
              <a:ext uri="{FF2B5EF4-FFF2-40B4-BE49-F238E27FC236}">
                <a16:creationId xmlns:a16="http://schemas.microsoft.com/office/drawing/2014/main" id="{3FC6193A-64B0-CCCE-BC99-0286E3DB960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1491C02-4FDF-3F00-6265-C63953B8F823}"/>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3371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305D-36BC-431A-6461-5CBA5452D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864B961-5EA0-A5D9-4AE5-E4E7345F1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209579-7989-FC59-64BA-99D8A77DA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6D9D0-5E6F-81AA-3F8F-D340F39EDBA4}"/>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6" name="Footer Placeholder 5">
            <a:extLst>
              <a:ext uri="{FF2B5EF4-FFF2-40B4-BE49-F238E27FC236}">
                <a16:creationId xmlns:a16="http://schemas.microsoft.com/office/drawing/2014/main" id="{C37B8C26-10B8-2648-7D05-681F932546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1327B7-5B1D-22B9-5A75-EDD57019421C}"/>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18634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2951-BE43-ECAC-3EA4-85BF68F02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4CFFCED-8913-4F47-5296-19859CA09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D5467DC-E9E1-DD84-C462-9BA54369A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0C2DE-CA01-58C0-BDB6-2EA8A2FACB3F}"/>
              </a:ext>
            </a:extLst>
          </p:cNvPr>
          <p:cNvSpPr>
            <a:spLocks noGrp="1"/>
          </p:cNvSpPr>
          <p:nvPr>
            <p:ph type="dt" sz="half" idx="10"/>
          </p:nvPr>
        </p:nvSpPr>
        <p:spPr/>
        <p:txBody>
          <a:bodyPr/>
          <a:lstStyle/>
          <a:p>
            <a:fld id="{7189ACA8-4DAC-48E2-8B9F-240B9A98C17D}" type="datetimeFigureOut">
              <a:rPr lang="en-AU" smtClean="0"/>
              <a:t>9/12/2025</a:t>
            </a:fld>
            <a:endParaRPr lang="en-AU"/>
          </a:p>
        </p:txBody>
      </p:sp>
      <p:sp>
        <p:nvSpPr>
          <p:cNvPr id="6" name="Footer Placeholder 5">
            <a:extLst>
              <a:ext uri="{FF2B5EF4-FFF2-40B4-BE49-F238E27FC236}">
                <a16:creationId xmlns:a16="http://schemas.microsoft.com/office/drawing/2014/main" id="{EEC050E4-5B37-E27A-0F4C-215D02A32A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A01BA8C-3F24-B48D-68F4-A1DF35153450}"/>
              </a:ext>
            </a:extLst>
          </p:cNvPr>
          <p:cNvSpPr>
            <a:spLocks noGrp="1"/>
          </p:cNvSpPr>
          <p:nvPr>
            <p:ph type="sldNum" sz="quarter" idx="12"/>
          </p:nvPr>
        </p:nvSpPr>
        <p:spPr/>
        <p:txBody>
          <a:bodyPr/>
          <a:lstStyle/>
          <a:p>
            <a:fld id="{51AE9463-2FBF-4432-952E-F0C273FD25CE}" type="slidenum">
              <a:rPr lang="en-AU" smtClean="0"/>
              <a:t>‹#›</a:t>
            </a:fld>
            <a:endParaRPr lang="en-AU"/>
          </a:p>
        </p:txBody>
      </p:sp>
    </p:spTree>
    <p:extLst>
      <p:ext uri="{BB962C8B-B14F-4D97-AF65-F5344CB8AC3E}">
        <p14:creationId xmlns:p14="http://schemas.microsoft.com/office/powerpoint/2010/main" val="188463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31E8B-E73E-63F9-435F-FA06CDD9E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F4B27F-431A-CDB5-04F2-A39F0B3A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CB72CA-8396-2E9B-2C58-D8399C475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89ACA8-4DAC-48E2-8B9F-240B9A98C17D}" type="datetimeFigureOut">
              <a:rPr lang="en-AU" smtClean="0"/>
              <a:t>9/12/2025</a:t>
            </a:fld>
            <a:endParaRPr lang="en-AU"/>
          </a:p>
        </p:txBody>
      </p:sp>
      <p:sp>
        <p:nvSpPr>
          <p:cNvPr id="5" name="Footer Placeholder 4">
            <a:extLst>
              <a:ext uri="{FF2B5EF4-FFF2-40B4-BE49-F238E27FC236}">
                <a16:creationId xmlns:a16="http://schemas.microsoft.com/office/drawing/2014/main" id="{C696AC3A-EC94-2425-8290-B4CA8AB4B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928DEAC-27E3-FC6B-5D79-428CD45BB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AE9463-2FBF-4432-952E-F0C273FD25CE}" type="slidenum">
              <a:rPr lang="en-AU" smtClean="0"/>
              <a:t>‹#›</a:t>
            </a:fld>
            <a:endParaRPr lang="en-AU"/>
          </a:p>
        </p:txBody>
      </p:sp>
    </p:spTree>
    <p:extLst>
      <p:ext uri="{BB962C8B-B14F-4D97-AF65-F5344CB8AC3E}">
        <p14:creationId xmlns:p14="http://schemas.microsoft.com/office/powerpoint/2010/main" val="347701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 with a light shining in the middle of a red background&#10;&#10;AI-generated content may be incorrect.">
            <a:extLst>
              <a:ext uri="{FF2B5EF4-FFF2-40B4-BE49-F238E27FC236}">
                <a16:creationId xmlns:a16="http://schemas.microsoft.com/office/drawing/2014/main" id="{94AA0AC2-284E-D2A5-F4E5-715A8D6DE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5FE75BA-5F0F-DC72-5310-EEC29E08E602}"/>
              </a:ext>
            </a:extLst>
          </p:cNvPr>
          <p:cNvSpPr txBox="1"/>
          <p:nvPr/>
        </p:nvSpPr>
        <p:spPr>
          <a:xfrm>
            <a:off x="1735393" y="5803008"/>
            <a:ext cx="8721213" cy="892552"/>
          </a:xfrm>
          <a:prstGeom prst="rect">
            <a:avLst/>
          </a:prstGeom>
          <a:noFill/>
        </p:spPr>
        <p:txBody>
          <a:bodyPr wrap="square">
            <a:spAutoFit/>
          </a:bodyPr>
          <a:lstStyle/>
          <a:p>
            <a:pPr lvl="0" algn="ct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King of Righteousness</a:t>
            </a:r>
          </a:p>
          <a:p>
            <a:pPr lvl="0" algn="ct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Michael Christie</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661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1DC5-7158-BD40-6E76-CEFC06FEAD4D}"/>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EA876AB-20E9-03C6-3A03-747EF4152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4FFE05-5723-28B7-1962-58AD08AE483B}"/>
              </a:ext>
            </a:extLst>
          </p:cNvPr>
          <p:cNvSpPr txBox="1">
            <a:spLocks/>
          </p:cNvSpPr>
          <p:nvPr/>
        </p:nvSpPr>
        <p:spPr>
          <a:xfrm>
            <a:off x="3094892" y="663333"/>
            <a:ext cx="8300694"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srgbClr val="000000"/>
                </a:solidFill>
                <a:latin typeface="Open Sans" panose="020B0606030504020204" pitchFamily="34" charset="0"/>
              </a:rPr>
              <a:t>Our </a:t>
            </a:r>
            <a:r>
              <a:rPr kumimoji="0" lang="en-US" sz="6000" b="1" i="0" u="none" strike="noStrike" kern="1200" cap="none" spc="0" normalizeH="0" baseline="0" noProof="0" dirty="0">
                <a:ln>
                  <a:noFill/>
                </a:ln>
                <a:solidFill>
                  <a:srgbClr val="000000"/>
                </a:solidFill>
                <a:effectLst/>
                <a:uLnTx/>
                <a:uFillTx/>
                <a:latin typeface="Open Sans" panose="020B0606030504020204" pitchFamily="34" charset="0"/>
                <a:ea typeface="+mj-ea"/>
                <a:cs typeface="+mj-cs"/>
              </a:rPr>
              <a:t>Crisis</a:t>
            </a:r>
            <a:endParaRPr kumimoji="0" lang="en-US"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4" name="TextBox 3">
            <a:extLst>
              <a:ext uri="{FF2B5EF4-FFF2-40B4-BE49-F238E27FC236}">
                <a16:creationId xmlns:a16="http://schemas.microsoft.com/office/drawing/2014/main" id="{D1EA6795-F696-35F5-0B87-1BA5096D5051}"/>
              </a:ext>
            </a:extLst>
          </p:cNvPr>
          <p:cNvSpPr txBox="1"/>
          <p:nvPr/>
        </p:nvSpPr>
        <p:spPr>
          <a:xfrm>
            <a:off x="3094892" y="2215639"/>
            <a:ext cx="7928150"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 will hide my face from this city because of all its wickedness… This is what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says: ‘You say about this place, “It is a desolate waste, without people or animals.” </a:t>
            </a:r>
          </a:p>
          <a:p>
            <a:pPr lvl="0"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JEREMIAH 33:5, 10</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281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6EAF5-4707-6600-B6DD-62D38568414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B7110817-7C6C-4118-AC19-88F37FA50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40FEDB1-E2B4-0D05-40BA-8099184E37C4}"/>
              </a:ext>
            </a:extLst>
          </p:cNvPr>
          <p:cNvSpPr txBox="1"/>
          <p:nvPr/>
        </p:nvSpPr>
        <p:spPr>
          <a:xfrm>
            <a:off x="3007265" y="612844"/>
            <a:ext cx="8113019" cy="5632311"/>
          </a:xfrm>
          <a:prstGeom prst="rect">
            <a:avLst/>
          </a:prstGeom>
          <a:noFill/>
        </p:spPr>
        <p:txBody>
          <a:bodyPr wrap="square">
            <a:spAutoFit/>
          </a:bodyPr>
          <a:lstStyle/>
          <a:p>
            <a:pPr algn="just"/>
            <a:r>
              <a:rPr lang="en-AU" sz="3600" b="1" dirty="0">
                <a:latin typeface="Open Sans" panose="020B0606030504020204" pitchFamily="34" charset="0"/>
                <a:ea typeface="Open Sans" panose="020B0606030504020204" pitchFamily="34" charset="0"/>
                <a:cs typeface="Open Sans" panose="020B0606030504020204" pitchFamily="34" charset="0"/>
              </a:rPr>
              <a:t>Ecclesiastes 7:20 </a:t>
            </a:r>
          </a:p>
          <a:p>
            <a:pPr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AU" sz="3600" dirty="0">
                <a:latin typeface="Open Sans" panose="020B0606030504020204" pitchFamily="34" charset="0"/>
                <a:ea typeface="Open Sans" panose="020B0606030504020204" pitchFamily="34" charset="0"/>
                <a:cs typeface="Open Sans" panose="020B0606030504020204" pitchFamily="34" charset="0"/>
              </a:rPr>
              <a:t>There is no one on earth who is righteous, no one who does what is right and never sins. </a:t>
            </a:r>
          </a:p>
          <a:p>
            <a:pPr algn="just"/>
            <a:r>
              <a:rPr lang="en-AU" sz="3600" dirty="0">
                <a:latin typeface="Open Sans" panose="020B0606030504020204" pitchFamily="34" charset="0"/>
                <a:ea typeface="Open Sans" panose="020B0606030504020204" pitchFamily="34" charset="0"/>
                <a:cs typeface="Open Sans" panose="020B0606030504020204" pitchFamily="34" charset="0"/>
              </a:rPr>
              <a:t> </a:t>
            </a:r>
          </a:p>
          <a:p>
            <a:pPr algn="just"/>
            <a:r>
              <a:rPr lang="en-AU" sz="3600" b="1" dirty="0">
                <a:latin typeface="Open Sans" panose="020B0606030504020204" pitchFamily="34" charset="0"/>
                <a:ea typeface="Open Sans" panose="020B0606030504020204" pitchFamily="34" charset="0"/>
                <a:cs typeface="Open Sans" panose="020B0606030504020204" pitchFamily="34" charset="0"/>
              </a:rPr>
              <a:t>Romans 3:23 </a:t>
            </a:r>
          </a:p>
          <a:p>
            <a:pPr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AU" sz="3600" dirty="0">
                <a:latin typeface="Open Sans" panose="020B0606030504020204" pitchFamily="34" charset="0"/>
                <a:ea typeface="Open Sans" panose="020B0606030504020204" pitchFamily="34" charset="0"/>
                <a:cs typeface="Open Sans" panose="020B0606030504020204" pitchFamily="34" charset="0"/>
              </a:rPr>
              <a:t>For all have sinned and fall short of the glory of God.</a:t>
            </a:r>
          </a:p>
        </p:txBody>
      </p:sp>
    </p:spTree>
    <p:extLst>
      <p:ext uri="{BB962C8B-B14F-4D97-AF65-F5344CB8AC3E}">
        <p14:creationId xmlns:p14="http://schemas.microsoft.com/office/powerpoint/2010/main" val="6181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B44E-8790-46A6-1C2E-DA89049E5B3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0C1014A-2180-1E1C-7119-AB7940316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A64D10E-A2B8-64D6-548E-F47F460E3DC6}"/>
              </a:ext>
            </a:extLst>
          </p:cNvPr>
          <p:cNvSpPr txBox="1"/>
          <p:nvPr/>
        </p:nvSpPr>
        <p:spPr>
          <a:xfrm>
            <a:off x="3233409" y="2041862"/>
            <a:ext cx="7680398" cy="3754874"/>
          </a:xfrm>
          <a:prstGeom prst="rect">
            <a:avLst/>
          </a:prstGeom>
          <a:noFill/>
        </p:spPr>
        <p:txBody>
          <a:bodyPr wrap="square">
            <a:spAutoFit/>
          </a:bodyPr>
          <a:lstStyle/>
          <a:p>
            <a:pPr algn="just"/>
            <a:r>
              <a:rPr lang="en-US" sz="3400" dirty="0">
                <a:latin typeface="Open Sans" panose="020B0606030504020204" pitchFamily="34" charset="0"/>
                <a:ea typeface="Open Sans" panose="020B0606030504020204" pitchFamily="34" charset="0"/>
                <a:cs typeface="Open Sans" panose="020B0606030504020204" pitchFamily="34" charset="0"/>
              </a:rPr>
              <a:t>… blot out my </a:t>
            </a:r>
            <a:r>
              <a:rPr lang="en-US" sz="3400" u="sng" dirty="0">
                <a:latin typeface="Open Sans" panose="020B0606030504020204" pitchFamily="34" charset="0"/>
                <a:ea typeface="Open Sans" panose="020B0606030504020204" pitchFamily="34" charset="0"/>
                <a:cs typeface="Open Sans" panose="020B0606030504020204" pitchFamily="34" charset="0"/>
              </a:rPr>
              <a:t>transgressions</a:t>
            </a:r>
            <a:r>
              <a:rPr lang="en-US" sz="3400" dirty="0">
                <a:latin typeface="Open Sans" panose="020B0606030504020204" pitchFamily="34" charset="0"/>
                <a:ea typeface="Open Sans" panose="020B0606030504020204" pitchFamily="34" charset="0"/>
                <a:cs typeface="Open Sans" panose="020B0606030504020204" pitchFamily="34" charset="0"/>
              </a:rPr>
              <a:t>. Wash away all my </a:t>
            </a:r>
            <a:r>
              <a:rPr lang="en-US" sz="3400" u="sng" dirty="0">
                <a:latin typeface="Open Sans" panose="020B0606030504020204" pitchFamily="34" charset="0"/>
                <a:ea typeface="Open Sans" panose="020B0606030504020204" pitchFamily="34" charset="0"/>
                <a:cs typeface="Open Sans" panose="020B0606030504020204" pitchFamily="34" charset="0"/>
              </a:rPr>
              <a:t>iniquity</a:t>
            </a:r>
            <a:r>
              <a:rPr lang="en-US" sz="3400" dirty="0">
                <a:latin typeface="Open Sans" panose="020B0606030504020204" pitchFamily="34" charset="0"/>
                <a:ea typeface="Open Sans" panose="020B0606030504020204" pitchFamily="34" charset="0"/>
                <a:cs typeface="Open Sans" panose="020B0606030504020204" pitchFamily="34" charset="0"/>
              </a:rPr>
              <a:t> and cleanse me from my </a:t>
            </a:r>
            <a:r>
              <a:rPr lang="en-US" sz="3400" u="sng" dirty="0">
                <a:latin typeface="Open Sans" panose="020B0606030504020204" pitchFamily="34" charset="0"/>
                <a:ea typeface="Open Sans" panose="020B0606030504020204" pitchFamily="34" charset="0"/>
                <a:cs typeface="Open Sans" panose="020B0606030504020204" pitchFamily="34" charset="0"/>
              </a:rPr>
              <a:t>sin</a:t>
            </a:r>
            <a:r>
              <a:rPr lang="en-US" sz="3400" dirty="0">
                <a:latin typeface="Open Sans" panose="020B0606030504020204" pitchFamily="34" charset="0"/>
                <a:ea typeface="Open Sans" panose="020B0606030504020204" pitchFamily="34" charset="0"/>
                <a:cs typeface="Open Sans" panose="020B0606030504020204" pitchFamily="34" charset="0"/>
              </a:rPr>
              <a:t>. For I know my </a:t>
            </a:r>
            <a:r>
              <a:rPr lang="en-US" sz="3400" u="sng" dirty="0">
                <a:latin typeface="Open Sans" panose="020B0606030504020204" pitchFamily="34" charset="0"/>
                <a:ea typeface="Open Sans" panose="020B0606030504020204" pitchFamily="34" charset="0"/>
                <a:cs typeface="Open Sans" panose="020B0606030504020204" pitchFamily="34" charset="0"/>
              </a:rPr>
              <a:t>transgressions</a:t>
            </a:r>
            <a:r>
              <a:rPr lang="en-US" sz="3400" dirty="0">
                <a:latin typeface="Open Sans" panose="020B0606030504020204" pitchFamily="34" charset="0"/>
                <a:ea typeface="Open Sans" panose="020B0606030504020204" pitchFamily="34" charset="0"/>
                <a:cs typeface="Open Sans" panose="020B0606030504020204" pitchFamily="34" charset="0"/>
              </a:rPr>
              <a:t>, and my sin is always before me.</a:t>
            </a:r>
            <a:r>
              <a:rPr lang="en-US" sz="3400" b="1" baseline="30000" dirty="0">
                <a:latin typeface="Open Sans" panose="020B0606030504020204" pitchFamily="34" charset="0"/>
                <a:ea typeface="Open Sans" panose="020B0606030504020204" pitchFamily="34" charset="0"/>
                <a:cs typeface="Open Sans" panose="020B0606030504020204" pitchFamily="34" charset="0"/>
              </a:rPr>
              <a:t> </a:t>
            </a:r>
          </a:p>
          <a:p>
            <a:pPr algn="r"/>
            <a:br>
              <a:rPr kumimoji="0" lang="en-US"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4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PSALM 51:1-3</a:t>
            </a:r>
          </a:p>
        </p:txBody>
      </p:sp>
    </p:spTree>
    <p:extLst>
      <p:ext uri="{BB962C8B-B14F-4D97-AF65-F5344CB8AC3E}">
        <p14:creationId xmlns:p14="http://schemas.microsoft.com/office/powerpoint/2010/main" val="116610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8B11B-CA6C-51E0-15E2-5421404A8459}"/>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C3CC3DE1-4521-15AA-B5ED-9DA0465D6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4"/>
          <p:cNvSpPr/>
          <p:nvPr/>
        </p:nvSpPr>
        <p:spPr>
          <a:xfrm>
            <a:off x="2204910" y="184300"/>
            <a:ext cx="9701955" cy="6489400"/>
          </a:xfrm>
          <a:custGeom>
            <a:avLst/>
            <a:gdLst/>
            <a:ahLst/>
            <a:cxnLst/>
            <a:rect l="l" t="t" r="r" b="b"/>
            <a:pathLst>
              <a:path w="12328989" h="8229600">
                <a:moveTo>
                  <a:pt x="0" y="0"/>
                </a:moveTo>
                <a:lnTo>
                  <a:pt x="12328988" y="0"/>
                </a:lnTo>
                <a:lnTo>
                  <a:pt x="12328988"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83181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A19F-1F94-9C28-A2FB-0382B6A1C4C3}"/>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2D84D5CC-2C21-30CC-5ACE-1098C3736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reasure Valley CoR billboard asking &quot;Are you Good without God? Millions are.&quot;">
            <a:extLst>
              <a:ext uri="{FF2B5EF4-FFF2-40B4-BE49-F238E27FC236}">
                <a16:creationId xmlns:a16="http://schemas.microsoft.com/office/drawing/2014/main" id="{987F3B88-700C-4B3F-8EF2-D41873903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927" y="129963"/>
            <a:ext cx="9884755" cy="659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2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E747-225F-0047-7E6A-C96487EA3CE7}"/>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67BBCCB-4BA7-AB23-F328-06568FF9E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9F655E-252B-7935-5E3A-2733A1E51611}"/>
              </a:ext>
            </a:extLst>
          </p:cNvPr>
          <p:cNvSpPr txBox="1">
            <a:spLocks/>
          </p:cNvSpPr>
          <p:nvPr/>
        </p:nvSpPr>
        <p:spPr>
          <a:xfrm>
            <a:off x="2998839" y="618995"/>
            <a:ext cx="8318091"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Open Sans" panose="020B0606030504020204" pitchFamily="34" charset="0"/>
                <a:ea typeface="+mj-ea"/>
                <a:cs typeface="+mj-cs"/>
              </a:rPr>
              <a:t>Our Christ</a:t>
            </a:r>
            <a:endParaRPr kumimoji="0" lang="en-US"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4" name="TextBox 3">
            <a:extLst>
              <a:ext uri="{FF2B5EF4-FFF2-40B4-BE49-F238E27FC236}">
                <a16:creationId xmlns:a16="http://schemas.microsoft.com/office/drawing/2014/main" id="{318F54F2-6351-965C-C129-013CB3C8A3F0}"/>
              </a:ext>
            </a:extLst>
          </p:cNvPr>
          <p:cNvSpPr txBox="1"/>
          <p:nvPr/>
        </p:nvSpPr>
        <p:spPr>
          <a:xfrm>
            <a:off x="2998839" y="2042520"/>
            <a:ext cx="8013291" cy="4401205"/>
          </a:xfrm>
          <a:prstGeom prst="rect">
            <a:avLst/>
          </a:prstGeom>
          <a:noFill/>
        </p:spPr>
        <p:txBody>
          <a:bodyPr wrap="square">
            <a:spAutoFit/>
          </a:bodyPr>
          <a:lstStyle/>
          <a:p>
            <a:pPr lvl="0" algn="just">
              <a:defRPr/>
            </a:pPr>
            <a:r>
              <a:rPr lang="en-AU" sz="2800" dirty="0">
                <a:latin typeface="Open Sans" panose="020B0606030504020204" pitchFamily="34" charset="0"/>
                <a:ea typeface="Open Sans" panose="020B0606030504020204" pitchFamily="34" charset="0"/>
                <a:cs typeface="Open Sans" panose="020B0606030504020204" pitchFamily="34" charset="0"/>
              </a:rPr>
              <a:t>Nevertheless, I will bring health and healing to it; I will heal my people and will let them enjoy abundant peace and security.</a:t>
            </a:r>
            <a:r>
              <a:rPr lang="en-AU" sz="2800" baseline="30000" dirty="0">
                <a:latin typeface="Open Sans" panose="020B0606030504020204" pitchFamily="34" charset="0"/>
                <a:ea typeface="Open Sans" panose="020B0606030504020204" pitchFamily="34" charset="0"/>
                <a:cs typeface="Open Sans" panose="020B0606030504020204" pitchFamily="34" charset="0"/>
              </a:rPr>
              <a:t> </a:t>
            </a:r>
            <a:r>
              <a:rPr lang="en-AU" sz="2800" dirty="0">
                <a:latin typeface="Open Sans" panose="020B0606030504020204" pitchFamily="34" charset="0"/>
                <a:ea typeface="Open Sans" panose="020B0606030504020204" pitchFamily="34" charset="0"/>
                <a:cs typeface="Open Sans" panose="020B0606030504020204" pitchFamily="34" charset="0"/>
              </a:rPr>
              <a:t>I will bring Judah and Israel back from captivity and will rebuild them as they were before.</a:t>
            </a:r>
            <a:r>
              <a:rPr lang="en-AU" sz="2800" baseline="30000" dirty="0">
                <a:latin typeface="Open Sans" panose="020B0606030504020204" pitchFamily="34" charset="0"/>
                <a:ea typeface="Open Sans" panose="020B0606030504020204" pitchFamily="34" charset="0"/>
                <a:cs typeface="Open Sans" panose="020B0606030504020204" pitchFamily="34" charset="0"/>
              </a:rPr>
              <a:t> </a:t>
            </a:r>
            <a:r>
              <a:rPr lang="en-AU" sz="2800" dirty="0">
                <a:latin typeface="Open Sans" panose="020B0606030504020204" pitchFamily="34" charset="0"/>
                <a:ea typeface="Open Sans" panose="020B0606030504020204" pitchFamily="34" charset="0"/>
                <a:cs typeface="Open Sans" panose="020B0606030504020204" pitchFamily="34" charset="0"/>
              </a:rPr>
              <a:t>I will cleanse them from all the sin they have committed against me and will forgive all their sins of rebellion against me.</a:t>
            </a:r>
          </a:p>
          <a:p>
            <a:pPr lvl="0" algn="just">
              <a:defRPr/>
            </a:pPr>
            <a:endParaRPr kumimoji="0" lang="en-AU"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JEREMIAH 33:6-8</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287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8DAD-E30A-1450-CA39-C9FC4541EA5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54B56C32-07F2-63D1-241B-D00EDD921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7B7E6A1-95BC-CA99-080F-376BF67EF6B9}"/>
              </a:ext>
            </a:extLst>
          </p:cNvPr>
          <p:cNvSpPr txBox="1"/>
          <p:nvPr/>
        </p:nvSpPr>
        <p:spPr>
          <a:xfrm>
            <a:off x="3135086" y="2248340"/>
            <a:ext cx="7837714"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In those days, and at that time I will make a righteous Branch sprout from David’s line; he will do what is just and right in the land.</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JEREMIAH 33:15</a:t>
            </a:r>
          </a:p>
        </p:txBody>
      </p:sp>
    </p:spTree>
    <p:extLst>
      <p:ext uri="{BB962C8B-B14F-4D97-AF65-F5344CB8AC3E}">
        <p14:creationId xmlns:p14="http://schemas.microsoft.com/office/powerpoint/2010/main" val="204259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23BA-0AF5-7A3B-CE75-E3251AC3B30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7DD847B-1907-571C-A462-7A50E676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No alternative text description for this image">
            <a:extLst>
              <a:ext uri="{FF2B5EF4-FFF2-40B4-BE49-F238E27FC236}">
                <a16:creationId xmlns:a16="http://schemas.microsoft.com/office/drawing/2014/main" id="{49D7409F-0F31-90EC-4DE5-9F8916A8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541" y="110532"/>
            <a:ext cx="9746901" cy="663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34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2F59-3F10-2414-43F3-5D3C28D1053B}"/>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9EC1FF4F-B904-4246-6A09-B1074982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p:cNvSpPr/>
          <p:nvPr/>
        </p:nvSpPr>
        <p:spPr>
          <a:xfrm>
            <a:off x="7707085" y="93261"/>
            <a:ext cx="4377279" cy="6689375"/>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
        <p:nvSpPr>
          <p:cNvPr id="4" name="Freeform 2"/>
          <p:cNvSpPr/>
          <p:nvPr/>
        </p:nvSpPr>
        <p:spPr>
          <a:xfrm>
            <a:off x="2019719" y="93260"/>
            <a:ext cx="5579730" cy="6689375"/>
          </a:xfrm>
          <a:custGeom>
            <a:avLst/>
            <a:gdLst/>
            <a:ahLst/>
            <a:cxnLst/>
            <a:rect l="l" t="t" r="r" b="b"/>
            <a:pathLst>
              <a:path w="11351172" h="8229600">
                <a:moveTo>
                  <a:pt x="0" y="0"/>
                </a:moveTo>
                <a:lnTo>
                  <a:pt x="11351173" y="0"/>
                </a:lnTo>
                <a:lnTo>
                  <a:pt x="11351173" y="8229600"/>
                </a:lnTo>
                <a:lnTo>
                  <a:pt x="0" y="8229600"/>
                </a:lnTo>
                <a:lnTo>
                  <a:pt x="0" y="0"/>
                </a:lnTo>
                <a:close/>
              </a:path>
            </a:pathLst>
          </a:custGeom>
          <a:blipFill>
            <a:blip r:embed="rId4"/>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8643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5AC8A-C7C9-A546-8BCD-EC8280A56AC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583723A8-3F96-73B5-D117-694164416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95383A-F49C-BAE6-B05A-C08506B8569C}"/>
              </a:ext>
            </a:extLst>
          </p:cNvPr>
          <p:cNvSpPr txBox="1">
            <a:spLocks/>
          </p:cNvSpPr>
          <p:nvPr/>
        </p:nvSpPr>
        <p:spPr>
          <a:xfrm>
            <a:off x="2976904" y="692819"/>
            <a:ext cx="8418682"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Open Sans" panose="020B0606030504020204" pitchFamily="34" charset="0"/>
                <a:ea typeface="+mj-ea"/>
                <a:cs typeface="+mj-cs"/>
              </a:rPr>
              <a:t>Our Consolation</a:t>
            </a:r>
            <a:endParaRPr kumimoji="0" lang="en-US"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4" name="TextBox 3">
            <a:extLst>
              <a:ext uri="{FF2B5EF4-FFF2-40B4-BE49-F238E27FC236}">
                <a16:creationId xmlns:a16="http://schemas.microsoft.com/office/drawing/2014/main" id="{CD54AEA4-4E13-CC63-7CE9-8FCD80231C72}"/>
              </a:ext>
            </a:extLst>
          </p:cNvPr>
          <p:cNvSpPr txBox="1"/>
          <p:nvPr/>
        </p:nvSpPr>
        <p:spPr>
          <a:xfrm>
            <a:off x="2976904" y="2394889"/>
            <a:ext cx="8113883"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In those days Judah will be saved and Jerusalem will live in safety. This is the name by which it will be called: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Our Righteous Savior.</a:t>
            </a:r>
          </a:p>
          <a:p>
            <a:pPr lvl="0" algn="just">
              <a:defRPr/>
            </a:pPr>
            <a:endPar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JEREMIAH 33:16</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611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AE0AFABD-4E98-E3E1-A5F8-DF3040927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No Kings logo, depicting a crossed out drawing of a crown">
            <a:extLst>
              <a:ext uri="{FF2B5EF4-FFF2-40B4-BE49-F238E27FC236}">
                <a16:creationId xmlns:a16="http://schemas.microsoft.com/office/drawing/2014/main" id="{B5991441-6C32-9759-97D3-AE4D1C9C5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197" y="0"/>
            <a:ext cx="75865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9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0051-70A7-7D98-0505-16134BB2F25F}"/>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374A121-B6B7-15B1-E4AF-59F23B78E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991AD27-10E4-E056-D29F-36C9F96DADED}"/>
              </a:ext>
            </a:extLst>
          </p:cNvPr>
          <p:cNvSpPr txBox="1"/>
          <p:nvPr/>
        </p:nvSpPr>
        <p:spPr>
          <a:xfrm>
            <a:off x="3154750" y="1717398"/>
            <a:ext cx="7837714"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But now apart from the Law, the righteousness of God has been made known… this righteousness is given through faith in Jesus Christ to all who believe.</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ROMANS 3:21-22</a:t>
            </a:r>
          </a:p>
        </p:txBody>
      </p:sp>
    </p:spTree>
    <p:extLst>
      <p:ext uri="{BB962C8B-B14F-4D97-AF65-F5344CB8AC3E}">
        <p14:creationId xmlns:p14="http://schemas.microsoft.com/office/powerpoint/2010/main" val="165643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33387-3ADA-4034-60AD-93F69A86BBBB}"/>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CE3597D-B9C5-2E0B-041A-2106EF819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5E98C79-D7B0-D59B-8D3D-6B61A89A3681}"/>
              </a:ext>
            </a:extLst>
          </p:cNvPr>
          <p:cNvSpPr txBox="1"/>
          <p:nvPr/>
        </p:nvSpPr>
        <p:spPr>
          <a:xfrm>
            <a:off x="3174415" y="2100856"/>
            <a:ext cx="7837714"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Be reconciled to God.</a:t>
            </a:r>
            <a:r>
              <a:rPr lang="en-AU" sz="36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God made him who had no sin to be sin for us, so that in him we might become the righteousness of God.</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CORINTHIANS 5:20-21</a:t>
            </a:r>
          </a:p>
        </p:txBody>
      </p:sp>
    </p:spTree>
    <p:extLst>
      <p:ext uri="{BB962C8B-B14F-4D97-AF65-F5344CB8AC3E}">
        <p14:creationId xmlns:p14="http://schemas.microsoft.com/office/powerpoint/2010/main" val="52250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8564A-177D-4ED2-56CB-F79A68AE3C9C}"/>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8A0688E-C7C1-0A9A-E052-EBC33F10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9C108855-6E08-0F03-D48E-BC09CBDB7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845" y="41788"/>
            <a:ext cx="8357419" cy="677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6639D-85AA-2C60-616A-57951BCC8AA0}"/>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F42E3B92-8800-2F29-B596-CF783038E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E28FF71-B018-F415-778F-ED5A38DC603D}"/>
              </a:ext>
            </a:extLst>
          </p:cNvPr>
          <p:cNvSpPr txBox="1"/>
          <p:nvPr/>
        </p:nvSpPr>
        <p:spPr>
          <a:xfrm>
            <a:off x="3215146" y="2499284"/>
            <a:ext cx="7649497" cy="2862322"/>
          </a:xfrm>
          <a:prstGeom prst="rect">
            <a:avLst/>
          </a:prstGeom>
          <a:noFill/>
        </p:spPr>
        <p:txBody>
          <a:bodyPr wrap="square">
            <a:spAutoFit/>
          </a:bodyPr>
          <a:lstStyle/>
          <a:p>
            <a:pPr algn="just"/>
            <a:r>
              <a:rPr lang="en-AU" sz="3600" dirty="0">
                <a:effectLst/>
                <a:latin typeface="Open Sans" panose="020B0606030504020204" pitchFamily="34" charset="0"/>
                <a:ea typeface="Open Sans" panose="020B0606030504020204" pitchFamily="34" charset="0"/>
                <a:cs typeface="Open Sans" panose="020B0606030504020204" pitchFamily="34" charset="0"/>
              </a:rPr>
              <a:t>The wicked flee though no one pursues, but the righteous are as bold as a lion.</a:t>
            </a:r>
          </a:p>
          <a:p>
            <a:pPr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algn="r"/>
            <a:r>
              <a:rPr lang="en-AU" sz="3600" dirty="0">
                <a:latin typeface="Open Sans" panose="020B0606030504020204" pitchFamily="34" charset="0"/>
                <a:ea typeface="Open Sans" panose="020B0606030504020204" pitchFamily="34" charset="0"/>
                <a:cs typeface="Open Sans" panose="020B0606030504020204" pitchFamily="34" charset="0"/>
              </a:rPr>
              <a:t>- PROVERBS 28:1</a:t>
            </a:r>
          </a:p>
        </p:txBody>
      </p:sp>
    </p:spTree>
    <p:extLst>
      <p:ext uri="{BB962C8B-B14F-4D97-AF65-F5344CB8AC3E}">
        <p14:creationId xmlns:p14="http://schemas.microsoft.com/office/powerpoint/2010/main" val="283514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75D0C-212B-F14A-91CB-90A425AA6FE2}"/>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E87FE26-2D85-A952-A525-FAC267AC3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6E93BB-F4C8-5869-7105-CD7B3DD61F71}"/>
              </a:ext>
            </a:extLst>
          </p:cNvPr>
          <p:cNvSpPr txBox="1"/>
          <p:nvPr/>
        </p:nvSpPr>
        <p:spPr>
          <a:xfrm>
            <a:off x="2989006" y="1223720"/>
            <a:ext cx="8209935" cy="5078313"/>
          </a:xfrm>
          <a:prstGeom prst="rect">
            <a:avLst/>
          </a:prstGeom>
          <a:noFill/>
        </p:spPr>
        <p:txBody>
          <a:bodyPr wrap="square">
            <a:spAutoFit/>
          </a:bodyPr>
          <a:lstStyle/>
          <a:p>
            <a:pPr algn="just"/>
            <a:r>
              <a:rPr lang="en-AU" sz="3600" dirty="0">
                <a:effectLst/>
                <a:latin typeface="Open Sans" panose="020B0606030504020204" pitchFamily="34" charset="0"/>
                <a:ea typeface="Open Sans" panose="020B0606030504020204" pitchFamily="34" charset="0"/>
                <a:cs typeface="Open Sans" panose="020B0606030504020204" pitchFamily="34" charset="0"/>
              </a:rPr>
              <a:t>I delight greatly in the </a:t>
            </a:r>
            <a:r>
              <a:rPr lang="en-AU" sz="3600" cap="small" dirty="0">
                <a:effectLst/>
                <a:latin typeface="Open Sans" panose="020B0606030504020204" pitchFamily="34" charset="0"/>
                <a:ea typeface="Open Sans" panose="020B0606030504020204" pitchFamily="34" charset="0"/>
                <a:cs typeface="Open Sans" panose="020B0606030504020204" pitchFamily="34" charset="0"/>
              </a:rPr>
              <a:t>Lord</a:t>
            </a:r>
            <a:r>
              <a:rPr lang="en-AU" sz="3600" dirty="0">
                <a:effectLst/>
                <a:latin typeface="Open Sans" panose="020B0606030504020204" pitchFamily="34" charset="0"/>
                <a:ea typeface="Open Sans" panose="020B0606030504020204" pitchFamily="34" charset="0"/>
                <a:cs typeface="Open Sans" panose="020B0606030504020204" pitchFamily="34" charset="0"/>
              </a:rPr>
              <a:t>; my soul rejoices in my God. For he has clothed me with garments of salvation and arrayed me in a robe of his righteousness, as a bridegroom adorns his head like a priest, and as a bride adorns herself with her jewels.</a:t>
            </a:r>
          </a:p>
          <a:p>
            <a:pPr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algn="r"/>
            <a:r>
              <a:rPr lang="en-AU" sz="3600" dirty="0">
                <a:latin typeface="Open Sans" panose="020B0606030504020204" pitchFamily="34" charset="0"/>
                <a:ea typeface="Open Sans" panose="020B0606030504020204" pitchFamily="34" charset="0"/>
                <a:cs typeface="Open Sans" panose="020B0606030504020204" pitchFamily="34" charset="0"/>
              </a:rPr>
              <a:t>- ISAIAH 61:10</a:t>
            </a:r>
          </a:p>
        </p:txBody>
      </p:sp>
    </p:spTree>
    <p:extLst>
      <p:ext uri="{BB962C8B-B14F-4D97-AF65-F5344CB8AC3E}">
        <p14:creationId xmlns:p14="http://schemas.microsoft.com/office/powerpoint/2010/main" val="45447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3A77C-A929-DAE5-05CB-48034499E2C8}"/>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03CB5837-B376-A0DE-5199-F537B37C7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E55BA314-B1BE-0796-1111-F98EB3C70F8D}"/>
              </a:ext>
            </a:extLst>
          </p:cNvPr>
          <p:cNvSpPr/>
          <p:nvPr/>
        </p:nvSpPr>
        <p:spPr>
          <a:xfrm>
            <a:off x="2170659" y="83212"/>
            <a:ext cx="4873451" cy="6691574"/>
          </a:xfrm>
          <a:custGeom>
            <a:avLst/>
            <a:gdLst/>
            <a:ahLst/>
            <a:cxnLst/>
            <a:rect l="l" t="t" r="r" b="b"/>
            <a:pathLst>
              <a:path w="5626989" h="8229600">
                <a:moveTo>
                  <a:pt x="0" y="0"/>
                </a:moveTo>
                <a:lnTo>
                  <a:pt x="5626989" y="0"/>
                </a:lnTo>
                <a:lnTo>
                  <a:pt x="5626989"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
        <p:nvSpPr>
          <p:cNvPr id="4" name="Freeform 3"/>
          <p:cNvSpPr/>
          <p:nvPr/>
        </p:nvSpPr>
        <p:spPr>
          <a:xfrm>
            <a:off x="7385538" y="83212"/>
            <a:ext cx="4712677" cy="6691575"/>
          </a:xfrm>
          <a:custGeom>
            <a:avLst/>
            <a:gdLst/>
            <a:ahLst/>
            <a:cxnLst/>
            <a:rect l="l" t="t" r="r" b="b"/>
            <a:pathLst>
              <a:path w="5482971" h="8229600">
                <a:moveTo>
                  <a:pt x="0" y="0"/>
                </a:moveTo>
                <a:lnTo>
                  <a:pt x="5482971" y="0"/>
                </a:lnTo>
                <a:lnTo>
                  <a:pt x="5482971" y="8229600"/>
                </a:lnTo>
                <a:lnTo>
                  <a:pt x="0" y="8229600"/>
                </a:lnTo>
                <a:lnTo>
                  <a:pt x="0" y="0"/>
                </a:lnTo>
                <a:close/>
              </a:path>
            </a:pathLst>
          </a:custGeom>
          <a:blipFill>
            <a:blip r:embed="rId4"/>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942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83BBE-6BD8-33A2-6A12-120F46F0B88A}"/>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68915239-C998-9AAD-2E53-A6750F3BC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BCD1CCE3-188B-8FB5-67AD-B87BAC0EB371}"/>
              </a:ext>
            </a:extLst>
          </p:cNvPr>
          <p:cNvSpPr/>
          <p:nvPr/>
        </p:nvSpPr>
        <p:spPr>
          <a:xfrm>
            <a:off x="2110154" y="141304"/>
            <a:ext cx="9937307" cy="6575391"/>
          </a:xfrm>
          <a:custGeom>
            <a:avLst/>
            <a:gdLst/>
            <a:ahLst/>
            <a:cxnLst/>
            <a:rect l="l" t="t" r="r" b="b"/>
            <a:pathLst>
              <a:path w="12398644" h="8229600">
                <a:moveTo>
                  <a:pt x="0" y="0"/>
                </a:moveTo>
                <a:lnTo>
                  <a:pt x="12398644" y="0"/>
                </a:lnTo>
                <a:lnTo>
                  <a:pt x="12398644"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20431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BA03-3EB7-7805-C9D4-11079921FE69}"/>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B928E1F3-C7E1-E421-8410-30ECE3891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E85B7C1-3CEB-892D-9A22-BE2AD1360851}"/>
              </a:ext>
            </a:extLst>
          </p:cNvPr>
          <p:cNvSpPr txBox="1"/>
          <p:nvPr/>
        </p:nvSpPr>
        <p:spPr>
          <a:xfrm>
            <a:off x="3333135" y="2228676"/>
            <a:ext cx="7511845"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For the kingdom of God is not a matter of eating and drinking, but of righteousness, peace and joy in the Holy Spirit.</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ROMANS 14:17</a:t>
            </a:r>
          </a:p>
        </p:txBody>
      </p:sp>
    </p:spTree>
    <p:extLst>
      <p:ext uri="{BB962C8B-B14F-4D97-AF65-F5344CB8AC3E}">
        <p14:creationId xmlns:p14="http://schemas.microsoft.com/office/powerpoint/2010/main" val="67927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0B7EE-561B-E76A-8B62-B1EE8976C040}"/>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D06FD1E2-F799-244D-93B4-9084BF729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35000C-0503-61C8-2195-32C8FDC42AE5}"/>
              </a:ext>
            </a:extLst>
          </p:cNvPr>
          <p:cNvSpPr txBox="1">
            <a:spLocks/>
          </p:cNvSpPr>
          <p:nvPr/>
        </p:nvSpPr>
        <p:spPr>
          <a:xfrm>
            <a:off x="2782529" y="409214"/>
            <a:ext cx="8613057"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Open Sans" panose="020B0606030504020204" pitchFamily="34" charset="0"/>
                <a:ea typeface="+mj-ea"/>
                <a:cs typeface="+mj-cs"/>
              </a:rPr>
              <a:t>JEREMIAH 33:10-16</a:t>
            </a:r>
            <a:endParaRPr kumimoji="0" lang="en-US"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4" name="TextBox 3">
            <a:extLst>
              <a:ext uri="{FF2B5EF4-FFF2-40B4-BE49-F238E27FC236}">
                <a16:creationId xmlns:a16="http://schemas.microsoft.com/office/drawing/2014/main" id="{2BA82D0F-E8FC-3575-CDEC-0F5D1D954FDD}"/>
              </a:ext>
            </a:extLst>
          </p:cNvPr>
          <p:cNvSpPr txBox="1"/>
          <p:nvPr/>
        </p:nvSpPr>
        <p:spPr>
          <a:xfrm>
            <a:off x="2782529" y="1599076"/>
            <a:ext cx="8506040" cy="5078313"/>
          </a:xfrm>
          <a:prstGeom prst="rect">
            <a:avLst/>
          </a:prstGeom>
          <a:noFill/>
        </p:spPr>
        <p:txBody>
          <a:bodyPr wrap="square">
            <a:spAutoFit/>
          </a:bodyPr>
          <a:lstStyle/>
          <a:p>
            <a:pPr algn="just"/>
            <a:r>
              <a:rPr lang="en-US" sz="3500" baseline="30000" dirty="0">
                <a:latin typeface="Open Sans" panose="020B0606030504020204" pitchFamily="34" charset="0"/>
                <a:ea typeface="Open Sans" panose="020B0606030504020204" pitchFamily="34" charset="0"/>
                <a:cs typeface="Open Sans" panose="020B0606030504020204" pitchFamily="34" charset="0"/>
              </a:rPr>
              <a:t>10 </a:t>
            </a:r>
            <a:r>
              <a:rPr lang="en-US" sz="3500" dirty="0">
                <a:latin typeface="Open Sans" panose="020B0606030504020204" pitchFamily="34" charset="0"/>
                <a:ea typeface="Open Sans" panose="020B0606030504020204" pitchFamily="34" charset="0"/>
                <a:cs typeface="Open Sans" panose="020B0606030504020204" pitchFamily="34" charset="0"/>
              </a:rPr>
              <a:t>“This is what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says: ‘You say about this place, “It is a desolate waste, without people or animals.” Yet in the towns of Judah and the streets of Jerusalem that are deserted, inhabited by neither people nor animals, there will be heard once more </a:t>
            </a:r>
            <a:r>
              <a:rPr lang="en-US" sz="3500" baseline="30000" dirty="0">
                <a:latin typeface="Open Sans" panose="020B0606030504020204" pitchFamily="34" charset="0"/>
                <a:ea typeface="Open Sans" panose="020B0606030504020204" pitchFamily="34" charset="0"/>
                <a:cs typeface="Open Sans" panose="020B0606030504020204" pitchFamily="34" charset="0"/>
              </a:rPr>
              <a:t> 11 </a:t>
            </a:r>
            <a:r>
              <a:rPr lang="en-US" sz="3500" dirty="0">
                <a:latin typeface="Open Sans" panose="020B0606030504020204" pitchFamily="34" charset="0"/>
                <a:ea typeface="Open Sans" panose="020B0606030504020204" pitchFamily="34" charset="0"/>
                <a:cs typeface="Open Sans" panose="020B0606030504020204" pitchFamily="34" charset="0"/>
              </a:rPr>
              <a:t>the sounds of joy and gladness, the voices of bride and bridegroom, </a:t>
            </a:r>
          </a:p>
        </p:txBody>
      </p:sp>
    </p:spTree>
    <p:extLst>
      <p:ext uri="{BB962C8B-B14F-4D97-AF65-F5344CB8AC3E}">
        <p14:creationId xmlns:p14="http://schemas.microsoft.com/office/powerpoint/2010/main" val="41427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46B8-3705-5B3A-4E9F-C46026752334}"/>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F095A91-87A1-834A-C465-43F9DC0A3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EA40239-B761-536F-1737-210A6ECF1133}"/>
              </a:ext>
            </a:extLst>
          </p:cNvPr>
          <p:cNvSpPr txBox="1"/>
          <p:nvPr/>
        </p:nvSpPr>
        <p:spPr>
          <a:xfrm>
            <a:off x="2604143" y="548303"/>
            <a:ext cx="9056916" cy="6017032"/>
          </a:xfrm>
          <a:prstGeom prst="rect">
            <a:avLst/>
          </a:prstGeom>
          <a:noFill/>
        </p:spPr>
        <p:txBody>
          <a:bodyPr wrap="square">
            <a:spAutoFit/>
          </a:bodyPr>
          <a:lstStyle/>
          <a:p>
            <a:pPr algn="just"/>
            <a:r>
              <a:rPr lang="en-US" sz="3500" dirty="0">
                <a:latin typeface="Open Sans" panose="020B0606030504020204" pitchFamily="34" charset="0"/>
                <a:ea typeface="Open Sans" panose="020B0606030504020204" pitchFamily="34" charset="0"/>
                <a:cs typeface="Open Sans" panose="020B0606030504020204" pitchFamily="34" charset="0"/>
              </a:rPr>
              <a:t>and the voices of those who bring thank offerings to the house of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saying, “Give thanks to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Almighty, for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is good; his love endures forever.” For I will restore the fortunes of the land as they were before,’ says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3500" baseline="30000" dirty="0">
                <a:latin typeface="Open Sans" panose="020B0606030504020204" pitchFamily="34" charset="0"/>
                <a:ea typeface="Open Sans" panose="020B0606030504020204" pitchFamily="34" charset="0"/>
                <a:cs typeface="Open Sans" panose="020B0606030504020204" pitchFamily="34" charset="0"/>
              </a:rPr>
              <a:t>12 </a:t>
            </a:r>
            <a:r>
              <a:rPr lang="en-US" sz="3500" dirty="0">
                <a:latin typeface="Open Sans" panose="020B0606030504020204" pitchFamily="34" charset="0"/>
                <a:ea typeface="Open Sans" panose="020B0606030504020204" pitchFamily="34" charset="0"/>
                <a:cs typeface="Open Sans" panose="020B0606030504020204" pitchFamily="34" charset="0"/>
              </a:rPr>
              <a:t>“This is what the </a:t>
            </a:r>
            <a:r>
              <a:rPr lang="en-US" sz="3500" cap="small" dirty="0">
                <a:latin typeface="Open Sans" panose="020B0606030504020204" pitchFamily="34" charset="0"/>
                <a:ea typeface="Open Sans" panose="020B0606030504020204" pitchFamily="34" charset="0"/>
                <a:cs typeface="Open Sans" panose="020B0606030504020204" pitchFamily="34" charset="0"/>
              </a:rPr>
              <a:t>Lord</a:t>
            </a:r>
            <a:r>
              <a:rPr lang="en-US" sz="3500" dirty="0">
                <a:latin typeface="Open Sans" panose="020B0606030504020204" pitchFamily="34" charset="0"/>
                <a:ea typeface="Open Sans" panose="020B0606030504020204" pitchFamily="34" charset="0"/>
                <a:cs typeface="Open Sans" panose="020B0606030504020204" pitchFamily="34" charset="0"/>
              </a:rPr>
              <a:t> Almighty says: ‘In this place, desolate and without people or animals—in all its towns there will again be pastures for shepherds to rest their flocks. </a:t>
            </a:r>
            <a:endPar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25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C1BA-57C8-33A4-D61B-CD3DAD00AEE5}"/>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73E527B1-33F0-2923-731C-BB7BADBEC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2E3EC8D-3AAF-1D55-40E2-4A2CCF9B138A}"/>
              </a:ext>
            </a:extLst>
          </p:cNvPr>
          <p:cNvSpPr txBox="1"/>
          <p:nvPr/>
        </p:nvSpPr>
        <p:spPr>
          <a:xfrm>
            <a:off x="2869614" y="547359"/>
            <a:ext cx="8427651" cy="618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13 </a:t>
            </a:r>
            <a:r>
              <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the towns of the hill country, of the western foothills and of the Negev, in the territory of Benjamin, in the villages around Jerusalem and in the towns of Judah, flocks will again pass under the hand of the one who counts them,’ says the </a:t>
            </a:r>
            <a:r>
              <a:rPr kumimoji="0" lang="en-US" sz="35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14 </a:t>
            </a:r>
            <a:r>
              <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days are coming,’ declares the </a:t>
            </a:r>
            <a:r>
              <a:rPr kumimoji="0" lang="en-US" sz="35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US" sz="35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‘when I will fulfill the good promise I made to the people of Israel and Judah.</a:t>
            </a:r>
          </a:p>
        </p:txBody>
      </p:sp>
    </p:spTree>
    <p:extLst>
      <p:ext uri="{BB962C8B-B14F-4D97-AF65-F5344CB8AC3E}">
        <p14:creationId xmlns:p14="http://schemas.microsoft.com/office/powerpoint/2010/main" val="136584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FD10-3C60-9356-F760-E46700D6ED43}"/>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34F3C84F-AA48-38AC-D143-FF5F6B922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F685D13-B963-21BE-709E-893E9F1B6E6B}"/>
              </a:ext>
            </a:extLst>
          </p:cNvPr>
          <p:cNvSpPr txBox="1"/>
          <p:nvPr/>
        </p:nvSpPr>
        <p:spPr>
          <a:xfrm>
            <a:off x="2810620" y="720999"/>
            <a:ext cx="8506309"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those days and at that time I will make a righteous Branch sprout from David’s line; he will do what is just and right in the land.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16 </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those days Judah will be saved and Jerusalem will live in safety. This is the name by which it will be called: The </a:t>
            </a:r>
            <a:r>
              <a:rPr kumimoji="0" lang="en-US"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Our Righteous Savior.’</a:t>
            </a:r>
            <a:r>
              <a:rPr lang="en-US" sz="3600" baseline="300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27768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DA6E-957F-2EE3-FB54-B7B8DBD3961D}"/>
            </a:ext>
          </a:extLst>
        </p:cNvPr>
        <p:cNvGrpSpPr/>
        <p:nvPr/>
      </p:nvGrpSpPr>
      <p:grpSpPr>
        <a:xfrm>
          <a:off x="0" y="0"/>
          <a:ext cx="0" cy="0"/>
          <a:chOff x="0" y="0"/>
          <a:chExt cx="0" cy="0"/>
        </a:xfrm>
      </p:grpSpPr>
      <p:pic>
        <p:nvPicPr>
          <p:cNvPr id="3" name="Picture 2" descr="A white background with black and white clouds&#10;&#10;AI-generated content may be incorrect.">
            <a:extLst>
              <a:ext uri="{FF2B5EF4-FFF2-40B4-BE49-F238E27FC236}">
                <a16:creationId xmlns:a16="http://schemas.microsoft.com/office/drawing/2014/main" id="{8281AD3E-6531-D13E-6505-41101054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a:extLst>
              <a:ext uri="{FF2B5EF4-FFF2-40B4-BE49-F238E27FC236}">
                <a16:creationId xmlns:a16="http://schemas.microsoft.com/office/drawing/2014/main" id="{7731166D-AA4D-43D5-416A-B30C832EB5CA}"/>
              </a:ext>
            </a:extLst>
          </p:cNvPr>
          <p:cNvSpPr/>
          <p:nvPr/>
        </p:nvSpPr>
        <p:spPr>
          <a:xfrm>
            <a:off x="2190539" y="208503"/>
            <a:ext cx="9746901" cy="6440994"/>
          </a:xfrm>
          <a:custGeom>
            <a:avLst/>
            <a:gdLst/>
            <a:ahLst/>
            <a:cxnLst/>
            <a:rect l="l" t="t" r="r" b="b"/>
            <a:pathLst>
              <a:path w="10924248" h="8229600">
                <a:moveTo>
                  <a:pt x="0" y="0"/>
                </a:moveTo>
                <a:lnTo>
                  <a:pt x="10924248" y="0"/>
                </a:lnTo>
                <a:lnTo>
                  <a:pt x="10924248"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633314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3248</TotalTime>
  <Words>760</Words>
  <Application>Microsoft Office PowerPoint</Application>
  <PresentationFormat>Widescreen</PresentationFormat>
  <Paragraphs>47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2</cp:revision>
  <dcterms:created xsi:type="dcterms:W3CDTF">2025-11-25T04:00:01Z</dcterms:created>
  <dcterms:modified xsi:type="dcterms:W3CDTF">2025-12-09T00:03:46Z</dcterms:modified>
</cp:coreProperties>
</file>