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70" r:id="rId2"/>
    <p:sldId id="283" r:id="rId3"/>
    <p:sldId id="284" r:id="rId4"/>
    <p:sldId id="28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3F3"/>
    <a:srgbClr val="FEFEFE"/>
    <a:srgbClr val="DFD7CA"/>
    <a:srgbClr val="171F1C"/>
    <a:srgbClr val="26322D"/>
    <a:srgbClr val="06090A"/>
    <a:srgbClr val="202E35"/>
    <a:srgbClr val="223033"/>
    <a:srgbClr val="F5F2E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4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8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20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25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72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6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02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41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51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478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145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0102"/>
            </a:gs>
            <a:gs pos="27918">
              <a:srgbClr val="360001"/>
            </a:gs>
            <a:gs pos="48000">
              <a:srgbClr val="540000"/>
            </a:gs>
            <a:gs pos="83000">
              <a:srgbClr val="820000"/>
            </a:gs>
            <a:gs pos="100000">
              <a:srgbClr val="B8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23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4F502-7FE3-4E4D-8517-7EF6156D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E996F8-5CDC-43FB-A354-A662255D9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4892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F2D657-983E-771B-D699-46A259E28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9F59A-8A16-1150-1955-CAB99138D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7F2B1C5-3866-DC71-1D89-F7CCFE76B4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49397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F4471A-BED8-87A8-DC5E-7D567AC76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9A438-8E44-02D0-EC9A-4B8C493CB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03ACA2E-1893-6CA2-3F84-975495EFD2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228283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3B7C7E-224C-3B6E-133E-6E1E6F15E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F75A0-A7CF-43F4-17A4-CB5E9EB43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107BFE5-82FF-08AC-536D-337E3BB3BA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031577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58408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1-Israel’s Sin vs 6-8</dc:title>
  <dc:creator>Jennifer Sutton</dc:creator>
  <cp:lastModifiedBy>Brandy Lee</cp:lastModifiedBy>
  <cp:revision>249</cp:revision>
  <dcterms:created xsi:type="dcterms:W3CDTF">2017-06-23T21:55:05Z</dcterms:created>
  <dcterms:modified xsi:type="dcterms:W3CDTF">2025-12-07T04:34:24Z</dcterms:modified>
</cp:coreProperties>
</file>