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5" d="100"/>
          <a:sy n="35" d="100"/>
        </p:scale>
        <p:origin x="964" y="7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sz="quarter"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45025" y="1535112"/>
            <a:ext cx="4041775" cy="63976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5"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sz="quarter"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2"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quarter" idx="21"/>
          </p:nvPr>
        </p:nvSpPr>
        <p:spPr>
          <a:xfrm>
            <a:off x="1792288" y="612775"/>
            <a:ext cx="5486402"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10207625" y="3657600"/>
            <a:ext cx="7162800" cy="6629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s://www.google.com/search?sca_esv=9fa62d4a5c1426b9&amp;rlz=1C5CHFA_enCA993CA993&amp;sxsrf=AE3TifM2KtQURR_i78v_C8XLN-KFPniXCQ:1764617135487&amp;q=spite&amp;si=AMgyJEtp5R1OQVrfxLR7DrJSZXoYfw1CAKrszSbJ-ZXVZVQ2W1XZG1nOQQP_5ajkZblrrYKRoH7eL8CI9PLJ7h3fuHPX3z2ltQ%3D%3D&amp;expnd=1&amp;sa=X&amp;sqi=2&amp;ved=2ahUKEwjzxpmMj52RAxXWkokEHTlNPYQQyecJegQILhAS"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google.com/search?sca_esv=9fa62d4a5c1426b9&amp;rlz=1C5CHFA_enCA993CA993&amp;sxsrf=AE3TifM2KtQURR_i78v_C8XLN-KFPniXCQ:1764617135487&amp;q=continuance&amp;si=AMgyJEuOnAWW0Co4MNdoFOPUEMGAw5ROZ0UHIho0pRFJD3UlW2mXKsmjF2N5IG61pukUrjuooKDNtj9XbEE0aKxPgLOYq-VlpTY9Gukti9fRDacZYhXWcTU%3D&amp;expnd=1&amp;sa=X&amp;sqi=2&amp;ved=2ahUKEwjzxpmMj52RAxXWkokEHTlNPYQQyecJegQILhAR" TargetMode="External"/><Relationship Id="rId5" Type="http://schemas.openxmlformats.org/officeDocument/2006/relationships/hyperlink" Target="https://www.google.com/search?sca_esv=9fa62d4a5c1426b9&amp;rlz=1C5CHFA_enCA993CA993&amp;sxsrf=AE3TifM2KtQURR_i78v_C8XLN-KFPniXCQ:1764617135487&amp;q=obstinate&amp;si=AMgyJEuX8sCQ2kc8L1tnlWVo3ksQsshdnbHhJPN5dgfM6-nsC4hIYacCbKtJsrxYs8zg_yVhBharTpx2GF_Y9zKxBg90yOKkp9CX8awj-9XNrK0TOq7P1BM%3D&amp;expnd=1&amp;sa=X&amp;sqi=2&amp;ved=2ahUKEwjzxpmMj52RAxXWkokEHTlNPYQQyecJegQILhAQ"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hands clapping&#10;&#10;AI-generated content may be incorrect.">
            <a:extLst>
              <a:ext uri="{FF2B5EF4-FFF2-40B4-BE49-F238E27FC236}">
                <a16:creationId xmlns:a16="http://schemas.microsoft.com/office/drawing/2014/main" id="{79CA89B4-A3FC-AF02-8A2D-2273C3204126}"/>
              </a:ext>
            </a:extLst>
          </p:cNvPr>
          <p:cNvPicPr>
            <a:picLocks noChangeAspect="1"/>
          </p:cNvPicPr>
          <p:nvPr/>
        </p:nvPicPr>
        <p:blipFill>
          <a:blip r:embed="rId2">
            <a:extLst>
              <a:ext uri="{28A0092B-C50C-407E-A947-70E740481C1C}">
                <a14:useLocalDpi xmlns:a14="http://schemas.microsoft.com/office/drawing/2010/main" val="0"/>
              </a:ext>
            </a:extLst>
          </a:blip>
          <a:srcRect b="19"/>
          <a:stretch>
            <a:fillRect/>
          </a:stretch>
        </p:blipFill>
        <p:spPr>
          <a:xfrm>
            <a:off x="20" y="1923"/>
            <a:ext cx="18287980" cy="10285077"/>
          </a:xfrm>
          <a:prstGeom prst="rect">
            <a:avLst/>
          </a:prstGeom>
        </p:spPr>
      </p:pic>
    </p:spTree>
    <p:extLst>
      <p:ext uri="{BB962C8B-B14F-4D97-AF65-F5344CB8AC3E}">
        <p14:creationId xmlns:p14="http://schemas.microsoft.com/office/powerpoint/2010/main" val="401653866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18" name="Freeform 4"/>
          <p:cNvSpPr/>
          <p:nvPr/>
        </p:nvSpPr>
        <p:spPr>
          <a:xfrm>
            <a:off x="1028699" y="2333800"/>
            <a:ext cx="10012950" cy="6515392"/>
          </a:xfrm>
          <a:custGeom>
            <a:avLst/>
            <a:gdLst/>
            <a:ahLst/>
            <a:cxnLst>
              <a:cxn ang="0">
                <a:pos x="wd2" y="hd2"/>
              </a:cxn>
              <a:cxn ang="5400000">
                <a:pos x="wd2" y="hd2"/>
              </a:cxn>
              <a:cxn ang="10800000">
                <a:pos x="wd2" y="hd2"/>
              </a:cxn>
              <a:cxn ang="16200000">
                <a:pos x="wd2" y="hd2"/>
              </a:cxn>
            </a:cxnLst>
            <a:rect l="0" t="0" r="r" b="b"/>
            <a:pathLst>
              <a:path w="21600" h="21600" extrusionOk="0">
                <a:moveTo>
                  <a:pt x="231" y="0"/>
                </a:moveTo>
                <a:lnTo>
                  <a:pt x="21369" y="0"/>
                </a:lnTo>
                <a:cubicBezTo>
                  <a:pt x="21497" y="0"/>
                  <a:pt x="21600" y="159"/>
                  <a:pt x="21600" y="355"/>
                </a:cubicBezTo>
                <a:lnTo>
                  <a:pt x="21600" y="21245"/>
                </a:lnTo>
                <a:cubicBezTo>
                  <a:pt x="21600" y="21441"/>
                  <a:pt x="21497" y="21600"/>
                  <a:pt x="21369" y="21600"/>
                </a:cubicBezTo>
                <a:lnTo>
                  <a:pt x="231" y="21600"/>
                </a:lnTo>
                <a:cubicBezTo>
                  <a:pt x="103" y="21600"/>
                  <a:pt x="0" y="21441"/>
                  <a:pt x="0" y="21245"/>
                </a:cubicBezTo>
                <a:lnTo>
                  <a:pt x="0" y="355"/>
                </a:lnTo>
                <a:cubicBezTo>
                  <a:pt x="0" y="159"/>
                  <a:pt x="103" y="0"/>
                  <a:pt x="231" y="0"/>
                </a:cubicBezTo>
                <a:close/>
              </a:path>
            </a:pathLst>
          </a:custGeom>
          <a:solidFill>
            <a:srgbClr val="FFFFFF"/>
          </a:solidFill>
          <a:ln w="76200" cap="rnd">
            <a:solidFill>
              <a:srgbClr val="7836D2"/>
            </a:solidFill>
          </a:ln>
        </p:spPr>
        <p:txBody>
          <a:bodyPr lIns="45718" tIns="45718" rIns="45718" bIns="45718"/>
          <a:lstStyle/>
          <a:p>
            <a:pPr>
              <a:defRPr>
                <a:latin typeface="+mj-lt"/>
                <a:ea typeface="+mj-ea"/>
                <a:cs typeface="+mj-cs"/>
                <a:sym typeface="Calibri"/>
              </a:defRPr>
            </a:pPr>
            <a:endParaRPr/>
          </a:p>
        </p:txBody>
      </p:sp>
      <p:grpSp>
        <p:nvGrpSpPr>
          <p:cNvPr id="321" name="Group 9"/>
          <p:cNvGrpSpPr/>
          <p:nvPr/>
        </p:nvGrpSpPr>
        <p:grpSpPr>
          <a:xfrm>
            <a:off x="13334104" y="6365951"/>
            <a:ext cx="3402522" cy="3402522"/>
            <a:chOff x="0" y="0"/>
            <a:chExt cx="3402520" cy="3402520"/>
          </a:xfrm>
        </p:grpSpPr>
        <p:sp>
          <p:nvSpPr>
            <p:cNvPr id="319" name="Freeform 10"/>
            <p:cNvSpPr/>
            <p:nvPr/>
          </p:nvSpPr>
          <p:spPr>
            <a:xfrm>
              <a:off x="-1" y="-1"/>
              <a:ext cx="3402522" cy="3402522"/>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20" name="Freeform 12"/>
            <p:cNvSpPr/>
            <p:nvPr/>
          </p:nvSpPr>
          <p:spPr>
            <a:xfrm>
              <a:off x="207845" y="207845"/>
              <a:ext cx="2986831" cy="298683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322" name="Freeform 14"/>
          <p:cNvSpPr/>
          <p:nvPr/>
        </p:nvSpPr>
        <p:spPr>
          <a:xfrm>
            <a:off x="13466001" y="-6192028"/>
            <a:ext cx="14474153" cy="14474151"/>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23" name="Freeform 16"/>
          <p:cNvSpPr/>
          <p:nvPr/>
        </p:nvSpPr>
        <p:spPr>
          <a:xfrm>
            <a:off x="12850603" y="-760967"/>
            <a:ext cx="8707413" cy="8707414"/>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24" name="Freeform 18"/>
          <p:cNvSpPr/>
          <p:nvPr/>
        </p:nvSpPr>
        <p:spPr>
          <a:xfrm>
            <a:off x="11497009" y="-2343913"/>
            <a:ext cx="6127532" cy="6127528"/>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25" name="Freeform 20"/>
          <p:cNvSpPr/>
          <p:nvPr/>
        </p:nvSpPr>
        <p:spPr>
          <a:xfrm rot="18392386">
            <a:off x="15340390" y="-473853"/>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sp>
        <p:nvSpPr>
          <p:cNvPr id="326" name="Freeform 23"/>
          <p:cNvSpPr/>
          <p:nvPr/>
        </p:nvSpPr>
        <p:spPr>
          <a:xfrm>
            <a:off x="11871314" y="-1969611"/>
            <a:ext cx="5378922" cy="5378922"/>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27" name="Freeform 25"/>
          <p:cNvSpPr/>
          <p:nvPr/>
        </p:nvSpPr>
        <p:spPr>
          <a:xfrm>
            <a:off x="11090743" y="1802196"/>
            <a:ext cx="6940065" cy="6940064"/>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28" name="Freeform 27"/>
          <p:cNvSpPr/>
          <p:nvPr/>
        </p:nvSpPr>
        <p:spPr>
          <a:xfrm>
            <a:off x="11514683" y="2226135"/>
            <a:ext cx="6092187" cy="6092188"/>
          </a:xfrm>
          <a:prstGeom prst="ellipse">
            <a:avLst/>
          </a:prstGeom>
          <a:solidFill>
            <a:srgbClr val="FFFFFF"/>
          </a:solidFill>
          <a:ln w="12700">
            <a:miter lim="400000"/>
          </a:ln>
        </p:spPr>
        <p:txBody>
          <a:bodyPr lIns="45718" tIns="45718" rIns="45718" bIns="45718"/>
          <a:lstStyle/>
          <a:p>
            <a:pPr>
              <a:defRPr>
                <a:latin typeface="+mj-lt"/>
                <a:ea typeface="+mj-ea"/>
                <a:cs typeface="+mj-cs"/>
                <a:sym typeface="Calibri"/>
              </a:defRPr>
            </a:pPr>
            <a:endParaRPr/>
          </a:p>
        </p:txBody>
      </p:sp>
      <p:sp>
        <p:nvSpPr>
          <p:cNvPr id="329" name="Freeform 30"/>
          <p:cNvSpPr/>
          <p:nvPr/>
        </p:nvSpPr>
        <p:spPr>
          <a:xfrm>
            <a:off x="11766577" y="2478032"/>
            <a:ext cx="5588397" cy="5588397"/>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30" name="Freeform 33"/>
          <p:cNvSpPr/>
          <p:nvPr/>
        </p:nvSpPr>
        <p:spPr>
          <a:xfrm rot="18392386">
            <a:off x="11588325" y="-2114226"/>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grpSp>
        <p:nvGrpSpPr>
          <p:cNvPr id="333" name="Group 35"/>
          <p:cNvGrpSpPr/>
          <p:nvPr/>
        </p:nvGrpSpPr>
        <p:grpSpPr>
          <a:xfrm>
            <a:off x="11997069" y="8167515"/>
            <a:ext cx="1262333" cy="1262334"/>
            <a:chOff x="0" y="0"/>
            <a:chExt cx="1262332" cy="1262332"/>
          </a:xfrm>
        </p:grpSpPr>
        <p:sp>
          <p:nvSpPr>
            <p:cNvPr id="331" name="Freeform 36"/>
            <p:cNvSpPr/>
            <p:nvPr/>
          </p:nvSpPr>
          <p:spPr>
            <a:xfrm>
              <a:off x="-1" y="-1"/>
              <a:ext cx="1262333" cy="126233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32" name="Freeform 38"/>
            <p:cNvSpPr/>
            <p:nvPr/>
          </p:nvSpPr>
          <p:spPr>
            <a:xfrm>
              <a:off x="77110" y="77110"/>
              <a:ext cx="1108111" cy="110811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grpSp>
        <p:nvGrpSpPr>
          <p:cNvPr id="336" name="Group 40"/>
          <p:cNvGrpSpPr/>
          <p:nvPr/>
        </p:nvGrpSpPr>
        <p:grpSpPr>
          <a:xfrm>
            <a:off x="13289714" y="9199749"/>
            <a:ext cx="524407" cy="524407"/>
            <a:chOff x="0" y="0"/>
            <a:chExt cx="524405" cy="524405"/>
          </a:xfrm>
        </p:grpSpPr>
        <p:sp>
          <p:nvSpPr>
            <p:cNvPr id="334" name="Freeform 41"/>
            <p:cNvSpPr/>
            <p:nvPr/>
          </p:nvSpPr>
          <p:spPr>
            <a:xfrm>
              <a:off x="0" y="0"/>
              <a:ext cx="524407" cy="524407"/>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35" name="Freeform 43"/>
            <p:cNvSpPr/>
            <p:nvPr/>
          </p:nvSpPr>
          <p:spPr>
            <a:xfrm>
              <a:off x="32034" y="32034"/>
              <a:ext cx="460339" cy="460339"/>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337" name="Freeform 46"/>
          <p:cNvSpPr/>
          <p:nvPr/>
        </p:nvSpPr>
        <p:spPr>
          <a:xfrm rot="5400000">
            <a:off x="-9076027" y="6732113"/>
            <a:ext cx="18452275" cy="300219"/>
          </a:xfrm>
          <a:prstGeom prst="rect">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38" name="Freeform 48"/>
          <p:cNvSpPr/>
          <p:nvPr/>
        </p:nvSpPr>
        <p:spPr>
          <a:xfrm>
            <a:off x="2075045" y="8849190"/>
            <a:ext cx="7920261" cy="930404"/>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39" name="Freeform 50"/>
          <p:cNvSpPr/>
          <p:nvPr/>
        </p:nvSpPr>
        <p:spPr>
          <a:xfrm>
            <a:off x="12048789" y="2760241"/>
            <a:ext cx="5023975" cy="5023977"/>
          </a:xfrm>
          <a:prstGeom prst="ellipse">
            <a:avLst/>
          </a:prstGeom>
          <a:blipFill>
            <a:blip r:embed="rId5"/>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40" name="Jesus came to establish and set up his Kingdom, his kingdom was not an earthly one, John 18:36,..”My kingdom is not of this world”,…"/>
          <p:cNvSpPr txBox="1"/>
          <p:nvPr/>
        </p:nvSpPr>
        <p:spPr>
          <a:xfrm>
            <a:off x="1225517" y="2371213"/>
            <a:ext cx="9846254" cy="10607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70710" indent="-270710" defTabSz="457200">
              <a:spcBef>
                <a:spcPts val="1000"/>
              </a:spcBef>
              <a:buSzPct val="100000"/>
              <a:buChar char="•"/>
              <a:defRPr sz="2700" spc="-26"/>
            </a:pPr>
            <a:endParaRPr dirty="0"/>
          </a:p>
          <a:p>
            <a:pPr defTabSz="457200">
              <a:defRPr sz="3400">
                <a:solidFill>
                  <a:srgbClr val="1F1F1F"/>
                </a:solidFill>
                <a:latin typeface="Arial"/>
                <a:ea typeface="Arial"/>
                <a:cs typeface="Arial"/>
                <a:sym typeface="Arial"/>
              </a:defRPr>
            </a:pPr>
            <a:r>
              <a:rPr spc="-32" dirty="0"/>
              <a:t>This story of Bartimaeus tells us two things.</a:t>
            </a:r>
          </a:p>
          <a:p>
            <a:pPr marL="290945" indent="-290945" defTabSz="457200">
              <a:buSzPct val="100000"/>
              <a:buAutoNum type="arabicPeriod"/>
              <a:defRPr sz="3400">
                <a:solidFill>
                  <a:srgbClr val="1F1F1F"/>
                </a:solidFill>
                <a:latin typeface="Arial"/>
                <a:ea typeface="Arial"/>
                <a:cs typeface="Arial"/>
                <a:sym typeface="Arial"/>
              </a:defRPr>
            </a:pPr>
            <a:r>
              <a:rPr spc="-32" dirty="0"/>
              <a:t>He was determined to come face to face with </a:t>
            </a:r>
            <a:r>
              <a:rPr lang="en-CA" spc="-32" dirty="0"/>
              <a:t>Jesus,</a:t>
            </a:r>
            <a:r>
              <a:rPr spc="-32" dirty="0"/>
              <a:t> and nothing would stop him.</a:t>
            </a:r>
          </a:p>
          <a:p>
            <a:pPr marL="145472" indent="-145472" defTabSz="457200">
              <a:buSzPct val="100000"/>
              <a:buChar char="•"/>
              <a:defRPr sz="3400">
                <a:solidFill>
                  <a:srgbClr val="1F1F1F"/>
                </a:solidFill>
                <a:latin typeface="Arial"/>
                <a:ea typeface="Arial"/>
                <a:cs typeface="Arial"/>
                <a:sym typeface="Arial"/>
              </a:defRPr>
            </a:pPr>
            <a:r>
              <a:rPr spc="-32" dirty="0"/>
              <a:t>He refused to be </a:t>
            </a:r>
            <a:r>
              <a:rPr lang="en-CA" spc="-32" dirty="0"/>
              <a:t>silent,</a:t>
            </a:r>
            <a:r>
              <a:rPr spc="-32" dirty="0"/>
              <a:t> and he refused to be restrained. </a:t>
            </a:r>
          </a:p>
          <a:p>
            <a:pPr marL="145472" indent="-145472" defTabSz="457200">
              <a:buSzPct val="100000"/>
              <a:buChar char="•"/>
              <a:defRPr sz="3400">
                <a:solidFill>
                  <a:srgbClr val="1F1F1F"/>
                </a:solidFill>
                <a:latin typeface="Arial"/>
                <a:ea typeface="Arial"/>
                <a:cs typeface="Arial"/>
                <a:sym typeface="Arial"/>
              </a:defRPr>
            </a:pPr>
            <a:r>
              <a:rPr spc="-32" dirty="0"/>
              <a:t>His sense of need drove him relentlessly into the presence of Jesus. </a:t>
            </a:r>
          </a:p>
          <a:p>
            <a:pPr marL="170554" indent="-170554" defTabSz="457200">
              <a:buSzPct val="100000"/>
              <a:buChar char="•"/>
              <a:defRPr sz="2900">
                <a:solidFill>
                  <a:srgbClr val="1F1F1F"/>
                </a:solidFill>
                <a:latin typeface="Arial"/>
                <a:ea typeface="Arial"/>
                <a:cs typeface="Arial"/>
                <a:sym typeface="Arial"/>
              </a:defRPr>
            </a:pPr>
            <a:r>
              <a:rPr sz="3400" spc="-32" dirty="0"/>
              <a:t>Whoever wants a miracle must show that same spirit. </a:t>
            </a:r>
            <a:r>
              <a:rPr spc="-27" dirty="0"/>
              <a:t> </a:t>
            </a:r>
            <a:endParaRPr sz="2700" spc="-26" dirty="0"/>
          </a:p>
          <a:p>
            <a:pPr defTabSz="457200">
              <a:spcBef>
                <a:spcPts val="1000"/>
              </a:spcBef>
              <a:defRPr sz="2700" spc="-26"/>
            </a:pPr>
            <a:endParaRPr sz="2700" spc="-26" dirty="0"/>
          </a:p>
          <a:p>
            <a:pPr defTabSz="457200">
              <a:spcBef>
                <a:spcPts val="1000"/>
              </a:spcBef>
              <a:defRPr sz="2700" spc="-26"/>
            </a:pPr>
            <a:endParaRPr sz="2700" spc="-26" dirty="0"/>
          </a:p>
          <a:p>
            <a:pPr defTabSz="457200">
              <a:spcBef>
                <a:spcPts val="1000"/>
              </a:spcBef>
              <a:defRPr sz="2700" spc="-26"/>
            </a:pPr>
            <a:endParaRPr sz="2700" spc="-26" dirty="0"/>
          </a:p>
          <a:p>
            <a:pPr defTabSz="457200">
              <a:spcBef>
                <a:spcPts val="1000"/>
              </a:spcBef>
              <a:defRPr sz="2700" spc="-26"/>
            </a:pPr>
            <a:endParaRPr sz="2700" spc="-26" dirty="0"/>
          </a:p>
          <a:p>
            <a:pPr defTabSz="457200">
              <a:spcBef>
                <a:spcPts val="1000"/>
              </a:spcBef>
              <a:defRPr sz="2700" spc="-26"/>
            </a:pPr>
            <a:endParaRPr sz="2700" spc="-26" dirty="0"/>
          </a:p>
          <a:p>
            <a:pPr defTabSz="457200">
              <a:spcBef>
                <a:spcPts val="1000"/>
              </a:spcBef>
              <a:defRPr sz="2700" spc="-26"/>
            </a:pPr>
            <a:endParaRPr sz="2700" spc="-26" dirty="0"/>
          </a:p>
          <a:p>
            <a:pPr defTabSz="457200">
              <a:spcBef>
                <a:spcPts val="1000"/>
              </a:spcBef>
              <a:defRPr sz="2700" spc="-26"/>
            </a:pPr>
            <a:endParaRPr sz="2700" spc="-26" dirty="0"/>
          </a:p>
          <a:p>
            <a:pPr defTabSz="457200">
              <a:spcBef>
                <a:spcPts val="1000"/>
              </a:spcBef>
              <a:defRPr sz="2700" spc="-26">
                <a:solidFill>
                  <a:srgbClr val="E22146"/>
                </a:solidFill>
                <a:latin typeface="Arial"/>
                <a:ea typeface="Arial"/>
                <a:cs typeface="Arial"/>
                <a:sym typeface="Arial"/>
              </a:defRPr>
            </a:pPr>
            <a:endParaRPr sz="2700" spc="-26" dirty="0"/>
          </a:p>
          <a:p>
            <a:pPr marL="130341" indent="-130341" defTabSz="457200">
              <a:spcBef>
                <a:spcPts val="1000"/>
              </a:spcBef>
              <a:buSzPct val="100000"/>
              <a:buChar char="•"/>
              <a:defRPr sz="1300" spc="-13"/>
            </a:pPr>
            <a:endParaRPr sz="2700" spc="-26" dirty="0"/>
          </a:p>
          <a:p>
            <a:pPr marL="270710" indent="-270710" defTabSz="457200">
              <a:spcBef>
                <a:spcPts val="1000"/>
              </a:spcBef>
              <a:buSzPct val="100000"/>
              <a:buChar char="•"/>
              <a:defRPr sz="2700" spc="-26"/>
            </a:pPr>
            <a:endParaRPr sz="2700" spc="-26"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43" name="Freeform 4"/>
          <p:cNvSpPr/>
          <p:nvPr/>
        </p:nvSpPr>
        <p:spPr>
          <a:xfrm>
            <a:off x="1028699" y="2333800"/>
            <a:ext cx="10012950" cy="6515392"/>
          </a:xfrm>
          <a:custGeom>
            <a:avLst/>
            <a:gdLst/>
            <a:ahLst/>
            <a:cxnLst>
              <a:cxn ang="0">
                <a:pos x="wd2" y="hd2"/>
              </a:cxn>
              <a:cxn ang="5400000">
                <a:pos x="wd2" y="hd2"/>
              </a:cxn>
              <a:cxn ang="10800000">
                <a:pos x="wd2" y="hd2"/>
              </a:cxn>
              <a:cxn ang="16200000">
                <a:pos x="wd2" y="hd2"/>
              </a:cxn>
            </a:cxnLst>
            <a:rect l="0" t="0" r="r" b="b"/>
            <a:pathLst>
              <a:path w="21600" h="21600" extrusionOk="0">
                <a:moveTo>
                  <a:pt x="231" y="0"/>
                </a:moveTo>
                <a:lnTo>
                  <a:pt x="21369" y="0"/>
                </a:lnTo>
                <a:cubicBezTo>
                  <a:pt x="21497" y="0"/>
                  <a:pt x="21600" y="159"/>
                  <a:pt x="21600" y="355"/>
                </a:cubicBezTo>
                <a:lnTo>
                  <a:pt x="21600" y="21245"/>
                </a:lnTo>
                <a:cubicBezTo>
                  <a:pt x="21600" y="21441"/>
                  <a:pt x="21497" y="21600"/>
                  <a:pt x="21369" y="21600"/>
                </a:cubicBezTo>
                <a:lnTo>
                  <a:pt x="231" y="21600"/>
                </a:lnTo>
                <a:cubicBezTo>
                  <a:pt x="103" y="21600"/>
                  <a:pt x="0" y="21441"/>
                  <a:pt x="0" y="21245"/>
                </a:cubicBezTo>
                <a:lnTo>
                  <a:pt x="0" y="355"/>
                </a:lnTo>
                <a:cubicBezTo>
                  <a:pt x="0" y="159"/>
                  <a:pt x="103" y="0"/>
                  <a:pt x="231" y="0"/>
                </a:cubicBezTo>
                <a:close/>
              </a:path>
            </a:pathLst>
          </a:custGeom>
          <a:solidFill>
            <a:srgbClr val="FFFFFF"/>
          </a:solidFill>
          <a:ln w="76200" cap="rnd">
            <a:solidFill>
              <a:srgbClr val="7836D2"/>
            </a:solidFill>
          </a:ln>
        </p:spPr>
        <p:txBody>
          <a:bodyPr lIns="45718" tIns="45718" rIns="45718" bIns="45718"/>
          <a:lstStyle/>
          <a:p>
            <a:pPr>
              <a:defRPr>
                <a:latin typeface="+mj-lt"/>
                <a:ea typeface="+mj-ea"/>
                <a:cs typeface="+mj-cs"/>
                <a:sym typeface="Calibri"/>
              </a:defRPr>
            </a:pPr>
            <a:endParaRPr/>
          </a:p>
        </p:txBody>
      </p:sp>
      <p:grpSp>
        <p:nvGrpSpPr>
          <p:cNvPr id="346" name="Group 9"/>
          <p:cNvGrpSpPr/>
          <p:nvPr/>
        </p:nvGrpSpPr>
        <p:grpSpPr>
          <a:xfrm>
            <a:off x="13334104" y="6365951"/>
            <a:ext cx="3402522" cy="3402522"/>
            <a:chOff x="0" y="0"/>
            <a:chExt cx="3402520" cy="3402520"/>
          </a:xfrm>
        </p:grpSpPr>
        <p:sp>
          <p:nvSpPr>
            <p:cNvPr id="344" name="Freeform 10"/>
            <p:cNvSpPr/>
            <p:nvPr/>
          </p:nvSpPr>
          <p:spPr>
            <a:xfrm>
              <a:off x="-1" y="-1"/>
              <a:ext cx="3402522" cy="3402522"/>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45" name="Freeform 12"/>
            <p:cNvSpPr/>
            <p:nvPr/>
          </p:nvSpPr>
          <p:spPr>
            <a:xfrm>
              <a:off x="207845" y="207845"/>
              <a:ext cx="2986831" cy="298683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347" name="Freeform 14"/>
          <p:cNvSpPr/>
          <p:nvPr/>
        </p:nvSpPr>
        <p:spPr>
          <a:xfrm>
            <a:off x="13466001" y="-6192028"/>
            <a:ext cx="14474153" cy="14474151"/>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48" name="Freeform 16"/>
          <p:cNvSpPr/>
          <p:nvPr/>
        </p:nvSpPr>
        <p:spPr>
          <a:xfrm>
            <a:off x="12850603" y="-760967"/>
            <a:ext cx="8707413" cy="8707414"/>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49" name="Freeform 18"/>
          <p:cNvSpPr/>
          <p:nvPr/>
        </p:nvSpPr>
        <p:spPr>
          <a:xfrm>
            <a:off x="11497009" y="-2343913"/>
            <a:ext cx="6127532" cy="6127528"/>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50" name="Freeform 20"/>
          <p:cNvSpPr/>
          <p:nvPr/>
        </p:nvSpPr>
        <p:spPr>
          <a:xfrm rot="18392386">
            <a:off x="15340390" y="-473853"/>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sp>
        <p:nvSpPr>
          <p:cNvPr id="351" name="Freeform 23"/>
          <p:cNvSpPr/>
          <p:nvPr/>
        </p:nvSpPr>
        <p:spPr>
          <a:xfrm>
            <a:off x="11871314" y="-1969611"/>
            <a:ext cx="5378922" cy="5378922"/>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52" name="Freeform 25"/>
          <p:cNvSpPr/>
          <p:nvPr/>
        </p:nvSpPr>
        <p:spPr>
          <a:xfrm>
            <a:off x="11090743" y="1802196"/>
            <a:ext cx="6940065" cy="6940064"/>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53" name="Freeform 27"/>
          <p:cNvSpPr/>
          <p:nvPr/>
        </p:nvSpPr>
        <p:spPr>
          <a:xfrm>
            <a:off x="11514683" y="2226135"/>
            <a:ext cx="6092187" cy="6092188"/>
          </a:xfrm>
          <a:prstGeom prst="ellipse">
            <a:avLst/>
          </a:prstGeom>
          <a:solidFill>
            <a:srgbClr val="FFFFFF"/>
          </a:solidFill>
          <a:ln w="12700">
            <a:miter lim="400000"/>
          </a:ln>
        </p:spPr>
        <p:txBody>
          <a:bodyPr lIns="45718" tIns="45718" rIns="45718" bIns="45718"/>
          <a:lstStyle/>
          <a:p>
            <a:pPr>
              <a:defRPr>
                <a:latin typeface="+mj-lt"/>
                <a:ea typeface="+mj-ea"/>
                <a:cs typeface="+mj-cs"/>
                <a:sym typeface="Calibri"/>
              </a:defRPr>
            </a:pPr>
            <a:endParaRPr/>
          </a:p>
        </p:txBody>
      </p:sp>
      <p:sp>
        <p:nvSpPr>
          <p:cNvPr id="354" name="Freeform 30"/>
          <p:cNvSpPr/>
          <p:nvPr/>
        </p:nvSpPr>
        <p:spPr>
          <a:xfrm>
            <a:off x="11766577" y="2478032"/>
            <a:ext cx="5588397" cy="5588397"/>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55" name="Freeform 33"/>
          <p:cNvSpPr/>
          <p:nvPr/>
        </p:nvSpPr>
        <p:spPr>
          <a:xfrm rot="18392386">
            <a:off x="11588325" y="-2114226"/>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grpSp>
        <p:nvGrpSpPr>
          <p:cNvPr id="358" name="Group 35"/>
          <p:cNvGrpSpPr/>
          <p:nvPr/>
        </p:nvGrpSpPr>
        <p:grpSpPr>
          <a:xfrm>
            <a:off x="11997069" y="8167515"/>
            <a:ext cx="1262333" cy="1262334"/>
            <a:chOff x="0" y="0"/>
            <a:chExt cx="1262332" cy="1262332"/>
          </a:xfrm>
        </p:grpSpPr>
        <p:sp>
          <p:nvSpPr>
            <p:cNvPr id="356" name="Freeform 36"/>
            <p:cNvSpPr/>
            <p:nvPr/>
          </p:nvSpPr>
          <p:spPr>
            <a:xfrm>
              <a:off x="-1" y="-1"/>
              <a:ext cx="1262333" cy="126233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57" name="Freeform 38"/>
            <p:cNvSpPr/>
            <p:nvPr/>
          </p:nvSpPr>
          <p:spPr>
            <a:xfrm>
              <a:off x="77110" y="77110"/>
              <a:ext cx="1108111" cy="110811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grpSp>
        <p:nvGrpSpPr>
          <p:cNvPr id="361" name="Group 40"/>
          <p:cNvGrpSpPr/>
          <p:nvPr/>
        </p:nvGrpSpPr>
        <p:grpSpPr>
          <a:xfrm>
            <a:off x="13289714" y="9199749"/>
            <a:ext cx="524407" cy="524407"/>
            <a:chOff x="0" y="0"/>
            <a:chExt cx="524405" cy="524405"/>
          </a:xfrm>
        </p:grpSpPr>
        <p:sp>
          <p:nvSpPr>
            <p:cNvPr id="359" name="Freeform 41"/>
            <p:cNvSpPr/>
            <p:nvPr/>
          </p:nvSpPr>
          <p:spPr>
            <a:xfrm>
              <a:off x="0" y="0"/>
              <a:ext cx="524407" cy="524407"/>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60" name="Freeform 43"/>
            <p:cNvSpPr/>
            <p:nvPr/>
          </p:nvSpPr>
          <p:spPr>
            <a:xfrm>
              <a:off x="32034" y="32034"/>
              <a:ext cx="460339" cy="460339"/>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362" name="Freeform 46"/>
          <p:cNvSpPr/>
          <p:nvPr/>
        </p:nvSpPr>
        <p:spPr>
          <a:xfrm rot="5400000">
            <a:off x="-9076027" y="6732113"/>
            <a:ext cx="18452275" cy="300219"/>
          </a:xfrm>
          <a:prstGeom prst="rect">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63" name="Freeform 48"/>
          <p:cNvSpPr/>
          <p:nvPr/>
        </p:nvSpPr>
        <p:spPr>
          <a:xfrm>
            <a:off x="2075045" y="8849190"/>
            <a:ext cx="7920261" cy="930404"/>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64" name="Freeform 50"/>
          <p:cNvSpPr/>
          <p:nvPr/>
        </p:nvSpPr>
        <p:spPr>
          <a:xfrm>
            <a:off x="12048789" y="2760241"/>
            <a:ext cx="5023975" cy="5023977"/>
          </a:xfrm>
          <a:prstGeom prst="ellipse">
            <a:avLst/>
          </a:prstGeom>
          <a:blipFill>
            <a:blip r:embed="rId5"/>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65" name="Jesus came to establish and set up his Kingdom, his kingdom was not an earthly one, John 18:36,..”My kingdom is not of this world”,…"/>
          <p:cNvSpPr txBox="1"/>
          <p:nvPr/>
        </p:nvSpPr>
        <p:spPr>
          <a:xfrm>
            <a:off x="1225517" y="2371213"/>
            <a:ext cx="9846254" cy="9044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70710" indent="-270710" defTabSz="457200">
              <a:spcBef>
                <a:spcPts val="1000"/>
              </a:spcBef>
              <a:buSzPct val="100000"/>
              <a:buChar char="•"/>
              <a:defRPr sz="2700" spc="-26"/>
            </a:pPr>
            <a:endParaRPr/>
          </a:p>
          <a:p>
            <a:pPr defTabSz="457200">
              <a:defRPr sz="2900">
                <a:solidFill>
                  <a:srgbClr val="1F1F1F"/>
                </a:solidFill>
                <a:latin typeface="Arial"/>
                <a:ea typeface="Arial"/>
                <a:cs typeface="Arial"/>
                <a:sym typeface="Arial"/>
              </a:defRPr>
            </a:pPr>
            <a:endParaRPr spc="-27"/>
          </a:p>
          <a:p>
            <a:pPr marL="170554" indent="-170554" defTabSz="457200">
              <a:buSzPct val="100000"/>
              <a:buChar char="•"/>
              <a:defRPr sz="2900">
                <a:solidFill>
                  <a:srgbClr val="1F1F1F"/>
                </a:solidFill>
                <a:latin typeface="Arial"/>
                <a:ea typeface="Arial"/>
                <a:cs typeface="Arial"/>
                <a:sym typeface="Arial"/>
              </a:defRPr>
            </a:pPr>
            <a:r>
              <a:rPr sz="3400" spc="-32"/>
              <a:t>There is nothing wrong with a quiet and composed behaviour, but when one tap into the power of God with the passionate and intense desire of the very depths of the human heart, they will never be disappointed.</a:t>
            </a:r>
            <a:r>
              <a:rPr spc="-27"/>
              <a:t> </a:t>
            </a:r>
            <a:endParaRPr sz="2700" spc="-26"/>
          </a:p>
          <a:p>
            <a:pPr defTabSz="457200">
              <a:spcBef>
                <a:spcPts val="1000"/>
              </a:spcBef>
              <a:defRPr sz="2700" spc="-26"/>
            </a:pPr>
            <a:endParaRPr sz="2700" spc="-26"/>
          </a:p>
          <a:p>
            <a:pPr defTabSz="457200">
              <a:spcBef>
                <a:spcPts val="1000"/>
              </a:spcBef>
              <a:defRPr sz="2700" spc="-26"/>
            </a:pPr>
            <a:endParaRPr sz="2700" spc="-26"/>
          </a:p>
          <a:p>
            <a:pPr defTabSz="457200">
              <a:spcBef>
                <a:spcPts val="1000"/>
              </a:spcBef>
              <a:defRPr sz="2700" spc="-26"/>
            </a:pPr>
            <a:endParaRPr sz="2700" spc="-26"/>
          </a:p>
          <a:p>
            <a:pPr defTabSz="457200">
              <a:spcBef>
                <a:spcPts val="1000"/>
              </a:spcBef>
              <a:defRPr sz="2700" spc="-26"/>
            </a:pPr>
            <a:endParaRPr sz="2700" spc="-26"/>
          </a:p>
          <a:p>
            <a:pPr defTabSz="457200">
              <a:spcBef>
                <a:spcPts val="1000"/>
              </a:spcBef>
              <a:defRPr sz="2700" spc="-26"/>
            </a:pPr>
            <a:endParaRPr sz="2700" spc="-26"/>
          </a:p>
          <a:p>
            <a:pPr defTabSz="457200">
              <a:spcBef>
                <a:spcPts val="1000"/>
              </a:spcBef>
              <a:defRPr sz="2700" spc="-26"/>
            </a:pPr>
            <a:endParaRPr sz="2700" spc="-26"/>
          </a:p>
          <a:p>
            <a:pPr defTabSz="457200">
              <a:spcBef>
                <a:spcPts val="1000"/>
              </a:spcBef>
              <a:defRPr sz="2700" spc="-26"/>
            </a:pPr>
            <a:endParaRPr sz="2700" spc="-26"/>
          </a:p>
          <a:p>
            <a:pPr defTabSz="457200">
              <a:spcBef>
                <a:spcPts val="1000"/>
              </a:spcBef>
              <a:defRPr sz="2700" spc="-26">
                <a:solidFill>
                  <a:srgbClr val="E22146"/>
                </a:solidFill>
                <a:latin typeface="Arial"/>
                <a:ea typeface="Arial"/>
                <a:cs typeface="Arial"/>
                <a:sym typeface="Arial"/>
              </a:defRPr>
            </a:pPr>
            <a:endParaRPr sz="2700" spc="-26"/>
          </a:p>
          <a:p>
            <a:pPr marL="130341" indent="-130341" defTabSz="457200">
              <a:spcBef>
                <a:spcPts val="1000"/>
              </a:spcBef>
              <a:buSzPct val="100000"/>
              <a:buChar char="•"/>
              <a:defRPr sz="1300" spc="-13"/>
            </a:pPr>
            <a:endParaRPr sz="2700" spc="-26"/>
          </a:p>
          <a:p>
            <a:pPr marL="270710" indent="-270710" defTabSz="457200">
              <a:spcBef>
                <a:spcPts val="1000"/>
              </a:spcBef>
              <a:buSzPct val="100000"/>
              <a:buChar char="•"/>
              <a:defRPr sz="2700" spc="-26"/>
            </a:pPr>
            <a:endParaRPr sz="2700" spc="-26"/>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68" name="Freeform 4"/>
          <p:cNvSpPr/>
          <p:nvPr/>
        </p:nvSpPr>
        <p:spPr>
          <a:xfrm>
            <a:off x="1028699" y="2333800"/>
            <a:ext cx="10012950" cy="6515392"/>
          </a:xfrm>
          <a:custGeom>
            <a:avLst/>
            <a:gdLst/>
            <a:ahLst/>
            <a:cxnLst>
              <a:cxn ang="0">
                <a:pos x="wd2" y="hd2"/>
              </a:cxn>
              <a:cxn ang="5400000">
                <a:pos x="wd2" y="hd2"/>
              </a:cxn>
              <a:cxn ang="10800000">
                <a:pos x="wd2" y="hd2"/>
              </a:cxn>
              <a:cxn ang="16200000">
                <a:pos x="wd2" y="hd2"/>
              </a:cxn>
            </a:cxnLst>
            <a:rect l="0" t="0" r="r" b="b"/>
            <a:pathLst>
              <a:path w="21600" h="21600" extrusionOk="0">
                <a:moveTo>
                  <a:pt x="231" y="0"/>
                </a:moveTo>
                <a:lnTo>
                  <a:pt x="21369" y="0"/>
                </a:lnTo>
                <a:cubicBezTo>
                  <a:pt x="21497" y="0"/>
                  <a:pt x="21600" y="159"/>
                  <a:pt x="21600" y="355"/>
                </a:cubicBezTo>
                <a:lnTo>
                  <a:pt x="21600" y="21245"/>
                </a:lnTo>
                <a:cubicBezTo>
                  <a:pt x="21600" y="21441"/>
                  <a:pt x="21497" y="21600"/>
                  <a:pt x="21369" y="21600"/>
                </a:cubicBezTo>
                <a:lnTo>
                  <a:pt x="231" y="21600"/>
                </a:lnTo>
                <a:cubicBezTo>
                  <a:pt x="103" y="21600"/>
                  <a:pt x="0" y="21441"/>
                  <a:pt x="0" y="21245"/>
                </a:cubicBezTo>
                <a:lnTo>
                  <a:pt x="0" y="355"/>
                </a:lnTo>
                <a:cubicBezTo>
                  <a:pt x="0" y="159"/>
                  <a:pt x="103" y="0"/>
                  <a:pt x="231" y="0"/>
                </a:cubicBezTo>
                <a:close/>
              </a:path>
            </a:pathLst>
          </a:custGeom>
          <a:solidFill>
            <a:srgbClr val="FFFFFF"/>
          </a:solidFill>
          <a:ln w="76200" cap="rnd">
            <a:solidFill>
              <a:srgbClr val="7836D2"/>
            </a:solidFill>
          </a:ln>
        </p:spPr>
        <p:txBody>
          <a:bodyPr lIns="45718" tIns="45718" rIns="45718" bIns="45718"/>
          <a:lstStyle/>
          <a:p>
            <a:pPr>
              <a:defRPr>
                <a:latin typeface="+mj-lt"/>
                <a:ea typeface="+mj-ea"/>
                <a:cs typeface="+mj-cs"/>
                <a:sym typeface="Calibri"/>
              </a:defRPr>
            </a:pPr>
            <a:endParaRPr/>
          </a:p>
        </p:txBody>
      </p:sp>
      <p:grpSp>
        <p:nvGrpSpPr>
          <p:cNvPr id="371" name="Group 9"/>
          <p:cNvGrpSpPr/>
          <p:nvPr/>
        </p:nvGrpSpPr>
        <p:grpSpPr>
          <a:xfrm>
            <a:off x="13334104" y="6365951"/>
            <a:ext cx="3402522" cy="3402522"/>
            <a:chOff x="0" y="0"/>
            <a:chExt cx="3402520" cy="3402520"/>
          </a:xfrm>
        </p:grpSpPr>
        <p:sp>
          <p:nvSpPr>
            <p:cNvPr id="369" name="Freeform 10"/>
            <p:cNvSpPr/>
            <p:nvPr/>
          </p:nvSpPr>
          <p:spPr>
            <a:xfrm>
              <a:off x="-1" y="-1"/>
              <a:ext cx="3402522" cy="3402522"/>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70" name="Freeform 12"/>
            <p:cNvSpPr/>
            <p:nvPr/>
          </p:nvSpPr>
          <p:spPr>
            <a:xfrm>
              <a:off x="207845" y="207845"/>
              <a:ext cx="2986831" cy="298683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372" name="Freeform 14"/>
          <p:cNvSpPr/>
          <p:nvPr/>
        </p:nvSpPr>
        <p:spPr>
          <a:xfrm>
            <a:off x="13466001" y="-6192028"/>
            <a:ext cx="14474153" cy="14474151"/>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73" name="Freeform 16"/>
          <p:cNvSpPr/>
          <p:nvPr/>
        </p:nvSpPr>
        <p:spPr>
          <a:xfrm>
            <a:off x="12850603" y="-760967"/>
            <a:ext cx="8707413" cy="8707414"/>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74" name="Freeform 18"/>
          <p:cNvSpPr/>
          <p:nvPr/>
        </p:nvSpPr>
        <p:spPr>
          <a:xfrm>
            <a:off x="11497009" y="-2343913"/>
            <a:ext cx="6127532" cy="6127528"/>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75" name="Freeform 20"/>
          <p:cNvSpPr/>
          <p:nvPr/>
        </p:nvSpPr>
        <p:spPr>
          <a:xfrm rot="18392386">
            <a:off x="15340390" y="-473853"/>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sp>
        <p:nvSpPr>
          <p:cNvPr id="376" name="Freeform 23"/>
          <p:cNvSpPr/>
          <p:nvPr/>
        </p:nvSpPr>
        <p:spPr>
          <a:xfrm>
            <a:off x="11871314" y="-1969611"/>
            <a:ext cx="5378922" cy="5378922"/>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77" name="Freeform 25"/>
          <p:cNvSpPr/>
          <p:nvPr/>
        </p:nvSpPr>
        <p:spPr>
          <a:xfrm>
            <a:off x="11090743" y="1802196"/>
            <a:ext cx="6940065" cy="6940064"/>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78" name="Freeform 27"/>
          <p:cNvSpPr/>
          <p:nvPr/>
        </p:nvSpPr>
        <p:spPr>
          <a:xfrm>
            <a:off x="11514683" y="2226135"/>
            <a:ext cx="6092187" cy="6092188"/>
          </a:xfrm>
          <a:prstGeom prst="ellipse">
            <a:avLst/>
          </a:prstGeom>
          <a:solidFill>
            <a:srgbClr val="FFFFFF"/>
          </a:solidFill>
          <a:ln w="12700">
            <a:miter lim="400000"/>
          </a:ln>
        </p:spPr>
        <p:txBody>
          <a:bodyPr lIns="45718" tIns="45718" rIns="45718" bIns="45718"/>
          <a:lstStyle/>
          <a:p>
            <a:pPr>
              <a:defRPr>
                <a:latin typeface="+mj-lt"/>
                <a:ea typeface="+mj-ea"/>
                <a:cs typeface="+mj-cs"/>
                <a:sym typeface="Calibri"/>
              </a:defRPr>
            </a:pPr>
            <a:endParaRPr/>
          </a:p>
        </p:txBody>
      </p:sp>
      <p:sp>
        <p:nvSpPr>
          <p:cNvPr id="379" name="Freeform 30"/>
          <p:cNvSpPr/>
          <p:nvPr/>
        </p:nvSpPr>
        <p:spPr>
          <a:xfrm>
            <a:off x="11766577" y="2478032"/>
            <a:ext cx="5588397" cy="5588397"/>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80" name="Freeform 33"/>
          <p:cNvSpPr/>
          <p:nvPr/>
        </p:nvSpPr>
        <p:spPr>
          <a:xfrm rot="18392386">
            <a:off x="11588325" y="-2114226"/>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grpSp>
        <p:nvGrpSpPr>
          <p:cNvPr id="383" name="Group 35"/>
          <p:cNvGrpSpPr/>
          <p:nvPr/>
        </p:nvGrpSpPr>
        <p:grpSpPr>
          <a:xfrm>
            <a:off x="11997069" y="8167515"/>
            <a:ext cx="1262333" cy="1262334"/>
            <a:chOff x="0" y="0"/>
            <a:chExt cx="1262332" cy="1262332"/>
          </a:xfrm>
        </p:grpSpPr>
        <p:sp>
          <p:nvSpPr>
            <p:cNvPr id="381" name="Freeform 36"/>
            <p:cNvSpPr/>
            <p:nvPr/>
          </p:nvSpPr>
          <p:spPr>
            <a:xfrm>
              <a:off x="-1" y="-1"/>
              <a:ext cx="1262333" cy="126233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82" name="Freeform 38"/>
            <p:cNvSpPr/>
            <p:nvPr/>
          </p:nvSpPr>
          <p:spPr>
            <a:xfrm>
              <a:off x="77110" y="77110"/>
              <a:ext cx="1108111" cy="110811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grpSp>
        <p:nvGrpSpPr>
          <p:cNvPr id="386" name="Group 40"/>
          <p:cNvGrpSpPr/>
          <p:nvPr/>
        </p:nvGrpSpPr>
        <p:grpSpPr>
          <a:xfrm>
            <a:off x="13289714" y="9199749"/>
            <a:ext cx="524407" cy="524407"/>
            <a:chOff x="0" y="0"/>
            <a:chExt cx="524405" cy="524405"/>
          </a:xfrm>
        </p:grpSpPr>
        <p:sp>
          <p:nvSpPr>
            <p:cNvPr id="384" name="Freeform 41"/>
            <p:cNvSpPr/>
            <p:nvPr/>
          </p:nvSpPr>
          <p:spPr>
            <a:xfrm>
              <a:off x="0" y="0"/>
              <a:ext cx="524407" cy="524407"/>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85" name="Freeform 43"/>
            <p:cNvSpPr/>
            <p:nvPr/>
          </p:nvSpPr>
          <p:spPr>
            <a:xfrm>
              <a:off x="32034" y="32034"/>
              <a:ext cx="460339" cy="460339"/>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387" name="Freeform 46"/>
          <p:cNvSpPr/>
          <p:nvPr/>
        </p:nvSpPr>
        <p:spPr>
          <a:xfrm rot="5400000">
            <a:off x="-9076027" y="6732113"/>
            <a:ext cx="18452275" cy="300219"/>
          </a:xfrm>
          <a:prstGeom prst="rect">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88" name="Freeform 48"/>
          <p:cNvSpPr/>
          <p:nvPr/>
        </p:nvSpPr>
        <p:spPr>
          <a:xfrm>
            <a:off x="2075045" y="8849190"/>
            <a:ext cx="7920261" cy="930404"/>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89" name="Freeform 50"/>
          <p:cNvSpPr/>
          <p:nvPr/>
        </p:nvSpPr>
        <p:spPr>
          <a:xfrm>
            <a:off x="12048789" y="2760241"/>
            <a:ext cx="5023975" cy="5023977"/>
          </a:xfrm>
          <a:prstGeom prst="ellipse">
            <a:avLst/>
          </a:prstGeom>
          <a:blipFill>
            <a:blip r:embed="rId5"/>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90" name="In Matt 5, Jesus outlined the fundamental principles that constitute the ways of the kingdom of God.…"/>
          <p:cNvSpPr txBox="1"/>
          <p:nvPr/>
        </p:nvSpPr>
        <p:spPr>
          <a:xfrm>
            <a:off x="1269259" y="2655349"/>
            <a:ext cx="9810490" cy="6829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defRPr sz="3400">
                <a:solidFill>
                  <a:srgbClr val="1F1F1F"/>
                </a:solidFill>
                <a:latin typeface="Arial"/>
                <a:ea typeface="Arial"/>
                <a:cs typeface="Arial"/>
                <a:sym typeface="Arial"/>
              </a:defRPr>
            </a:pPr>
            <a:r>
              <a:t>2  It tells us something about Jesus.</a:t>
            </a:r>
          </a:p>
          <a:p>
            <a:pPr marL="340894" indent="-340894" defTabSz="457200">
              <a:buSzPct val="100000"/>
              <a:buChar char="•"/>
              <a:defRPr sz="3400">
                <a:solidFill>
                  <a:srgbClr val="1F1F1F"/>
                </a:solidFill>
                <a:latin typeface="Arial"/>
                <a:ea typeface="Arial"/>
                <a:cs typeface="Arial"/>
                <a:sym typeface="Arial"/>
              </a:defRPr>
            </a:pPr>
            <a:r>
              <a:t>At that moment Jesus was teaching and Interacting with the crowd.</a:t>
            </a:r>
          </a:p>
          <a:p>
            <a:pPr marL="145472" indent="-145472" defTabSz="457200">
              <a:buSzPct val="100000"/>
              <a:buChar char="•"/>
              <a:defRPr sz="3400">
                <a:solidFill>
                  <a:srgbClr val="1F1F1F"/>
                </a:solidFill>
                <a:latin typeface="Arial"/>
                <a:ea typeface="Arial"/>
                <a:cs typeface="Arial"/>
                <a:sym typeface="Arial"/>
              </a:defRPr>
            </a:pPr>
            <a:r>
              <a:t> But at the blind man’s cry of need he stopped, the discourse forgotten.</a:t>
            </a:r>
          </a:p>
          <a:p>
            <a:pPr marL="145472" indent="-145472" defTabSz="457200">
              <a:buSzPct val="100000"/>
              <a:buChar char="•"/>
              <a:defRPr sz="3400">
                <a:solidFill>
                  <a:srgbClr val="1F1F1F"/>
                </a:solidFill>
                <a:latin typeface="Arial"/>
                <a:ea typeface="Arial"/>
                <a:cs typeface="Arial"/>
                <a:sym typeface="Arial"/>
              </a:defRPr>
            </a:pPr>
            <a:r>
              <a:t> For Jesus it was always more important to act than to talk. </a:t>
            </a:r>
          </a:p>
          <a:p>
            <a:pPr marL="145472" indent="-145472" defTabSz="457200">
              <a:buSzPct val="100000"/>
              <a:buChar char="•"/>
              <a:defRPr sz="3400">
                <a:solidFill>
                  <a:srgbClr val="1F1F1F"/>
                </a:solidFill>
                <a:latin typeface="Arial"/>
                <a:ea typeface="Arial"/>
                <a:cs typeface="Arial"/>
                <a:sym typeface="Arial"/>
              </a:defRPr>
            </a:pPr>
            <a:r>
              <a:t>Words always took second place to deeds. </a:t>
            </a:r>
          </a:p>
          <a:p>
            <a:pPr marL="145472" indent="-145472" defTabSz="457200">
              <a:buSzPct val="100000"/>
              <a:buChar char="•"/>
              <a:defRPr sz="3400">
                <a:solidFill>
                  <a:srgbClr val="1F1F1F"/>
                </a:solidFill>
                <a:latin typeface="Arial"/>
                <a:ea typeface="Arial"/>
                <a:cs typeface="Arial"/>
                <a:sym typeface="Arial"/>
              </a:defRPr>
            </a:pPr>
            <a:r>
              <a:t>When a soul is in need, speech must end and action begin.</a:t>
            </a:r>
          </a:p>
          <a:p>
            <a:pPr marL="270710" indent="-270710" defTabSz="457200">
              <a:spcBef>
                <a:spcPts val="1000"/>
              </a:spcBef>
              <a:buSzPct val="100000"/>
              <a:buChar char="•"/>
              <a:defRPr sz="2700" spc="-26"/>
            </a:pPr>
            <a:endParaRPr>
              <a:latin typeface="Arial"/>
              <a:ea typeface="Arial"/>
              <a:cs typeface="Arial"/>
              <a:sym typeface="Arial"/>
            </a:endParaRPr>
          </a:p>
          <a:p>
            <a:pPr defTabSz="457200">
              <a:spcBef>
                <a:spcPts val="1000"/>
              </a:spcBef>
              <a:defRPr sz="1300" spc="-13">
                <a:latin typeface="Arial"/>
                <a:ea typeface="Arial"/>
                <a:cs typeface="Arial"/>
                <a:sym typeface="Arial"/>
              </a:defRPr>
            </a:pPr>
            <a:endParaRPr>
              <a:latin typeface="Arial"/>
              <a:ea typeface="Arial"/>
              <a:cs typeface="Arial"/>
              <a:sym typeface="Arial"/>
            </a:endParaRPr>
          </a:p>
          <a:p>
            <a:pPr defTabSz="457200">
              <a:spcBef>
                <a:spcPts val="1000"/>
              </a:spcBef>
              <a:defRPr sz="1300" spc="-13">
                <a:latin typeface="Arial"/>
                <a:ea typeface="Arial"/>
                <a:cs typeface="Arial"/>
                <a:sym typeface="Arial"/>
              </a:defRPr>
            </a:pPr>
            <a:endParaRPr>
              <a:latin typeface="Arial"/>
              <a:ea typeface="Arial"/>
              <a:cs typeface="Arial"/>
              <a:sym typeface="Arial"/>
            </a:endParaRPr>
          </a:p>
          <a:p>
            <a:pPr defTabSz="457200">
              <a:spcBef>
                <a:spcPts val="1000"/>
              </a:spcBef>
              <a:defRPr sz="1300" spc="-13">
                <a:latin typeface="Arial"/>
                <a:ea typeface="Arial"/>
                <a:cs typeface="Arial"/>
                <a:sym typeface="Arial"/>
              </a:defRPr>
            </a:pPr>
            <a:endParaRPr>
              <a:latin typeface="Arial"/>
              <a:ea typeface="Arial"/>
              <a:cs typeface="Arial"/>
              <a:sym typeface="Aria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93" name="Freeform 4"/>
          <p:cNvSpPr/>
          <p:nvPr/>
        </p:nvSpPr>
        <p:spPr>
          <a:xfrm>
            <a:off x="1028699" y="2333800"/>
            <a:ext cx="10012950" cy="6515392"/>
          </a:xfrm>
          <a:custGeom>
            <a:avLst/>
            <a:gdLst/>
            <a:ahLst/>
            <a:cxnLst>
              <a:cxn ang="0">
                <a:pos x="wd2" y="hd2"/>
              </a:cxn>
              <a:cxn ang="5400000">
                <a:pos x="wd2" y="hd2"/>
              </a:cxn>
              <a:cxn ang="10800000">
                <a:pos x="wd2" y="hd2"/>
              </a:cxn>
              <a:cxn ang="16200000">
                <a:pos x="wd2" y="hd2"/>
              </a:cxn>
            </a:cxnLst>
            <a:rect l="0" t="0" r="r" b="b"/>
            <a:pathLst>
              <a:path w="21600" h="21600" extrusionOk="0">
                <a:moveTo>
                  <a:pt x="231" y="0"/>
                </a:moveTo>
                <a:lnTo>
                  <a:pt x="21369" y="0"/>
                </a:lnTo>
                <a:cubicBezTo>
                  <a:pt x="21497" y="0"/>
                  <a:pt x="21600" y="159"/>
                  <a:pt x="21600" y="355"/>
                </a:cubicBezTo>
                <a:lnTo>
                  <a:pt x="21600" y="21245"/>
                </a:lnTo>
                <a:cubicBezTo>
                  <a:pt x="21600" y="21441"/>
                  <a:pt x="21497" y="21600"/>
                  <a:pt x="21369" y="21600"/>
                </a:cubicBezTo>
                <a:lnTo>
                  <a:pt x="231" y="21600"/>
                </a:lnTo>
                <a:cubicBezTo>
                  <a:pt x="103" y="21600"/>
                  <a:pt x="0" y="21441"/>
                  <a:pt x="0" y="21245"/>
                </a:cubicBezTo>
                <a:lnTo>
                  <a:pt x="0" y="355"/>
                </a:lnTo>
                <a:cubicBezTo>
                  <a:pt x="0" y="159"/>
                  <a:pt x="103" y="0"/>
                  <a:pt x="231" y="0"/>
                </a:cubicBezTo>
                <a:close/>
              </a:path>
            </a:pathLst>
          </a:custGeom>
          <a:solidFill>
            <a:srgbClr val="FFFFFF"/>
          </a:solidFill>
          <a:ln w="76200" cap="rnd">
            <a:solidFill>
              <a:srgbClr val="7836D2"/>
            </a:solidFill>
          </a:ln>
        </p:spPr>
        <p:txBody>
          <a:bodyPr lIns="45718" tIns="45718" rIns="45718" bIns="45718"/>
          <a:lstStyle/>
          <a:p>
            <a:pPr>
              <a:defRPr>
                <a:latin typeface="+mj-lt"/>
                <a:ea typeface="+mj-ea"/>
                <a:cs typeface="+mj-cs"/>
                <a:sym typeface="Calibri"/>
              </a:defRPr>
            </a:pPr>
            <a:endParaRPr/>
          </a:p>
        </p:txBody>
      </p:sp>
      <p:grpSp>
        <p:nvGrpSpPr>
          <p:cNvPr id="396" name="Group 9"/>
          <p:cNvGrpSpPr/>
          <p:nvPr/>
        </p:nvGrpSpPr>
        <p:grpSpPr>
          <a:xfrm>
            <a:off x="13334104" y="6365951"/>
            <a:ext cx="3402522" cy="3402522"/>
            <a:chOff x="0" y="0"/>
            <a:chExt cx="3402520" cy="3402520"/>
          </a:xfrm>
        </p:grpSpPr>
        <p:sp>
          <p:nvSpPr>
            <p:cNvPr id="394" name="Freeform 10"/>
            <p:cNvSpPr/>
            <p:nvPr/>
          </p:nvSpPr>
          <p:spPr>
            <a:xfrm>
              <a:off x="-1" y="-1"/>
              <a:ext cx="3402522" cy="3402522"/>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95" name="Freeform 12"/>
            <p:cNvSpPr/>
            <p:nvPr/>
          </p:nvSpPr>
          <p:spPr>
            <a:xfrm>
              <a:off x="207845" y="207845"/>
              <a:ext cx="2986831" cy="298683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397" name="Freeform 14"/>
          <p:cNvSpPr/>
          <p:nvPr/>
        </p:nvSpPr>
        <p:spPr>
          <a:xfrm>
            <a:off x="13466001" y="-6192028"/>
            <a:ext cx="14474153" cy="14474151"/>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98" name="Freeform 16"/>
          <p:cNvSpPr/>
          <p:nvPr/>
        </p:nvSpPr>
        <p:spPr>
          <a:xfrm>
            <a:off x="12850603" y="-760967"/>
            <a:ext cx="8707413" cy="8707414"/>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99" name="Freeform 18"/>
          <p:cNvSpPr/>
          <p:nvPr/>
        </p:nvSpPr>
        <p:spPr>
          <a:xfrm>
            <a:off x="11497009" y="-2343913"/>
            <a:ext cx="6127532" cy="6127528"/>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400" name="Freeform 20"/>
          <p:cNvSpPr/>
          <p:nvPr/>
        </p:nvSpPr>
        <p:spPr>
          <a:xfrm rot="18392386">
            <a:off x="15340390" y="-473853"/>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sp>
        <p:nvSpPr>
          <p:cNvPr id="401" name="Freeform 23"/>
          <p:cNvSpPr/>
          <p:nvPr/>
        </p:nvSpPr>
        <p:spPr>
          <a:xfrm>
            <a:off x="11871314" y="-1969611"/>
            <a:ext cx="5378922" cy="5378922"/>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402" name="Freeform 25"/>
          <p:cNvSpPr/>
          <p:nvPr/>
        </p:nvSpPr>
        <p:spPr>
          <a:xfrm>
            <a:off x="11090743" y="1802196"/>
            <a:ext cx="6940065" cy="6940064"/>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403" name="Freeform 27"/>
          <p:cNvSpPr/>
          <p:nvPr/>
        </p:nvSpPr>
        <p:spPr>
          <a:xfrm>
            <a:off x="11514683" y="2226135"/>
            <a:ext cx="6092187" cy="6092188"/>
          </a:xfrm>
          <a:prstGeom prst="ellipse">
            <a:avLst/>
          </a:prstGeom>
          <a:solidFill>
            <a:srgbClr val="FFFFFF"/>
          </a:solidFill>
          <a:ln w="12700">
            <a:miter lim="400000"/>
          </a:ln>
        </p:spPr>
        <p:txBody>
          <a:bodyPr lIns="45718" tIns="45718" rIns="45718" bIns="45718"/>
          <a:lstStyle/>
          <a:p>
            <a:pPr>
              <a:defRPr>
                <a:latin typeface="+mj-lt"/>
                <a:ea typeface="+mj-ea"/>
                <a:cs typeface="+mj-cs"/>
                <a:sym typeface="Calibri"/>
              </a:defRPr>
            </a:pPr>
            <a:endParaRPr/>
          </a:p>
        </p:txBody>
      </p:sp>
      <p:sp>
        <p:nvSpPr>
          <p:cNvPr id="404" name="Freeform 30"/>
          <p:cNvSpPr/>
          <p:nvPr/>
        </p:nvSpPr>
        <p:spPr>
          <a:xfrm>
            <a:off x="11766577" y="2478032"/>
            <a:ext cx="5588397" cy="5588397"/>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405" name="Freeform 33"/>
          <p:cNvSpPr/>
          <p:nvPr/>
        </p:nvSpPr>
        <p:spPr>
          <a:xfrm rot="18392386">
            <a:off x="11588325" y="-2114226"/>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grpSp>
        <p:nvGrpSpPr>
          <p:cNvPr id="408" name="Group 35"/>
          <p:cNvGrpSpPr/>
          <p:nvPr/>
        </p:nvGrpSpPr>
        <p:grpSpPr>
          <a:xfrm>
            <a:off x="11997069" y="8167515"/>
            <a:ext cx="1262333" cy="1262334"/>
            <a:chOff x="0" y="0"/>
            <a:chExt cx="1262332" cy="1262332"/>
          </a:xfrm>
        </p:grpSpPr>
        <p:sp>
          <p:nvSpPr>
            <p:cNvPr id="406" name="Freeform 36"/>
            <p:cNvSpPr/>
            <p:nvPr/>
          </p:nvSpPr>
          <p:spPr>
            <a:xfrm>
              <a:off x="-1" y="-1"/>
              <a:ext cx="1262333" cy="126233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407" name="Freeform 38"/>
            <p:cNvSpPr/>
            <p:nvPr/>
          </p:nvSpPr>
          <p:spPr>
            <a:xfrm>
              <a:off x="77110" y="77110"/>
              <a:ext cx="1108111" cy="110811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grpSp>
        <p:nvGrpSpPr>
          <p:cNvPr id="411" name="Group 40"/>
          <p:cNvGrpSpPr/>
          <p:nvPr/>
        </p:nvGrpSpPr>
        <p:grpSpPr>
          <a:xfrm>
            <a:off x="13289714" y="9199749"/>
            <a:ext cx="524407" cy="524407"/>
            <a:chOff x="0" y="0"/>
            <a:chExt cx="524405" cy="524405"/>
          </a:xfrm>
        </p:grpSpPr>
        <p:sp>
          <p:nvSpPr>
            <p:cNvPr id="409" name="Freeform 41"/>
            <p:cNvSpPr/>
            <p:nvPr/>
          </p:nvSpPr>
          <p:spPr>
            <a:xfrm>
              <a:off x="0" y="0"/>
              <a:ext cx="524407" cy="524407"/>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410" name="Freeform 43"/>
            <p:cNvSpPr/>
            <p:nvPr/>
          </p:nvSpPr>
          <p:spPr>
            <a:xfrm>
              <a:off x="32034" y="32034"/>
              <a:ext cx="460339" cy="460339"/>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412" name="Freeform 46"/>
          <p:cNvSpPr/>
          <p:nvPr/>
        </p:nvSpPr>
        <p:spPr>
          <a:xfrm rot="5400000">
            <a:off x="-9076027" y="6732113"/>
            <a:ext cx="18452275" cy="300219"/>
          </a:xfrm>
          <a:prstGeom prst="rect">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413" name="Freeform 48"/>
          <p:cNvSpPr/>
          <p:nvPr/>
        </p:nvSpPr>
        <p:spPr>
          <a:xfrm>
            <a:off x="2075045" y="8849190"/>
            <a:ext cx="7920261" cy="930404"/>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414" name="Freeform 50"/>
          <p:cNvSpPr/>
          <p:nvPr/>
        </p:nvSpPr>
        <p:spPr>
          <a:xfrm>
            <a:off x="12048789" y="2760241"/>
            <a:ext cx="5023975" cy="5023977"/>
          </a:xfrm>
          <a:prstGeom prst="ellipse">
            <a:avLst/>
          </a:prstGeom>
          <a:blipFill>
            <a:blip r:embed="rId5"/>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415" name="Conclusion"/>
          <p:cNvSpPr txBox="1"/>
          <p:nvPr/>
        </p:nvSpPr>
        <p:spPr>
          <a:xfrm>
            <a:off x="1234354" y="2574387"/>
            <a:ext cx="9346194" cy="7063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ts val="7800"/>
              </a:lnSpc>
              <a:defRPr sz="7100" b="1">
                <a:latin typeface="Arimo Bold"/>
                <a:ea typeface="Arimo Bold"/>
                <a:cs typeface="Arimo Bold"/>
                <a:sym typeface="Arimo Bold"/>
              </a:defRPr>
            </a:pPr>
            <a:r>
              <a:t>Conclusion</a:t>
            </a:r>
          </a:p>
          <a:p>
            <a:pPr defTabSz="457200">
              <a:spcBef>
                <a:spcPts val="1000"/>
              </a:spcBef>
              <a:defRPr sz="2700" spc="-26"/>
            </a:pPr>
            <a:endParaRPr/>
          </a:p>
          <a:p>
            <a:pPr marL="130341" indent="-130341" defTabSz="457200">
              <a:spcBef>
                <a:spcPts val="1000"/>
              </a:spcBef>
              <a:buSzPct val="100000"/>
              <a:buChar char="•"/>
              <a:defRPr sz="1300" spc="-13"/>
            </a:pPr>
            <a:endParaRPr/>
          </a:p>
          <a:p>
            <a:pPr defTabSz="457200">
              <a:spcBef>
                <a:spcPts val="1000"/>
              </a:spcBef>
              <a:defRPr sz="2700" spc="-26"/>
            </a:pPr>
            <a:endParaRPr/>
          </a:p>
          <a:p>
            <a:pPr defTabSz="457200">
              <a:spcBef>
                <a:spcPts val="1000"/>
              </a:spcBef>
              <a:defRPr sz="2700" spc="-26"/>
            </a:pPr>
            <a:endParaRPr/>
          </a:p>
          <a:p>
            <a:pPr defTabSz="457200">
              <a:spcBef>
                <a:spcPts val="1000"/>
              </a:spcBef>
              <a:defRPr sz="2700" spc="-26"/>
            </a:pPr>
            <a:endParaRPr/>
          </a:p>
          <a:p>
            <a:pPr defTabSz="457200">
              <a:spcBef>
                <a:spcPts val="1000"/>
              </a:spcBef>
              <a:defRPr sz="2700" spc="-26"/>
            </a:pPr>
            <a:endParaRPr/>
          </a:p>
          <a:p>
            <a:pPr defTabSz="457200">
              <a:spcBef>
                <a:spcPts val="1000"/>
              </a:spcBef>
              <a:defRPr sz="2700" spc="-26"/>
            </a:pPr>
            <a:endParaRPr/>
          </a:p>
          <a:p>
            <a:pPr defTabSz="457200">
              <a:spcBef>
                <a:spcPts val="1000"/>
              </a:spcBef>
              <a:defRPr sz="2700" spc="-26"/>
            </a:pPr>
            <a:endParaRPr/>
          </a:p>
          <a:p>
            <a:pPr defTabSz="457200">
              <a:spcBef>
                <a:spcPts val="1000"/>
              </a:spcBef>
              <a:defRPr sz="2700" spc="-26">
                <a:solidFill>
                  <a:srgbClr val="E22146"/>
                </a:solidFill>
                <a:latin typeface="Arial"/>
                <a:ea typeface="Arial"/>
                <a:cs typeface="Arial"/>
                <a:sym typeface="Arial"/>
              </a:defRPr>
            </a:pPr>
            <a:endParaRPr/>
          </a:p>
          <a:p>
            <a:pPr marL="130341" indent="-130341" defTabSz="457200">
              <a:spcBef>
                <a:spcPts val="1000"/>
              </a:spcBef>
              <a:buSzPct val="100000"/>
              <a:buChar char="•"/>
              <a:defRPr sz="1300" spc="-13"/>
            </a:pPr>
            <a:endParaRPr/>
          </a:p>
          <a:p>
            <a:pPr marL="270710" indent="-270710" defTabSz="457200">
              <a:spcBef>
                <a:spcPts val="1000"/>
              </a:spcBef>
              <a:buSzPct val="100000"/>
              <a:buChar char="•"/>
              <a:defRPr sz="2700" spc="-26"/>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21" name="TextBox 3"/>
          <p:cNvSpPr txBox="1"/>
          <p:nvPr/>
        </p:nvSpPr>
        <p:spPr>
          <a:xfrm>
            <a:off x="1028700" y="1541474"/>
            <a:ext cx="9848386" cy="986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700"/>
              </a:lnSpc>
              <a:defRPr sz="7000" b="1">
                <a:latin typeface="Arimo Bold"/>
                <a:ea typeface="Arimo Bold"/>
                <a:cs typeface="Arimo Bold"/>
                <a:sym typeface="Arimo Bold"/>
              </a:defRPr>
            </a:lvl1pPr>
          </a:lstStyle>
          <a:p>
            <a:r>
              <a:t>INTRODUCTION</a:t>
            </a:r>
          </a:p>
        </p:txBody>
      </p:sp>
      <p:sp>
        <p:nvSpPr>
          <p:cNvPr id="122" name="Freeform 5"/>
          <p:cNvSpPr/>
          <p:nvPr/>
        </p:nvSpPr>
        <p:spPr>
          <a:xfrm>
            <a:off x="1029988" y="2953982"/>
            <a:ext cx="9847097" cy="3064203"/>
          </a:xfrm>
          <a:custGeom>
            <a:avLst/>
            <a:gdLst/>
            <a:ahLst/>
            <a:cxnLst>
              <a:cxn ang="0">
                <a:pos x="wd2" y="hd2"/>
              </a:cxn>
              <a:cxn ang="5400000">
                <a:pos x="wd2" y="hd2"/>
              </a:cxn>
              <a:cxn ang="10800000">
                <a:pos x="wd2" y="hd2"/>
              </a:cxn>
              <a:cxn ang="16200000">
                <a:pos x="wd2" y="hd2"/>
              </a:cxn>
            </a:cxnLst>
            <a:rect l="0" t="0" r="r" b="b"/>
            <a:pathLst>
              <a:path w="21600" h="21600" extrusionOk="0">
                <a:moveTo>
                  <a:pt x="239" y="0"/>
                </a:moveTo>
                <a:lnTo>
                  <a:pt x="21361" y="0"/>
                </a:lnTo>
                <a:cubicBezTo>
                  <a:pt x="21424" y="0"/>
                  <a:pt x="21485" y="81"/>
                  <a:pt x="21530" y="225"/>
                </a:cubicBezTo>
                <a:cubicBezTo>
                  <a:pt x="21575" y="369"/>
                  <a:pt x="21600" y="564"/>
                  <a:pt x="21600" y="768"/>
                </a:cubicBezTo>
                <a:lnTo>
                  <a:pt x="21600" y="20832"/>
                </a:lnTo>
                <a:cubicBezTo>
                  <a:pt x="21600" y="21036"/>
                  <a:pt x="21575" y="21231"/>
                  <a:pt x="21530" y="21375"/>
                </a:cubicBezTo>
                <a:cubicBezTo>
                  <a:pt x="21485" y="21519"/>
                  <a:pt x="21424" y="21600"/>
                  <a:pt x="21361" y="21600"/>
                </a:cubicBezTo>
                <a:lnTo>
                  <a:pt x="239" y="21600"/>
                </a:lnTo>
                <a:cubicBezTo>
                  <a:pt x="176" y="21600"/>
                  <a:pt x="115" y="21519"/>
                  <a:pt x="70" y="21375"/>
                </a:cubicBezTo>
                <a:cubicBezTo>
                  <a:pt x="25" y="21231"/>
                  <a:pt x="0" y="21036"/>
                  <a:pt x="0" y="20832"/>
                </a:cubicBezTo>
                <a:lnTo>
                  <a:pt x="0" y="768"/>
                </a:lnTo>
                <a:cubicBezTo>
                  <a:pt x="0" y="564"/>
                  <a:pt x="25" y="369"/>
                  <a:pt x="70" y="225"/>
                </a:cubicBezTo>
                <a:cubicBezTo>
                  <a:pt x="115" y="81"/>
                  <a:pt x="176" y="0"/>
                  <a:pt x="239" y="0"/>
                </a:cubicBezTo>
                <a:close/>
              </a:path>
            </a:pathLst>
          </a:custGeom>
          <a:solidFill>
            <a:srgbClr val="FFFFFF"/>
          </a:solidFill>
          <a:ln w="76200" cap="rnd">
            <a:solidFill>
              <a:srgbClr val="7836D2"/>
            </a:solidFill>
          </a:ln>
        </p:spPr>
        <p:txBody>
          <a:bodyPr lIns="45718" tIns="45718" rIns="45718" bIns="45718"/>
          <a:lstStyle/>
          <a:p>
            <a:pPr>
              <a:defRPr>
                <a:latin typeface="+mj-lt"/>
                <a:ea typeface="+mj-ea"/>
                <a:cs typeface="+mj-cs"/>
                <a:sym typeface="Calibri"/>
              </a:defRPr>
            </a:pPr>
            <a:endParaRPr/>
          </a:p>
        </p:txBody>
      </p:sp>
      <p:sp>
        <p:nvSpPr>
          <p:cNvPr id="123" name="Freeform 8"/>
          <p:cNvSpPr/>
          <p:nvPr/>
        </p:nvSpPr>
        <p:spPr>
          <a:xfrm>
            <a:off x="1029988" y="6198010"/>
            <a:ext cx="9847097" cy="3064204"/>
          </a:xfrm>
          <a:custGeom>
            <a:avLst/>
            <a:gdLst/>
            <a:ahLst/>
            <a:cxnLst>
              <a:cxn ang="0">
                <a:pos x="wd2" y="hd2"/>
              </a:cxn>
              <a:cxn ang="5400000">
                <a:pos x="wd2" y="hd2"/>
              </a:cxn>
              <a:cxn ang="10800000">
                <a:pos x="wd2" y="hd2"/>
              </a:cxn>
              <a:cxn ang="16200000">
                <a:pos x="wd2" y="hd2"/>
              </a:cxn>
            </a:cxnLst>
            <a:rect l="0" t="0" r="r" b="b"/>
            <a:pathLst>
              <a:path w="21600" h="21600" extrusionOk="0">
                <a:moveTo>
                  <a:pt x="239" y="0"/>
                </a:moveTo>
                <a:lnTo>
                  <a:pt x="21361" y="0"/>
                </a:lnTo>
                <a:cubicBezTo>
                  <a:pt x="21424" y="0"/>
                  <a:pt x="21485" y="81"/>
                  <a:pt x="21530" y="225"/>
                </a:cubicBezTo>
                <a:cubicBezTo>
                  <a:pt x="21575" y="369"/>
                  <a:pt x="21600" y="564"/>
                  <a:pt x="21600" y="768"/>
                </a:cubicBezTo>
                <a:lnTo>
                  <a:pt x="21600" y="20832"/>
                </a:lnTo>
                <a:cubicBezTo>
                  <a:pt x="21600" y="21036"/>
                  <a:pt x="21575" y="21231"/>
                  <a:pt x="21530" y="21375"/>
                </a:cubicBezTo>
                <a:cubicBezTo>
                  <a:pt x="21485" y="21519"/>
                  <a:pt x="21424" y="21600"/>
                  <a:pt x="21361" y="21600"/>
                </a:cubicBezTo>
                <a:lnTo>
                  <a:pt x="239" y="21600"/>
                </a:lnTo>
                <a:cubicBezTo>
                  <a:pt x="176" y="21600"/>
                  <a:pt x="115" y="21519"/>
                  <a:pt x="70" y="21375"/>
                </a:cubicBezTo>
                <a:cubicBezTo>
                  <a:pt x="25" y="21231"/>
                  <a:pt x="0" y="21036"/>
                  <a:pt x="0" y="20832"/>
                </a:cubicBezTo>
                <a:lnTo>
                  <a:pt x="0" y="768"/>
                </a:lnTo>
                <a:cubicBezTo>
                  <a:pt x="0" y="564"/>
                  <a:pt x="25" y="369"/>
                  <a:pt x="70" y="225"/>
                </a:cubicBezTo>
                <a:cubicBezTo>
                  <a:pt x="115" y="81"/>
                  <a:pt x="176" y="0"/>
                  <a:pt x="239" y="0"/>
                </a:cubicBezTo>
                <a:close/>
              </a:path>
            </a:pathLst>
          </a:custGeom>
          <a:solidFill>
            <a:srgbClr val="FFFFFF"/>
          </a:solidFill>
          <a:ln w="76200" cap="rnd">
            <a:solidFill>
              <a:srgbClr val="7836D2"/>
            </a:solidFill>
          </a:ln>
        </p:spPr>
        <p:txBody>
          <a:bodyPr lIns="45718" tIns="45718" rIns="45718" bIns="45718"/>
          <a:lstStyle/>
          <a:p>
            <a:pPr>
              <a:defRPr>
                <a:latin typeface="+mj-lt"/>
                <a:ea typeface="+mj-ea"/>
                <a:cs typeface="+mj-cs"/>
                <a:sym typeface="Calibri"/>
              </a:defRPr>
            </a:pPr>
            <a:endParaRPr/>
          </a:p>
        </p:txBody>
      </p:sp>
      <p:sp>
        <p:nvSpPr>
          <p:cNvPr id="124" name="Freeform 10"/>
          <p:cNvSpPr/>
          <p:nvPr/>
        </p:nvSpPr>
        <p:spPr>
          <a:xfrm>
            <a:off x="1344078" y="6583719"/>
            <a:ext cx="413282" cy="413282"/>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grpSp>
        <p:nvGrpSpPr>
          <p:cNvPr id="127" name="Group 11"/>
          <p:cNvGrpSpPr/>
          <p:nvPr/>
        </p:nvGrpSpPr>
        <p:grpSpPr>
          <a:xfrm>
            <a:off x="1344077" y="3366326"/>
            <a:ext cx="413284" cy="413284"/>
            <a:chOff x="-1" y="-1"/>
            <a:chExt cx="413283" cy="413283"/>
          </a:xfrm>
        </p:grpSpPr>
        <p:sp>
          <p:nvSpPr>
            <p:cNvPr id="125" name="Freeform 12"/>
            <p:cNvSpPr/>
            <p:nvPr/>
          </p:nvSpPr>
          <p:spPr>
            <a:xfrm>
              <a:off x="-2" y="-2"/>
              <a:ext cx="413284" cy="413284"/>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26" name="Freeform 14"/>
            <p:cNvSpPr/>
            <p:nvPr/>
          </p:nvSpPr>
          <p:spPr>
            <a:xfrm>
              <a:off x="36895" y="36895"/>
              <a:ext cx="339493" cy="339493"/>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128" name="Freeform 17"/>
          <p:cNvSpPr/>
          <p:nvPr/>
        </p:nvSpPr>
        <p:spPr>
          <a:xfrm>
            <a:off x="1380974" y="6620615"/>
            <a:ext cx="339491" cy="339491"/>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grpSp>
        <p:nvGrpSpPr>
          <p:cNvPr id="131" name="Group 19"/>
          <p:cNvGrpSpPr/>
          <p:nvPr/>
        </p:nvGrpSpPr>
        <p:grpSpPr>
          <a:xfrm>
            <a:off x="10658236" y="-4851088"/>
            <a:ext cx="13912879" cy="13912879"/>
            <a:chOff x="0" y="0"/>
            <a:chExt cx="13912877" cy="13912877"/>
          </a:xfrm>
        </p:grpSpPr>
        <p:sp>
          <p:nvSpPr>
            <p:cNvPr id="129" name="Freeform 20"/>
            <p:cNvSpPr/>
            <p:nvPr/>
          </p:nvSpPr>
          <p:spPr>
            <a:xfrm>
              <a:off x="-1" y="-1"/>
              <a:ext cx="13912879" cy="13912879"/>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30" name="Freeform 22"/>
            <p:cNvSpPr/>
            <p:nvPr/>
          </p:nvSpPr>
          <p:spPr>
            <a:xfrm>
              <a:off x="849878" y="849878"/>
              <a:ext cx="12213122" cy="12213122"/>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132" name="Freeform 25"/>
          <p:cNvSpPr/>
          <p:nvPr/>
        </p:nvSpPr>
        <p:spPr>
          <a:xfrm rot="18392386">
            <a:off x="15169207" y="2837632"/>
            <a:ext cx="6049547"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sp>
        <p:nvSpPr>
          <p:cNvPr id="133" name="Freeform 28"/>
          <p:cNvSpPr/>
          <p:nvPr/>
        </p:nvSpPr>
        <p:spPr>
          <a:xfrm rot="18392386">
            <a:off x="13944378" y="936040"/>
            <a:ext cx="6049547"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sp>
        <p:nvSpPr>
          <p:cNvPr id="134" name="Freeform 30"/>
          <p:cNvSpPr/>
          <p:nvPr/>
        </p:nvSpPr>
        <p:spPr>
          <a:xfrm>
            <a:off x="10974337" y="2746089"/>
            <a:ext cx="6940061" cy="6940065"/>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35" name="Freeform 32"/>
          <p:cNvSpPr/>
          <p:nvPr/>
        </p:nvSpPr>
        <p:spPr>
          <a:xfrm>
            <a:off x="11398276" y="3170029"/>
            <a:ext cx="6092187" cy="6092188"/>
          </a:xfrm>
          <a:prstGeom prst="ellipse">
            <a:avLst/>
          </a:prstGeom>
          <a:solidFill>
            <a:srgbClr val="FFFFFF"/>
          </a:solidFill>
          <a:ln w="12700">
            <a:miter lim="400000"/>
          </a:ln>
        </p:spPr>
        <p:txBody>
          <a:bodyPr lIns="45718" tIns="45718" rIns="45718" bIns="45718"/>
          <a:lstStyle/>
          <a:p>
            <a:pPr>
              <a:defRPr>
                <a:latin typeface="+mj-lt"/>
                <a:ea typeface="+mj-ea"/>
                <a:cs typeface="+mj-cs"/>
                <a:sym typeface="Calibri"/>
              </a:defRPr>
            </a:pPr>
            <a:endParaRPr/>
          </a:p>
        </p:txBody>
      </p:sp>
      <p:sp>
        <p:nvSpPr>
          <p:cNvPr id="136" name="Freeform 35"/>
          <p:cNvSpPr/>
          <p:nvPr/>
        </p:nvSpPr>
        <p:spPr>
          <a:xfrm>
            <a:off x="11640239" y="3393883"/>
            <a:ext cx="5608257" cy="5608258"/>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137" name="Freeform 38"/>
          <p:cNvSpPr/>
          <p:nvPr/>
        </p:nvSpPr>
        <p:spPr>
          <a:xfrm>
            <a:off x="12403384" y="3801167"/>
            <a:ext cx="5131835" cy="5131836"/>
          </a:xfrm>
          <a:prstGeom prst="ellipse">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38" name="TextBox 41"/>
          <p:cNvSpPr txBox="1"/>
          <p:nvPr/>
        </p:nvSpPr>
        <p:spPr>
          <a:xfrm>
            <a:off x="1867172" y="3244094"/>
            <a:ext cx="8791069" cy="17350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4600"/>
              </a:lnSpc>
              <a:defRPr sz="3300" b="1" spc="-67">
                <a:latin typeface="Arimo Bold"/>
                <a:ea typeface="Arimo Bold"/>
                <a:cs typeface="Arimo Bold"/>
                <a:sym typeface="Arimo Bold"/>
              </a:defRPr>
            </a:pPr>
            <a:r>
              <a:t>P</a:t>
            </a:r>
            <a:r>
              <a:rPr sz="3400" spc="-69"/>
              <a:t>ersistence is define as  - firm or </a:t>
            </a:r>
            <a:r>
              <a:rPr sz="3400" u="sng" spc="-69">
                <a:hlinkClick r:id="rId5"/>
              </a:rPr>
              <a:t>obstinate</a:t>
            </a:r>
            <a:r>
              <a:rPr sz="3400" spc="-69"/>
              <a:t> </a:t>
            </a:r>
            <a:r>
              <a:rPr sz="3400" u="sng" spc="-69">
                <a:hlinkClick r:id="rId6"/>
              </a:rPr>
              <a:t>continuance</a:t>
            </a:r>
            <a:r>
              <a:rPr sz="3400" spc="-69"/>
              <a:t> in a course of action in </a:t>
            </a:r>
            <a:r>
              <a:rPr sz="3400" u="sng" spc="-69">
                <a:hlinkClick r:id="rId7"/>
              </a:rPr>
              <a:t>spite</a:t>
            </a:r>
            <a:r>
              <a:rPr sz="3400" spc="-69"/>
              <a:t> of difficulty or opposition.</a:t>
            </a:r>
          </a:p>
        </p:txBody>
      </p:sp>
      <p:sp>
        <p:nvSpPr>
          <p:cNvPr id="139" name="TextBox 42"/>
          <p:cNvSpPr txBox="1"/>
          <p:nvPr/>
        </p:nvSpPr>
        <p:spPr>
          <a:xfrm>
            <a:off x="1867172" y="6461485"/>
            <a:ext cx="8673725" cy="286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457200">
              <a:defRPr sz="3100">
                <a:solidFill>
                  <a:srgbClr val="1F1F1F"/>
                </a:solidFill>
                <a:latin typeface="Arial"/>
                <a:ea typeface="Arial"/>
                <a:cs typeface="Arial"/>
                <a:sym typeface="Arial"/>
              </a:defRPr>
            </a:lvl1pPr>
          </a:lstStyle>
          <a:p>
            <a:r>
              <a:rPr dirty="0"/>
              <a:t>You could call this chapter in Luke18 the persistence </a:t>
            </a:r>
            <a:r>
              <a:rPr dirty="0" err="1"/>
              <a:t>chapter,..because</a:t>
            </a:r>
            <a:r>
              <a:rPr dirty="0"/>
              <a:t> two to the characters exhibit bold and persistence faith, the chapter started out with the persistence widow, and further down we have the man who would not be silence.</a:t>
            </a:r>
          </a:p>
        </p:txBody>
      </p:sp>
      <p:sp>
        <p:nvSpPr>
          <p:cNvPr id="140" name="Freeform 48"/>
          <p:cNvSpPr/>
          <p:nvPr/>
        </p:nvSpPr>
        <p:spPr>
          <a:xfrm>
            <a:off x="1933319" y="9406612"/>
            <a:ext cx="7920261" cy="930404"/>
          </a:xfrm>
          <a:prstGeom prst="rect">
            <a:avLst/>
          </a:prstGeom>
          <a:blipFill>
            <a:blip r:embed="rId8"/>
            <a:stretch>
              <a:fillRect/>
            </a:stretch>
          </a:blipFill>
          <a:ln w="12700">
            <a:miter lim="400000"/>
          </a:ln>
        </p:spPr>
        <p:txBody>
          <a:bodyPr lIns="45718" tIns="45718" rIns="45718" bIns="45718"/>
          <a:lstStyle/>
          <a:p>
            <a:pPr>
              <a:defRPr>
                <a:latin typeface="+mj-lt"/>
                <a:ea typeface="+mj-ea"/>
                <a:cs typeface="+mj-cs"/>
                <a:sym typeface="Calibri"/>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43" name="Freeform 4"/>
          <p:cNvSpPr/>
          <p:nvPr/>
        </p:nvSpPr>
        <p:spPr>
          <a:xfrm>
            <a:off x="1028699" y="2333800"/>
            <a:ext cx="10012950" cy="6515392"/>
          </a:xfrm>
          <a:custGeom>
            <a:avLst/>
            <a:gdLst/>
            <a:ahLst/>
            <a:cxnLst>
              <a:cxn ang="0">
                <a:pos x="wd2" y="hd2"/>
              </a:cxn>
              <a:cxn ang="5400000">
                <a:pos x="wd2" y="hd2"/>
              </a:cxn>
              <a:cxn ang="10800000">
                <a:pos x="wd2" y="hd2"/>
              </a:cxn>
              <a:cxn ang="16200000">
                <a:pos x="wd2" y="hd2"/>
              </a:cxn>
            </a:cxnLst>
            <a:rect l="0" t="0" r="r" b="b"/>
            <a:pathLst>
              <a:path w="21600" h="21600" extrusionOk="0">
                <a:moveTo>
                  <a:pt x="231" y="0"/>
                </a:moveTo>
                <a:lnTo>
                  <a:pt x="21369" y="0"/>
                </a:lnTo>
                <a:cubicBezTo>
                  <a:pt x="21497" y="0"/>
                  <a:pt x="21600" y="159"/>
                  <a:pt x="21600" y="355"/>
                </a:cubicBezTo>
                <a:lnTo>
                  <a:pt x="21600" y="21245"/>
                </a:lnTo>
                <a:cubicBezTo>
                  <a:pt x="21600" y="21441"/>
                  <a:pt x="21497" y="21600"/>
                  <a:pt x="21369" y="21600"/>
                </a:cubicBezTo>
                <a:lnTo>
                  <a:pt x="231" y="21600"/>
                </a:lnTo>
                <a:cubicBezTo>
                  <a:pt x="103" y="21600"/>
                  <a:pt x="0" y="21441"/>
                  <a:pt x="0" y="21245"/>
                </a:cubicBezTo>
                <a:lnTo>
                  <a:pt x="0" y="355"/>
                </a:lnTo>
                <a:cubicBezTo>
                  <a:pt x="0" y="159"/>
                  <a:pt x="103" y="0"/>
                  <a:pt x="231" y="0"/>
                </a:cubicBezTo>
                <a:close/>
              </a:path>
            </a:pathLst>
          </a:custGeom>
          <a:solidFill>
            <a:srgbClr val="FFFFFF"/>
          </a:solidFill>
          <a:ln w="76200" cap="rnd">
            <a:solidFill>
              <a:srgbClr val="7836D2"/>
            </a:solidFill>
          </a:ln>
        </p:spPr>
        <p:txBody>
          <a:bodyPr lIns="45718" tIns="45718" rIns="45718" bIns="45718"/>
          <a:lstStyle/>
          <a:p>
            <a:pPr>
              <a:defRPr>
                <a:latin typeface="+mj-lt"/>
                <a:ea typeface="+mj-ea"/>
                <a:cs typeface="+mj-cs"/>
                <a:sym typeface="Calibri"/>
              </a:defRPr>
            </a:pPr>
            <a:endParaRPr/>
          </a:p>
        </p:txBody>
      </p:sp>
      <p:sp>
        <p:nvSpPr>
          <p:cNvPr id="144" name="TextBox 7"/>
          <p:cNvSpPr txBox="1"/>
          <p:nvPr/>
        </p:nvSpPr>
        <p:spPr>
          <a:xfrm>
            <a:off x="1187517" y="2409025"/>
            <a:ext cx="9695313" cy="59294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457200">
              <a:defRPr sz="3400">
                <a:solidFill>
                  <a:srgbClr val="1F1F1F"/>
                </a:solidFill>
                <a:latin typeface="Arial"/>
                <a:ea typeface="Arial"/>
                <a:cs typeface="Arial"/>
                <a:sym typeface="Arial"/>
              </a:defRPr>
            </a:pPr>
            <a:r>
              <a:t>Now the reason for this parable:</a:t>
            </a:r>
          </a:p>
          <a:p>
            <a:pPr marL="340894" indent="-340894" defTabSz="457200">
              <a:buSzPct val="100000"/>
              <a:buChar char="•"/>
              <a:defRPr sz="3400">
                <a:solidFill>
                  <a:srgbClr val="1F1F1F"/>
                </a:solidFill>
                <a:latin typeface="Arial"/>
                <a:ea typeface="Arial"/>
                <a:cs typeface="Arial"/>
                <a:sym typeface="Arial"/>
              </a:defRPr>
            </a:pPr>
            <a:r>
              <a:t> Is to demonstrate the importance of praying continuously even when there is no perceived answer.</a:t>
            </a:r>
          </a:p>
          <a:p>
            <a:pPr marL="340894" indent="-340894" defTabSz="457200">
              <a:buSzPct val="100000"/>
              <a:buChar char="•"/>
              <a:defRPr sz="3400">
                <a:solidFill>
                  <a:srgbClr val="1F1F1F"/>
                </a:solidFill>
                <a:latin typeface="Arial"/>
                <a:ea typeface="Arial"/>
                <a:cs typeface="Arial"/>
                <a:sym typeface="Arial"/>
              </a:defRPr>
            </a:pPr>
            <a:r>
              <a:t>Push past in the face of difficult situations and trials,  in some of these situations it will looks like, seems like,..there is not going to be a breakthrough but we must persevere.</a:t>
            </a:r>
          </a:p>
          <a:p>
            <a:pPr defTabSz="457200">
              <a:defRPr sz="3400">
                <a:solidFill>
                  <a:srgbClr val="1F1F1F"/>
                </a:solidFill>
                <a:latin typeface="Arial"/>
                <a:ea typeface="Arial"/>
                <a:cs typeface="Arial"/>
                <a:sym typeface="Arial"/>
              </a:defRPr>
            </a:pPr>
            <a:r>
              <a:rPr b="1"/>
              <a:t>Ephesians 6:18</a:t>
            </a:r>
            <a:r>
              <a:t>, </a:t>
            </a:r>
            <a:r>
              <a:rPr>
                <a:solidFill>
                  <a:srgbClr val="B51700"/>
                </a:solidFill>
              </a:rPr>
              <a:t>pray always with all prayer and supplication in the Spirit, being watchful to this end with all </a:t>
            </a:r>
            <a:r>
              <a:rPr b="1" i="1">
                <a:solidFill>
                  <a:srgbClr val="B51700"/>
                </a:solidFill>
              </a:rPr>
              <a:t>perseverance</a:t>
            </a:r>
            <a:r>
              <a:rPr>
                <a:solidFill>
                  <a:srgbClr val="B51700"/>
                </a:solidFill>
              </a:rPr>
              <a:t> and supplication for all the saints.</a:t>
            </a:r>
          </a:p>
        </p:txBody>
      </p:sp>
      <p:grpSp>
        <p:nvGrpSpPr>
          <p:cNvPr id="147" name="Group 9"/>
          <p:cNvGrpSpPr/>
          <p:nvPr/>
        </p:nvGrpSpPr>
        <p:grpSpPr>
          <a:xfrm>
            <a:off x="13334104" y="6365951"/>
            <a:ext cx="3402522" cy="3402522"/>
            <a:chOff x="0" y="0"/>
            <a:chExt cx="3402520" cy="3402520"/>
          </a:xfrm>
        </p:grpSpPr>
        <p:sp>
          <p:nvSpPr>
            <p:cNvPr id="145" name="Freeform 10"/>
            <p:cNvSpPr/>
            <p:nvPr/>
          </p:nvSpPr>
          <p:spPr>
            <a:xfrm>
              <a:off x="-1" y="-1"/>
              <a:ext cx="3402522" cy="3402522"/>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46" name="Freeform 12"/>
            <p:cNvSpPr/>
            <p:nvPr/>
          </p:nvSpPr>
          <p:spPr>
            <a:xfrm>
              <a:off x="207845" y="207845"/>
              <a:ext cx="2986831" cy="298683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148" name="Freeform 14"/>
          <p:cNvSpPr/>
          <p:nvPr/>
        </p:nvSpPr>
        <p:spPr>
          <a:xfrm>
            <a:off x="13466001" y="-6192028"/>
            <a:ext cx="14474153" cy="14474151"/>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49" name="Freeform 16"/>
          <p:cNvSpPr/>
          <p:nvPr/>
        </p:nvSpPr>
        <p:spPr>
          <a:xfrm>
            <a:off x="12850603" y="-760967"/>
            <a:ext cx="8707413" cy="8707414"/>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150" name="Freeform 18"/>
          <p:cNvSpPr/>
          <p:nvPr/>
        </p:nvSpPr>
        <p:spPr>
          <a:xfrm>
            <a:off x="11497009" y="-2343913"/>
            <a:ext cx="6127532" cy="6127528"/>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51" name="Freeform 20"/>
          <p:cNvSpPr/>
          <p:nvPr/>
        </p:nvSpPr>
        <p:spPr>
          <a:xfrm rot="18392386">
            <a:off x="15340390" y="-473853"/>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sp>
        <p:nvSpPr>
          <p:cNvPr id="152" name="Freeform 23"/>
          <p:cNvSpPr/>
          <p:nvPr/>
        </p:nvSpPr>
        <p:spPr>
          <a:xfrm>
            <a:off x="11871314" y="-1969611"/>
            <a:ext cx="5378922" cy="5378922"/>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153" name="Freeform 25"/>
          <p:cNvSpPr/>
          <p:nvPr/>
        </p:nvSpPr>
        <p:spPr>
          <a:xfrm>
            <a:off x="11090743" y="1802196"/>
            <a:ext cx="6940065" cy="6940064"/>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54" name="Freeform 27"/>
          <p:cNvSpPr/>
          <p:nvPr/>
        </p:nvSpPr>
        <p:spPr>
          <a:xfrm>
            <a:off x="11514683" y="2226135"/>
            <a:ext cx="6092187" cy="6092188"/>
          </a:xfrm>
          <a:prstGeom prst="ellipse">
            <a:avLst/>
          </a:prstGeom>
          <a:solidFill>
            <a:srgbClr val="FFFFFF"/>
          </a:solidFill>
          <a:ln w="12700">
            <a:miter lim="400000"/>
          </a:ln>
        </p:spPr>
        <p:txBody>
          <a:bodyPr lIns="45718" tIns="45718" rIns="45718" bIns="45718"/>
          <a:lstStyle/>
          <a:p>
            <a:pPr>
              <a:defRPr>
                <a:latin typeface="+mj-lt"/>
                <a:ea typeface="+mj-ea"/>
                <a:cs typeface="+mj-cs"/>
                <a:sym typeface="Calibri"/>
              </a:defRPr>
            </a:pPr>
            <a:endParaRPr/>
          </a:p>
        </p:txBody>
      </p:sp>
      <p:sp>
        <p:nvSpPr>
          <p:cNvPr id="155" name="Freeform 30"/>
          <p:cNvSpPr/>
          <p:nvPr/>
        </p:nvSpPr>
        <p:spPr>
          <a:xfrm>
            <a:off x="11766577" y="2478032"/>
            <a:ext cx="5588397" cy="5588397"/>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156" name="Freeform 33"/>
          <p:cNvSpPr/>
          <p:nvPr/>
        </p:nvSpPr>
        <p:spPr>
          <a:xfrm rot="18392386">
            <a:off x="11588325" y="-2114226"/>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grpSp>
        <p:nvGrpSpPr>
          <p:cNvPr id="159" name="Group 35"/>
          <p:cNvGrpSpPr/>
          <p:nvPr/>
        </p:nvGrpSpPr>
        <p:grpSpPr>
          <a:xfrm>
            <a:off x="11997069" y="8167515"/>
            <a:ext cx="1262333" cy="1262334"/>
            <a:chOff x="0" y="0"/>
            <a:chExt cx="1262332" cy="1262332"/>
          </a:xfrm>
        </p:grpSpPr>
        <p:sp>
          <p:nvSpPr>
            <p:cNvPr id="157" name="Freeform 36"/>
            <p:cNvSpPr/>
            <p:nvPr/>
          </p:nvSpPr>
          <p:spPr>
            <a:xfrm>
              <a:off x="-1" y="-1"/>
              <a:ext cx="1262333" cy="126233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58" name="Freeform 38"/>
            <p:cNvSpPr/>
            <p:nvPr/>
          </p:nvSpPr>
          <p:spPr>
            <a:xfrm>
              <a:off x="77110" y="77110"/>
              <a:ext cx="1108111" cy="110811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grpSp>
        <p:nvGrpSpPr>
          <p:cNvPr id="162" name="Group 40"/>
          <p:cNvGrpSpPr/>
          <p:nvPr/>
        </p:nvGrpSpPr>
        <p:grpSpPr>
          <a:xfrm>
            <a:off x="13289714" y="9199749"/>
            <a:ext cx="524407" cy="524407"/>
            <a:chOff x="0" y="0"/>
            <a:chExt cx="524405" cy="524405"/>
          </a:xfrm>
        </p:grpSpPr>
        <p:sp>
          <p:nvSpPr>
            <p:cNvPr id="160" name="Freeform 41"/>
            <p:cNvSpPr/>
            <p:nvPr/>
          </p:nvSpPr>
          <p:spPr>
            <a:xfrm>
              <a:off x="0" y="0"/>
              <a:ext cx="524407" cy="524407"/>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61" name="Freeform 43"/>
            <p:cNvSpPr/>
            <p:nvPr/>
          </p:nvSpPr>
          <p:spPr>
            <a:xfrm>
              <a:off x="32034" y="32034"/>
              <a:ext cx="460339" cy="460339"/>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163" name="Freeform 46"/>
          <p:cNvSpPr/>
          <p:nvPr/>
        </p:nvSpPr>
        <p:spPr>
          <a:xfrm rot="5400000">
            <a:off x="-9076027" y="6732113"/>
            <a:ext cx="18452275" cy="300219"/>
          </a:xfrm>
          <a:prstGeom prst="rect">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164" name="Freeform 48"/>
          <p:cNvSpPr/>
          <p:nvPr/>
        </p:nvSpPr>
        <p:spPr>
          <a:xfrm>
            <a:off x="2075045" y="8849190"/>
            <a:ext cx="7920261" cy="930404"/>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65" name="Freeform 50"/>
          <p:cNvSpPr/>
          <p:nvPr/>
        </p:nvSpPr>
        <p:spPr>
          <a:xfrm>
            <a:off x="12048789" y="2760241"/>
            <a:ext cx="5023975" cy="5023977"/>
          </a:xfrm>
          <a:prstGeom prst="ellipse">
            <a:avLst/>
          </a:prstGeom>
          <a:blipFill>
            <a:blip r:embed="rId5"/>
            <a:stretch>
              <a:fillRect/>
            </a:stretch>
          </a:blipFill>
          <a:ln w="12700">
            <a:miter lim="400000"/>
          </a:ln>
        </p:spPr>
        <p:txBody>
          <a:bodyPr lIns="45718" tIns="45718" rIns="45718" bIns="45718"/>
          <a:lstStyle/>
          <a:p>
            <a:pPr>
              <a:defRPr>
                <a:latin typeface="+mj-lt"/>
                <a:ea typeface="+mj-ea"/>
                <a:cs typeface="+mj-cs"/>
                <a:sym typeface="Calibri"/>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68" name="Freeform 4"/>
          <p:cNvSpPr/>
          <p:nvPr/>
        </p:nvSpPr>
        <p:spPr>
          <a:xfrm>
            <a:off x="1079291" y="1885803"/>
            <a:ext cx="10012951" cy="6515394"/>
          </a:xfrm>
          <a:custGeom>
            <a:avLst/>
            <a:gdLst/>
            <a:ahLst/>
            <a:cxnLst>
              <a:cxn ang="0">
                <a:pos x="wd2" y="hd2"/>
              </a:cxn>
              <a:cxn ang="5400000">
                <a:pos x="wd2" y="hd2"/>
              </a:cxn>
              <a:cxn ang="10800000">
                <a:pos x="wd2" y="hd2"/>
              </a:cxn>
              <a:cxn ang="16200000">
                <a:pos x="wd2" y="hd2"/>
              </a:cxn>
            </a:cxnLst>
            <a:rect l="0" t="0" r="r" b="b"/>
            <a:pathLst>
              <a:path w="21600" h="21600" extrusionOk="0">
                <a:moveTo>
                  <a:pt x="231" y="0"/>
                </a:moveTo>
                <a:lnTo>
                  <a:pt x="21369" y="0"/>
                </a:lnTo>
                <a:cubicBezTo>
                  <a:pt x="21497" y="0"/>
                  <a:pt x="21600" y="159"/>
                  <a:pt x="21600" y="355"/>
                </a:cubicBezTo>
                <a:lnTo>
                  <a:pt x="21600" y="21245"/>
                </a:lnTo>
                <a:cubicBezTo>
                  <a:pt x="21600" y="21441"/>
                  <a:pt x="21497" y="21600"/>
                  <a:pt x="21369" y="21600"/>
                </a:cubicBezTo>
                <a:lnTo>
                  <a:pt x="231" y="21600"/>
                </a:lnTo>
                <a:cubicBezTo>
                  <a:pt x="103" y="21600"/>
                  <a:pt x="0" y="21441"/>
                  <a:pt x="0" y="21245"/>
                </a:cubicBezTo>
                <a:lnTo>
                  <a:pt x="0" y="355"/>
                </a:lnTo>
                <a:cubicBezTo>
                  <a:pt x="0" y="159"/>
                  <a:pt x="103" y="0"/>
                  <a:pt x="231" y="0"/>
                </a:cubicBezTo>
                <a:close/>
              </a:path>
            </a:pathLst>
          </a:custGeom>
          <a:solidFill>
            <a:srgbClr val="FFFFFF"/>
          </a:solidFill>
          <a:ln w="76200" cap="rnd">
            <a:solidFill>
              <a:srgbClr val="7836D2"/>
            </a:solidFill>
          </a:ln>
        </p:spPr>
        <p:txBody>
          <a:bodyPr lIns="45718" tIns="45718" rIns="45718" bIns="45718"/>
          <a:lstStyle/>
          <a:p>
            <a:pPr>
              <a:defRPr>
                <a:latin typeface="+mj-lt"/>
                <a:ea typeface="+mj-ea"/>
                <a:cs typeface="+mj-cs"/>
                <a:sym typeface="Calibri"/>
              </a:defRPr>
            </a:pPr>
            <a:endParaRPr/>
          </a:p>
        </p:txBody>
      </p:sp>
      <p:grpSp>
        <p:nvGrpSpPr>
          <p:cNvPr id="171" name="Group 9"/>
          <p:cNvGrpSpPr/>
          <p:nvPr/>
        </p:nvGrpSpPr>
        <p:grpSpPr>
          <a:xfrm>
            <a:off x="13334104" y="6365951"/>
            <a:ext cx="3402522" cy="3402522"/>
            <a:chOff x="0" y="0"/>
            <a:chExt cx="3402520" cy="3402520"/>
          </a:xfrm>
        </p:grpSpPr>
        <p:sp>
          <p:nvSpPr>
            <p:cNvPr id="169" name="Freeform 10"/>
            <p:cNvSpPr/>
            <p:nvPr/>
          </p:nvSpPr>
          <p:spPr>
            <a:xfrm>
              <a:off x="-1" y="-1"/>
              <a:ext cx="3402522" cy="3402522"/>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70" name="Freeform 12"/>
            <p:cNvSpPr/>
            <p:nvPr/>
          </p:nvSpPr>
          <p:spPr>
            <a:xfrm>
              <a:off x="207845" y="207845"/>
              <a:ext cx="2986831" cy="298683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172" name="Freeform 14"/>
          <p:cNvSpPr/>
          <p:nvPr/>
        </p:nvSpPr>
        <p:spPr>
          <a:xfrm>
            <a:off x="13466001" y="-6192028"/>
            <a:ext cx="14474153" cy="14474151"/>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73" name="Freeform 16"/>
          <p:cNvSpPr/>
          <p:nvPr/>
        </p:nvSpPr>
        <p:spPr>
          <a:xfrm>
            <a:off x="12850603" y="-760967"/>
            <a:ext cx="8707413" cy="8707414"/>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174" name="Freeform 18"/>
          <p:cNvSpPr/>
          <p:nvPr/>
        </p:nvSpPr>
        <p:spPr>
          <a:xfrm>
            <a:off x="11497009" y="-2343913"/>
            <a:ext cx="6127532" cy="6127528"/>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75" name="Freeform 20"/>
          <p:cNvSpPr/>
          <p:nvPr/>
        </p:nvSpPr>
        <p:spPr>
          <a:xfrm rot="18392386">
            <a:off x="15340390" y="-473853"/>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sp>
        <p:nvSpPr>
          <p:cNvPr id="176" name="Freeform 23"/>
          <p:cNvSpPr/>
          <p:nvPr/>
        </p:nvSpPr>
        <p:spPr>
          <a:xfrm>
            <a:off x="11871314" y="-1969611"/>
            <a:ext cx="5378922" cy="5378922"/>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177" name="Freeform 25"/>
          <p:cNvSpPr/>
          <p:nvPr/>
        </p:nvSpPr>
        <p:spPr>
          <a:xfrm>
            <a:off x="11090743" y="1802196"/>
            <a:ext cx="6940065" cy="6940064"/>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78" name="Freeform 27"/>
          <p:cNvSpPr/>
          <p:nvPr/>
        </p:nvSpPr>
        <p:spPr>
          <a:xfrm>
            <a:off x="11514683" y="2226135"/>
            <a:ext cx="6092187" cy="6092188"/>
          </a:xfrm>
          <a:prstGeom prst="ellipse">
            <a:avLst/>
          </a:prstGeom>
          <a:solidFill>
            <a:srgbClr val="FFFFFF"/>
          </a:solidFill>
          <a:ln w="12700">
            <a:miter lim="400000"/>
          </a:ln>
        </p:spPr>
        <p:txBody>
          <a:bodyPr lIns="45718" tIns="45718" rIns="45718" bIns="45718"/>
          <a:lstStyle/>
          <a:p>
            <a:pPr>
              <a:defRPr>
                <a:latin typeface="+mj-lt"/>
                <a:ea typeface="+mj-ea"/>
                <a:cs typeface="+mj-cs"/>
                <a:sym typeface="Calibri"/>
              </a:defRPr>
            </a:pPr>
            <a:endParaRPr/>
          </a:p>
        </p:txBody>
      </p:sp>
      <p:sp>
        <p:nvSpPr>
          <p:cNvPr id="179" name="Freeform 30"/>
          <p:cNvSpPr/>
          <p:nvPr/>
        </p:nvSpPr>
        <p:spPr>
          <a:xfrm>
            <a:off x="11766577" y="2478032"/>
            <a:ext cx="5588397" cy="5588397"/>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180" name="Freeform 33"/>
          <p:cNvSpPr/>
          <p:nvPr/>
        </p:nvSpPr>
        <p:spPr>
          <a:xfrm rot="18392386">
            <a:off x="11588325" y="-2114226"/>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grpSp>
        <p:nvGrpSpPr>
          <p:cNvPr id="183" name="Group 35"/>
          <p:cNvGrpSpPr/>
          <p:nvPr/>
        </p:nvGrpSpPr>
        <p:grpSpPr>
          <a:xfrm>
            <a:off x="11997069" y="8167515"/>
            <a:ext cx="1262333" cy="1262334"/>
            <a:chOff x="0" y="0"/>
            <a:chExt cx="1262332" cy="1262332"/>
          </a:xfrm>
        </p:grpSpPr>
        <p:sp>
          <p:nvSpPr>
            <p:cNvPr id="181" name="Freeform 36"/>
            <p:cNvSpPr/>
            <p:nvPr/>
          </p:nvSpPr>
          <p:spPr>
            <a:xfrm>
              <a:off x="-1" y="-1"/>
              <a:ext cx="1262333" cy="126233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82" name="Freeform 38"/>
            <p:cNvSpPr/>
            <p:nvPr/>
          </p:nvSpPr>
          <p:spPr>
            <a:xfrm>
              <a:off x="77110" y="77110"/>
              <a:ext cx="1108111" cy="110811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grpSp>
        <p:nvGrpSpPr>
          <p:cNvPr id="186" name="Group 40"/>
          <p:cNvGrpSpPr/>
          <p:nvPr/>
        </p:nvGrpSpPr>
        <p:grpSpPr>
          <a:xfrm>
            <a:off x="13289714" y="9199749"/>
            <a:ext cx="524407" cy="524407"/>
            <a:chOff x="0" y="0"/>
            <a:chExt cx="524405" cy="524405"/>
          </a:xfrm>
        </p:grpSpPr>
        <p:sp>
          <p:nvSpPr>
            <p:cNvPr id="184" name="Freeform 41"/>
            <p:cNvSpPr/>
            <p:nvPr/>
          </p:nvSpPr>
          <p:spPr>
            <a:xfrm>
              <a:off x="0" y="0"/>
              <a:ext cx="524407" cy="524407"/>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85" name="Freeform 43"/>
            <p:cNvSpPr/>
            <p:nvPr/>
          </p:nvSpPr>
          <p:spPr>
            <a:xfrm>
              <a:off x="32034" y="32034"/>
              <a:ext cx="460339" cy="460339"/>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187" name="Freeform 46"/>
          <p:cNvSpPr/>
          <p:nvPr/>
        </p:nvSpPr>
        <p:spPr>
          <a:xfrm rot="5400000">
            <a:off x="-9076027" y="6732113"/>
            <a:ext cx="18452275" cy="300219"/>
          </a:xfrm>
          <a:prstGeom prst="rect">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188" name="Freeform 48"/>
          <p:cNvSpPr/>
          <p:nvPr/>
        </p:nvSpPr>
        <p:spPr>
          <a:xfrm>
            <a:off x="2075045" y="8849190"/>
            <a:ext cx="7920261" cy="930404"/>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89" name="Freeform 50"/>
          <p:cNvSpPr/>
          <p:nvPr/>
        </p:nvSpPr>
        <p:spPr>
          <a:xfrm>
            <a:off x="12048789" y="2760241"/>
            <a:ext cx="5023975" cy="5023977"/>
          </a:xfrm>
          <a:prstGeom prst="ellipse">
            <a:avLst/>
          </a:prstGeom>
          <a:blipFill>
            <a:blip r:embed="rId5"/>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90" name="Jesus came and he experience and lived the life we lived, by doing so he was able understand and to sympathize with us.…"/>
          <p:cNvSpPr txBox="1"/>
          <p:nvPr/>
        </p:nvSpPr>
        <p:spPr>
          <a:xfrm>
            <a:off x="1315976" y="2230110"/>
            <a:ext cx="9665336" cy="5525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0894" indent="-340894" defTabSz="457200">
              <a:buSzPct val="100000"/>
              <a:buChar char="•"/>
              <a:defRPr sz="3400">
                <a:latin typeface="Arial"/>
                <a:ea typeface="Arial"/>
                <a:cs typeface="Arial"/>
                <a:sym typeface="Arial"/>
              </a:defRPr>
            </a:pPr>
            <a:r>
              <a:t>Not only are to persevere in prayer for ourselves, but more importantly we must persevere in prayer for all the saints, we must pray for each other.</a:t>
            </a:r>
          </a:p>
          <a:p>
            <a:pPr marL="340894" indent="-340894" defTabSz="457200">
              <a:buSzPct val="100000"/>
              <a:buChar char="•"/>
              <a:defRPr sz="3400">
                <a:latin typeface="Arial"/>
                <a:ea typeface="Arial"/>
                <a:cs typeface="Arial"/>
                <a:sym typeface="Arial"/>
              </a:defRPr>
            </a:pPr>
            <a:r>
              <a:t>We should not loose heart and be discouraged when we don’t see immediate result.</a:t>
            </a:r>
          </a:p>
          <a:p>
            <a:pPr marL="340894" indent="-340894" defTabSz="457200">
              <a:buSzPct val="100000"/>
              <a:buChar char="•"/>
              <a:defRPr sz="3400">
                <a:latin typeface="Arial"/>
                <a:ea typeface="Arial"/>
                <a:cs typeface="Arial"/>
                <a:sym typeface="Arial"/>
              </a:defRPr>
            </a:pPr>
            <a:r>
              <a:t>God is always working in our lives, even if you don’t feel like anything is happening, he is doing something.</a:t>
            </a:r>
          </a:p>
          <a:p>
            <a:pPr marL="340894" indent="-340894" defTabSz="457200">
              <a:buSzPct val="100000"/>
              <a:buChar char="•"/>
              <a:defRPr sz="3400">
                <a:latin typeface="Arial"/>
                <a:ea typeface="Arial"/>
                <a:cs typeface="Arial"/>
                <a:sym typeface="Arial"/>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93" name="Freeform 4"/>
          <p:cNvSpPr/>
          <p:nvPr/>
        </p:nvSpPr>
        <p:spPr>
          <a:xfrm>
            <a:off x="1028699" y="2333800"/>
            <a:ext cx="10012950" cy="6515392"/>
          </a:xfrm>
          <a:custGeom>
            <a:avLst/>
            <a:gdLst/>
            <a:ahLst/>
            <a:cxnLst>
              <a:cxn ang="0">
                <a:pos x="wd2" y="hd2"/>
              </a:cxn>
              <a:cxn ang="5400000">
                <a:pos x="wd2" y="hd2"/>
              </a:cxn>
              <a:cxn ang="10800000">
                <a:pos x="wd2" y="hd2"/>
              </a:cxn>
              <a:cxn ang="16200000">
                <a:pos x="wd2" y="hd2"/>
              </a:cxn>
            </a:cxnLst>
            <a:rect l="0" t="0" r="r" b="b"/>
            <a:pathLst>
              <a:path w="21600" h="21600" extrusionOk="0">
                <a:moveTo>
                  <a:pt x="231" y="0"/>
                </a:moveTo>
                <a:lnTo>
                  <a:pt x="21369" y="0"/>
                </a:lnTo>
                <a:cubicBezTo>
                  <a:pt x="21497" y="0"/>
                  <a:pt x="21600" y="159"/>
                  <a:pt x="21600" y="355"/>
                </a:cubicBezTo>
                <a:lnTo>
                  <a:pt x="21600" y="21245"/>
                </a:lnTo>
                <a:cubicBezTo>
                  <a:pt x="21600" y="21441"/>
                  <a:pt x="21497" y="21600"/>
                  <a:pt x="21369" y="21600"/>
                </a:cubicBezTo>
                <a:lnTo>
                  <a:pt x="231" y="21600"/>
                </a:lnTo>
                <a:cubicBezTo>
                  <a:pt x="103" y="21600"/>
                  <a:pt x="0" y="21441"/>
                  <a:pt x="0" y="21245"/>
                </a:cubicBezTo>
                <a:lnTo>
                  <a:pt x="0" y="355"/>
                </a:lnTo>
                <a:cubicBezTo>
                  <a:pt x="0" y="159"/>
                  <a:pt x="103" y="0"/>
                  <a:pt x="231" y="0"/>
                </a:cubicBezTo>
                <a:close/>
              </a:path>
            </a:pathLst>
          </a:custGeom>
          <a:solidFill>
            <a:srgbClr val="FFFFFF"/>
          </a:solidFill>
          <a:ln w="76200" cap="rnd">
            <a:solidFill>
              <a:srgbClr val="7836D2"/>
            </a:solidFill>
          </a:ln>
        </p:spPr>
        <p:txBody>
          <a:bodyPr lIns="45718" tIns="45718" rIns="45718" bIns="45718"/>
          <a:lstStyle/>
          <a:p>
            <a:pPr>
              <a:defRPr>
                <a:latin typeface="+mj-lt"/>
                <a:ea typeface="+mj-ea"/>
                <a:cs typeface="+mj-cs"/>
                <a:sym typeface="Calibri"/>
              </a:defRPr>
            </a:pPr>
            <a:endParaRPr/>
          </a:p>
        </p:txBody>
      </p:sp>
      <p:sp>
        <p:nvSpPr>
          <p:cNvPr id="194" name="TextBox 6"/>
          <p:cNvSpPr txBox="1"/>
          <p:nvPr/>
        </p:nvSpPr>
        <p:spPr>
          <a:xfrm>
            <a:off x="1384247" y="2534380"/>
            <a:ext cx="9502571" cy="67351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457200">
              <a:defRPr sz="3400">
                <a:latin typeface="Arial"/>
                <a:ea typeface="Arial"/>
                <a:cs typeface="Arial"/>
                <a:sym typeface="Arial"/>
              </a:defRPr>
            </a:pPr>
            <a:r>
              <a:rPr dirty="0"/>
              <a:t>God see us through the lens and perspective of eternity, he sees the whole picture of our lives from the beginning to end, his timeline is different from our</a:t>
            </a:r>
            <a:r>
              <a:rPr lang="en-CA" dirty="0"/>
              <a:t>s</a:t>
            </a:r>
            <a:r>
              <a:rPr dirty="0"/>
              <a:t>, but make no mistake</a:t>
            </a:r>
            <a:r>
              <a:rPr lang="en-CA" dirty="0"/>
              <a:t>e </a:t>
            </a:r>
            <a:r>
              <a:rPr dirty="0"/>
              <a:t>He is always on time</a:t>
            </a:r>
            <a:r>
              <a:rPr lang="en-CA" dirty="0"/>
              <a:t>.</a:t>
            </a:r>
          </a:p>
          <a:p>
            <a:pPr defTabSz="457200">
              <a:defRPr sz="3400">
                <a:latin typeface="Arial"/>
                <a:ea typeface="Arial"/>
                <a:cs typeface="Arial"/>
                <a:sym typeface="Arial"/>
              </a:defRPr>
            </a:pPr>
            <a:endParaRPr dirty="0"/>
          </a:p>
          <a:p>
            <a:pPr defTabSz="457200">
              <a:defRPr sz="3400">
                <a:latin typeface="Arial"/>
                <a:ea typeface="Arial"/>
                <a:cs typeface="Arial"/>
                <a:sym typeface="Arial"/>
              </a:defRPr>
            </a:pPr>
            <a:r>
              <a:rPr dirty="0"/>
              <a:t>We must patience and wait for his timing.</a:t>
            </a:r>
          </a:p>
          <a:p>
            <a:pPr defTabSz="457200">
              <a:defRPr sz="3400">
                <a:latin typeface="Arial"/>
                <a:ea typeface="Arial"/>
                <a:cs typeface="Arial"/>
                <a:sym typeface="Arial"/>
              </a:defRPr>
            </a:pPr>
            <a:r>
              <a:rPr dirty="0"/>
              <a:t>Only God see our time in its entirety and therefore knows what is good for us in the long run.</a:t>
            </a:r>
          </a:p>
          <a:p>
            <a:pPr defTabSz="457200">
              <a:defRPr sz="1400">
                <a:latin typeface="Arial"/>
                <a:ea typeface="Arial"/>
                <a:cs typeface="Arial"/>
                <a:sym typeface="Arial"/>
              </a:defRPr>
            </a:pPr>
            <a:endParaRPr sz="2700" spc="-26" dirty="0"/>
          </a:p>
          <a:p>
            <a:pPr defTabSz="457200">
              <a:spcBef>
                <a:spcPts val="1000"/>
              </a:spcBef>
              <a:defRPr sz="2700" spc="-26"/>
            </a:pPr>
            <a:endParaRPr sz="2700" spc="-26" dirty="0"/>
          </a:p>
          <a:p>
            <a:pPr defTabSz="457200">
              <a:spcBef>
                <a:spcPts val="1000"/>
              </a:spcBef>
              <a:defRPr sz="2700" spc="-26"/>
            </a:pPr>
            <a:r>
              <a:rPr dirty="0"/>
              <a:t> </a:t>
            </a:r>
          </a:p>
        </p:txBody>
      </p:sp>
      <p:grpSp>
        <p:nvGrpSpPr>
          <p:cNvPr id="197" name="Group 9"/>
          <p:cNvGrpSpPr/>
          <p:nvPr/>
        </p:nvGrpSpPr>
        <p:grpSpPr>
          <a:xfrm>
            <a:off x="13334104" y="6365951"/>
            <a:ext cx="3402522" cy="3402522"/>
            <a:chOff x="0" y="0"/>
            <a:chExt cx="3402520" cy="3402520"/>
          </a:xfrm>
        </p:grpSpPr>
        <p:sp>
          <p:nvSpPr>
            <p:cNvPr id="195" name="Freeform 10"/>
            <p:cNvSpPr/>
            <p:nvPr/>
          </p:nvSpPr>
          <p:spPr>
            <a:xfrm>
              <a:off x="-1" y="-1"/>
              <a:ext cx="3402522" cy="3402522"/>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96" name="Freeform 12"/>
            <p:cNvSpPr/>
            <p:nvPr/>
          </p:nvSpPr>
          <p:spPr>
            <a:xfrm>
              <a:off x="207845" y="207845"/>
              <a:ext cx="2986831" cy="298683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198" name="Freeform 14"/>
          <p:cNvSpPr/>
          <p:nvPr/>
        </p:nvSpPr>
        <p:spPr>
          <a:xfrm>
            <a:off x="13466001" y="-6192028"/>
            <a:ext cx="14474153" cy="14474151"/>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199" name="Freeform 16"/>
          <p:cNvSpPr/>
          <p:nvPr/>
        </p:nvSpPr>
        <p:spPr>
          <a:xfrm>
            <a:off x="12850603" y="-760967"/>
            <a:ext cx="8707413" cy="8707414"/>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00" name="Freeform 18"/>
          <p:cNvSpPr/>
          <p:nvPr/>
        </p:nvSpPr>
        <p:spPr>
          <a:xfrm>
            <a:off x="11497009" y="-2343913"/>
            <a:ext cx="6127532" cy="6127528"/>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01" name="Freeform 20"/>
          <p:cNvSpPr/>
          <p:nvPr/>
        </p:nvSpPr>
        <p:spPr>
          <a:xfrm rot="18392386">
            <a:off x="15340390" y="-473853"/>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sp>
        <p:nvSpPr>
          <p:cNvPr id="202" name="Freeform 23"/>
          <p:cNvSpPr/>
          <p:nvPr/>
        </p:nvSpPr>
        <p:spPr>
          <a:xfrm>
            <a:off x="11871314" y="-1969611"/>
            <a:ext cx="5378922" cy="5378922"/>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03" name="Freeform 25"/>
          <p:cNvSpPr/>
          <p:nvPr/>
        </p:nvSpPr>
        <p:spPr>
          <a:xfrm>
            <a:off x="11090743" y="1802196"/>
            <a:ext cx="6940065" cy="6940064"/>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04" name="Freeform 27"/>
          <p:cNvSpPr/>
          <p:nvPr/>
        </p:nvSpPr>
        <p:spPr>
          <a:xfrm>
            <a:off x="11514683" y="2226135"/>
            <a:ext cx="6092187" cy="6092188"/>
          </a:xfrm>
          <a:prstGeom prst="ellipse">
            <a:avLst/>
          </a:prstGeom>
          <a:solidFill>
            <a:srgbClr val="FFFFFF"/>
          </a:solidFill>
          <a:ln w="12700">
            <a:miter lim="400000"/>
          </a:ln>
        </p:spPr>
        <p:txBody>
          <a:bodyPr lIns="45718" tIns="45718" rIns="45718" bIns="45718"/>
          <a:lstStyle/>
          <a:p>
            <a:pPr>
              <a:defRPr>
                <a:latin typeface="+mj-lt"/>
                <a:ea typeface="+mj-ea"/>
                <a:cs typeface="+mj-cs"/>
                <a:sym typeface="Calibri"/>
              </a:defRPr>
            </a:pPr>
            <a:endParaRPr/>
          </a:p>
        </p:txBody>
      </p:sp>
      <p:sp>
        <p:nvSpPr>
          <p:cNvPr id="205" name="Freeform 30"/>
          <p:cNvSpPr/>
          <p:nvPr/>
        </p:nvSpPr>
        <p:spPr>
          <a:xfrm>
            <a:off x="11766577" y="2478032"/>
            <a:ext cx="5588397" cy="5588397"/>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06" name="Freeform 33"/>
          <p:cNvSpPr/>
          <p:nvPr/>
        </p:nvSpPr>
        <p:spPr>
          <a:xfrm rot="18392386">
            <a:off x="11588325" y="-2114226"/>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grpSp>
        <p:nvGrpSpPr>
          <p:cNvPr id="209" name="Group 35"/>
          <p:cNvGrpSpPr/>
          <p:nvPr/>
        </p:nvGrpSpPr>
        <p:grpSpPr>
          <a:xfrm>
            <a:off x="11997069" y="8167515"/>
            <a:ext cx="1262333" cy="1262334"/>
            <a:chOff x="0" y="0"/>
            <a:chExt cx="1262332" cy="1262332"/>
          </a:xfrm>
        </p:grpSpPr>
        <p:sp>
          <p:nvSpPr>
            <p:cNvPr id="207" name="Freeform 36"/>
            <p:cNvSpPr/>
            <p:nvPr/>
          </p:nvSpPr>
          <p:spPr>
            <a:xfrm>
              <a:off x="-1" y="-1"/>
              <a:ext cx="1262333" cy="126233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08" name="Freeform 38"/>
            <p:cNvSpPr/>
            <p:nvPr/>
          </p:nvSpPr>
          <p:spPr>
            <a:xfrm>
              <a:off x="77110" y="77110"/>
              <a:ext cx="1108111" cy="110811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grpSp>
        <p:nvGrpSpPr>
          <p:cNvPr id="212" name="Group 40"/>
          <p:cNvGrpSpPr/>
          <p:nvPr/>
        </p:nvGrpSpPr>
        <p:grpSpPr>
          <a:xfrm>
            <a:off x="13289714" y="9199749"/>
            <a:ext cx="524407" cy="524407"/>
            <a:chOff x="0" y="0"/>
            <a:chExt cx="524405" cy="524405"/>
          </a:xfrm>
        </p:grpSpPr>
        <p:sp>
          <p:nvSpPr>
            <p:cNvPr id="210" name="Freeform 41"/>
            <p:cNvSpPr/>
            <p:nvPr/>
          </p:nvSpPr>
          <p:spPr>
            <a:xfrm>
              <a:off x="0" y="0"/>
              <a:ext cx="524407" cy="524407"/>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11" name="Freeform 43"/>
            <p:cNvSpPr/>
            <p:nvPr/>
          </p:nvSpPr>
          <p:spPr>
            <a:xfrm>
              <a:off x="32034" y="32034"/>
              <a:ext cx="460339" cy="460339"/>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213" name="Freeform 46"/>
          <p:cNvSpPr/>
          <p:nvPr/>
        </p:nvSpPr>
        <p:spPr>
          <a:xfrm rot="5400000">
            <a:off x="-9023103" y="6732115"/>
            <a:ext cx="18452275" cy="300219"/>
          </a:xfrm>
          <a:prstGeom prst="rect">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14" name="Freeform 50"/>
          <p:cNvSpPr/>
          <p:nvPr/>
        </p:nvSpPr>
        <p:spPr>
          <a:xfrm>
            <a:off x="12048789" y="2760241"/>
            <a:ext cx="5023975" cy="5023977"/>
          </a:xfrm>
          <a:prstGeom prst="ellipse">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15" name="Freeform 48"/>
          <p:cNvSpPr/>
          <p:nvPr/>
        </p:nvSpPr>
        <p:spPr>
          <a:xfrm>
            <a:off x="2037654" y="8759518"/>
            <a:ext cx="7920261" cy="930404"/>
          </a:xfrm>
          <a:prstGeom prst="rect">
            <a:avLst/>
          </a:prstGeom>
          <a:blipFill>
            <a:blip r:embed="rId5"/>
            <a:stretch>
              <a:fillRect/>
            </a:stretch>
          </a:blipFill>
          <a:ln w="12700">
            <a:miter lim="400000"/>
          </a:ln>
        </p:spPr>
        <p:txBody>
          <a:bodyPr lIns="45718" tIns="45718" rIns="45718" bIns="45718"/>
          <a:lstStyle/>
          <a:p>
            <a:pPr>
              <a:defRPr>
                <a:latin typeface="+mj-lt"/>
                <a:ea typeface="+mj-ea"/>
                <a:cs typeface="+mj-cs"/>
                <a:sym typeface="Calibri"/>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18" name="Freeform 4"/>
          <p:cNvSpPr/>
          <p:nvPr/>
        </p:nvSpPr>
        <p:spPr>
          <a:xfrm>
            <a:off x="1028699" y="2333800"/>
            <a:ext cx="10012950" cy="6515392"/>
          </a:xfrm>
          <a:custGeom>
            <a:avLst/>
            <a:gdLst/>
            <a:ahLst/>
            <a:cxnLst>
              <a:cxn ang="0">
                <a:pos x="wd2" y="hd2"/>
              </a:cxn>
              <a:cxn ang="5400000">
                <a:pos x="wd2" y="hd2"/>
              </a:cxn>
              <a:cxn ang="10800000">
                <a:pos x="wd2" y="hd2"/>
              </a:cxn>
              <a:cxn ang="16200000">
                <a:pos x="wd2" y="hd2"/>
              </a:cxn>
            </a:cxnLst>
            <a:rect l="0" t="0" r="r" b="b"/>
            <a:pathLst>
              <a:path w="21600" h="21600" extrusionOk="0">
                <a:moveTo>
                  <a:pt x="231" y="0"/>
                </a:moveTo>
                <a:lnTo>
                  <a:pt x="21369" y="0"/>
                </a:lnTo>
                <a:cubicBezTo>
                  <a:pt x="21497" y="0"/>
                  <a:pt x="21600" y="159"/>
                  <a:pt x="21600" y="355"/>
                </a:cubicBezTo>
                <a:lnTo>
                  <a:pt x="21600" y="21245"/>
                </a:lnTo>
                <a:cubicBezTo>
                  <a:pt x="21600" y="21441"/>
                  <a:pt x="21497" y="21600"/>
                  <a:pt x="21369" y="21600"/>
                </a:cubicBezTo>
                <a:lnTo>
                  <a:pt x="231" y="21600"/>
                </a:lnTo>
                <a:cubicBezTo>
                  <a:pt x="103" y="21600"/>
                  <a:pt x="0" y="21441"/>
                  <a:pt x="0" y="21245"/>
                </a:cubicBezTo>
                <a:lnTo>
                  <a:pt x="0" y="355"/>
                </a:lnTo>
                <a:cubicBezTo>
                  <a:pt x="0" y="159"/>
                  <a:pt x="103" y="0"/>
                  <a:pt x="231" y="0"/>
                </a:cubicBezTo>
                <a:close/>
              </a:path>
            </a:pathLst>
          </a:custGeom>
          <a:solidFill>
            <a:srgbClr val="FFFFFF"/>
          </a:solidFill>
          <a:ln w="76200" cap="rnd">
            <a:solidFill>
              <a:srgbClr val="7836D2"/>
            </a:solidFill>
          </a:ln>
        </p:spPr>
        <p:txBody>
          <a:bodyPr lIns="45718" tIns="45718" rIns="45718" bIns="45718"/>
          <a:lstStyle/>
          <a:p>
            <a:pPr>
              <a:defRPr>
                <a:latin typeface="+mj-lt"/>
                <a:ea typeface="+mj-ea"/>
                <a:cs typeface="+mj-cs"/>
                <a:sym typeface="Calibri"/>
              </a:defRPr>
            </a:pPr>
            <a:endParaRPr/>
          </a:p>
        </p:txBody>
      </p:sp>
      <p:grpSp>
        <p:nvGrpSpPr>
          <p:cNvPr id="221" name="Group 9"/>
          <p:cNvGrpSpPr/>
          <p:nvPr/>
        </p:nvGrpSpPr>
        <p:grpSpPr>
          <a:xfrm>
            <a:off x="13334104" y="6365951"/>
            <a:ext cx="3402522" cy="3402522"/>
            <a:chOff x="0" y="0"/>
            <a:chExt cx="3402520" cy="3402520"/>
          </a:xfrm>
        </p:grpSpPr>
        <p:sp>
          <p:nvSpPr>
            <p:cNvPr id="219" name="Freeform 10"/>
            <p:cNvSpPr/>
            <p:nvPr/>
          </p:nvSpPr>
          <p:spPr>
            <a:xfrm>
              <a:off x="-1" y="-1"/>
              <a:ext cx="3402522" cy="3402522"/>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20" name="Freeform 12"/>
            <p:cNvSpPr/>
            <p:nvPr/>
          </p:nvSpPr>
          <p:spPr>
            <a:xfrm>
              <a:off x="207845" y="207845"/>
              <a:ext cx="2986831" cy="298683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222" name="Freeform 14"/>
          <p:cNvSpPr/>
          <p:nvPr/>
        </p:nvSpPr>
        <p:spPr>
          <a:xfrm>
            <a:off x="13466001" y="-6192028"/>
            <a:ext cx="14474153" cy="14474151"/>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23" name="Freeform 16"/>
          <p:cNvSpPr/>
          <p:nvPr/>
        </p:nvSpPr>
        <p:spPr>
          <a:xfrm>
            <a:off x="12850603" y="-760967"/>
            <a:ext cx="8707413" cy="8707414"/>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24" name="Freeform 18"/>
          <p:cNvSpPr/>
          <p:nvPr/>
        </p:nvSpPr>
        <p:spPr>
          <a:xfrm>
            <a:off x="11497009" y="-2343913"/>
            <a:ext cx="6127532" cy="6127528"/>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25" name="Freeform 20"/>
          <p:cNvSpPr/>
          <p:nvPr/>
        </p:nvSpPr>
        <p:spPr>
          <a:xfrm rot="18392386">
            <a:off x="15340390" y="-473853"/>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sp>
        <p:nvSpPr>
          <p:cNvPr id="226" name="Freeform 23"/>
          <p:cNvSpPr/>
          <p:nvPr/>
        </p:nvSpPr>
        <p:spPr>
          <a:xfrm>
            <a:off x="11871314" y="-1969611"/>
            <a:ext cx="5378922" cy="5378922"/>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27" name="Freeform 25"/>
          <p:cNvSpPr/>
          <p:nvPr/>
        </p:nvSpPr>
        <p:spPr>
          <a:xfrm>
            <a:off x="11090743" y="1802196"/>
            <a:ext cx="6940065" cy="6940064"/>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28" name="Freeform 27"/>
          <p:cNvSpPr/>
          <p:nvPr/>
        </p:nvSpPr>
        <p:spPr>
          <a:xfrm>
            <a:off x="11514683" y="2226135"/>
            <a:ext cx="6092187" cy="6092188"/>
          </a:xfrm>
          <a:prstGeom prst="ellipse">
            <a:avLst/>
          </a:prstGeom>
          <a:solidFill>
            <a:srgbClr val="FFFFFF"/>
          </a:solidFill>
          <a:ln w="12700">
            <a:miter lim="400000"/>
          </a:ln>
        </p:spPr>
        <p:txBody>
          <a:bodyPr lIns="45718" tIns="45718" rIns="45718" bIns="45718"/>
          <a:lstStyle/>
          <a:p>
            <a:pPr>
              <a:defRPr>
                <a:latin typeface="+mj-lt"/>
                <a:ea typeface="+mj-ea"/>
                <a:cs typeface="+mj-cs"/>
                <a:sym typeface="Calibri"/>
              </a:defRPr>
            </a:pPr>
            <a:endParaRPr/>
          </a:p>
        </p:txBody>
      </p:sp>
      <p:sp>
        <p:nvSpPr>
          <p:cNvPr id="229" name="Freeform 30"/>
          <p:cNvSpPr/>
          <p:nvPr/>
        </p:nvSpPr>
        <p:spPr>
          <a:xfrm>
            <a:off x="11766577" y="2478032"/>
            <a:ext cx="5588397" cy="5588397"/>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30" name="Freeform 33"/>
          <p:cNvSpPr/>
          <p:nvPr/>
        </p:nvSpPr>
        <p:spPr>
          <a:xfrm rot="18392386">
            <a:off x="11588325" y="-2114226"/>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grpSp>
        <p:nvGrpSpPr>
          <p:cNvPr id="233" name="Group 35"/>
          <p:cNvGrpSpPr/>
          <p:nvPr/>
        </p:nvGrpSpPr>
        <p:grpSpPr>
          <a:xfrm>
            <a:off x="11997069" y="8167515"/>
            <a:ext cx="1262333" cy="1262334"/>
            <a:chOff x="0" y="0"/>
            <a:chExt cx="1262332" cy="1262332"/>
          </a:xfrm>
        </p:grpSpPr>
        <p:sp>
          <p:nvSpPr>
            <p:cNvPr id="231" name="Freeform 36"/>
            <p:cNvSpPr/>
            <p:nvPr/>
          </p:nvSpPr>
          <p:spPr>
            <a:xfrm>
              <a:off x="-1" y="-1"/>
              <a:ext cx="1262333" cy="126233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32" name="Freeform 38"/>
            <p:cNvSpPr/>
            <p:nvPr/>
          </p:nvSpPr>
          <p:spPr>
            <a:xfrm>
              <a:off x="77110" y="77110"/>
              <a:ext cx="1108111" cy="110811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grpSp>
        <p:nvGrpSpPr>
          <p:cNvPr id="236" name="Group 40"/>
          <p:cNvGrpSpPr/>
          <p:nvPr/>
        </p:nvGrpSpPr>
        <p:grpSpPr>
          <a:xfrm>
            <a:off x="13289714" y="9199749"/>
            <a:ext cx="524407" cy="524407"/>
            <a:chOff x="0" y="0"/>
            <a:chExt cx="524405" cy="524405"/>
          </a:xfrm>
        </p:grpSpPr>
        <p:sp>
          <p:nvSpPr>
            <p:cNvPr id="234" name="Freeform 41"/>
            <p:cNvSpPr/>
            <p:nvPr/>
          </p:nvSpPr>
          <p:spPr>
            <a:xfrm>
              <a:off x="0" y="0"/>
              <a:ext cx="524407" cy="524407"/>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35" name="Freeform 43"/>
            <p:cNvSpPr/>
            <p:nvPr/>
          </p:nvSpPr>
          <p:spPr>
            <a:xfrm>
              <a:off x="32034" y="32034"/>
              <a:ext cx="460339" cy="460339"/>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237" name="Freeform 46"/>
          <p:cNvSpPr/>
          <p:nvPr/>
        </p:nvSpPr>
        <p:spPr>
          <a:xfrm rot="5400000">
            <a:off x="-9076027" y="6732113"/>
            <a:ext cx="18452275" cy="300219"/>
          </a:xfrm>
          <a:prstGeom prst="rect">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38" name="Freeform 48"/>
          <p:cNvSpPr/>
          <p:nvPr/>
        </p:nvSpPr>
        <p:spPr>
          <a:xfrm>
            <a:off x="2075045" y="8849190"/>
            <a:ext cx="7920261" cy="930404"/>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39" name="Freeform 50"/>
          <p:cNvSpPr/>
          <p:nvPr/>
        </p:nvSpPr>
        <p:spPr>
          <a:xfrm>
            <a:off x="12048789" y="2760241"/>
            <a:ext cx="5023975" cy="5023977"/>
          </a:xfrm>
          <a:prstGeom prst="ellipse">
            <a:avLst/>
          </a:prstGeom>
          <a:blipFill>
            <a:blip r:embed="rId5"/>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40" name="John was preparing the way for the king. Preachers, teachers with prophetic voices, point not at themselves, but at God,..Jesus is the focus.…"/>
          <p:cNvSpPr txBox="1"/>
          <p:nvPr/>
        </p:nvSpPr>
        <p:spPr>
          <a:xfrm>
            <a:off x="1225518" y="2574387"/>
            <a:ext cx="9346194" cy="76239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0894" indent="-340894" defTabSz="457200">
              <a:buSzPct val="100000"/>
              <a:buChar char="•"/>
              <a:defRPr sz="3400">
                <a:latin typeface="Arial"/>
                <a:ea typeface="Arial"/>
                <a:cs typeface="Arial"/>
                <a:sym typeface="Arial"/>
              </a:defRPr>
            </a:pPr>
            <a:r>
              <a:t>S</a:t>
            </a:r>
            <a:r>
              <a:rPr>
                <a:latin typeface="+mn-lt"/>
                <a:ea typeface="+mn-ea"/>
                <a:cs typeface="+mn-cs"/>
                <a:sym typeface="Helvetica"/>
              </a:rPr>
              <a:t>ince prayer is truly about the will and purpose of God ruling our life we will never grow weary in prayer, and our faith will never falter, if after we have offered to God our prayers and requests, we add the perfect prayer, Your will be done.</a:t>
            </a:r>
          </a:p>
          <a:p>
            <a:pPr marL="340894" indent="-340894" defTabSz="457200">
              <a:buSzPct val="100000"/>
              <a:buChar char="•"/>
              <a:defRPr sz="3400">
                <a:latin typeface="Arial"/>
                <a:ea typeface="Arial"/>
                <a:cs typeface="Arial"/>
                <a:sym typeface="Arial"/>
              </a:defRPr>
            </a:pPr>
            <a:r>
              <a:t>Jesus persevere in prayer in the garden of Gethsemane, and he prayed to the Father that the cup of the cross be taken away from him, but in the end, he add the perfect prayer </a:t>
            </a:r>
            <a:r>
              <a:rPr>
                <a:solidFill>
                  <a:srgbClr val="B51700"/>
                </a:solidFill>
              </a:rPr>
              <a:t>“nevertheless not My will, but Yours, be done.”</a:t>
            </a:r>
            <a:endParaRPr>
              <a:latin typeface="+mn-lt"/>
              <a:ea typeface="+mn-ea"/>
              <a:cs typeface="+mn-cs"/>
              <a:sym typeface="Helvetica"/>
            </a:endParaRPr>
          </a:p>
          <a:p>
            <a:pPr defTabSz="457200">
              <a:spcBef>
                <a:spcPts val="1000"/>
              </a:spcBef>
              <a:defRPr sz="2700" spc="-26">
                <a:latin typeface="Arial"/>
                <a:ea typeface="Arial"/>
                <a:cs typeface="Arial"/>
                <a:sym typeface="Arial"/>
              </a:defRPr>
            </a:pPr>
            <a:endParaRPr>
              <a:solidFill>
                <a:srgbClr val="E22146"/>
              </a:solidFill>
            </a:endParaRPr>
          </a:p>
          <a:p>
            <a:pPr marL="130341" indent="-130341" defTabSz="457200">
              <a:spcBef>
                <a:spcPts val="1000"/>
              </a:spcBef>
              <a:buSzPct val="100000"/>
              <a:buChar char="•"/>
              <a:defRPr sz="1300" spc="-13"/>
            </a:pPr>
            <a:endParaRPr>
              <a:solidFill>
                <a:srgbClr val="E22146"/>
              </a:solidFill>
            </a:endParaRPr>
          </a:p>
          <a:p>
            <a:pPr marL="270710" indent="-270710" defTabSz="457200">
              <a:spcBef>
                <a:spcPts val="1000"/>
              </a:spcBef>
              <a:buSzPct val="100000"/>
              <a:buChar char="•"/>
              <a:defRPr sz="2700" spc="-26"/>
            </a:pPr>
            <a:endParaRPr>
              <a:solidFill>
                <a:srgbClr val="E22146"/>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43" name="Freeform 4"/>
          <p:cNvSpPr/>
          <p:nvPr/>
        </p:nvSpPr>
        <p:spPr>
          <a:xfrm>
            <a:off x="1028699" y="2333800"/>
            <a:ext cx="10012950" cy="6515392"/>
          </a:xfrm>
          <a:custGeom>
            <a:avLst/>
            <a:gdLst/>
            <a:ahLst/>
            <a:cxnLst>
              <a:cxn ang="0">
                <a:pos x="wd2" y="hd2"/>
              </a:cxn>
              <a:cxn ang="5400000">
                <a:pos x="wd2" y="hd2"/>
              </a:cxn>
              <a:cxn ang="10800000">
                <a:pos x="wd2" y="hd2"/>
              </a:cxn>
              <a:cxn ang="16200000">
                <a:pos x="wd2" y="hd2"/>
              </a:cxn>
            </a:cxnLst>
            <a:rect l="0" t="0" r="r" b="b"/>
            <a:pathLst>
              <a:path w="21600" h="21600" extrusionOk="0">
                <a:moveTo>
                  <a:pt x="231" y="0"/>
                </a:moveTo>
                <a:lnTo>
                  <a:pt x="21369" y="0"/>
                </a:lnTo>
                <a:cubicBezTo>
                  <a:pt x="21497" y="0"/>
                  <a:pt x="21600" y="159"/>
                  <a:pt x="21600" y="355"/>
                </a:cubicBezTo>
                <a:lnTo>
                  <a:pt x="21600" y="21245"/>
                </a:lnTo>
                <a:cubicBezTo>
                  <a:pt x="21600" y="21441"/>
                  <a:pt x="21497" y="21600"/>
                  <a:pt x="21369" y="21600"/>
                </a:cubicBezTo>
                <a:lnTo>
                  <a:pt x="231" y="21600"/>
                </a:lnTo>
                <a:cubicBezTo>
                  <a:pt x="103" y="21600"/>
                  <a:pt x="0" y="21441"/>
                  <a:pt x="0" y="21245"/>
                </a:cubicBezTo>
                <a:lnTo>
                  <a:pt x="0" y="355"/>
                </a:lnTo>
                <a:cubicBezTo>
                  <a:pt x="0" y="159"/>
                  <a:pt x="103" y="0"/>
                  <a:pt x="231" y="0"/>
                </a:cubicBezTo>
                <a:close/>
              </a:path>
            </a:pathLst>
          </a:custGeom>
          <a:solidFill>
            <a:srgbClr val="FFFFFF"/>
          </a:solidFill>
          <a:ln w="76200" cap="rnd">
            <a:solidFill>
              <a:srgbClr val="7836D2"/>
            </a:solidFill>
          </a:ln>
        </p:spPr>
        <p:txBody>
          <a:bodyPr lIns="45718" tIns="45718" rIns="45718" bIns="45718"/>
          <a:lstStyle/>
          <a:p>
            <a:pPr>
              <a:defRPr>
                <a:latin typeface="+mj-lt"/>
                <a:ea typeface="+mj-ea"/>
                <a:cs typeface="+mj-cs"/>
                <a:sym typeface="Calibri"/>
              </a:defRPr>
            </a:pPr>
            <a:endParaRPr/>
          </a:p>
        </p:txBody>
      </p:sp>
      <p:grpSp>
        <p:nvGrpSpPr>
          <p:cNvPr id="246" name="Group 9"/>
          <p:cNvGrpSpPr/>
          <p:nvPr/>
        </p:nvGrpSpPr>
        <p:grpSpPr>
          <a:xfrm>
            <a:off x="13334104" y="6365951"/>
            <a:ext cx="3402522" cy="3402522"/>
            <a:chOff x="0" y="0"/>
            <a:chExt cx="3402520" cy="3402520"/>
          </a:xfrm>
        </p:grpSpPr>
        <p:sp>
          <p:nvSpPr>
            <p:cNvPr id="244" name="Freeform 10"/>
            <p:cNvSpPr/>
            <p:nvPr/>
          </p:nvSpPr>
          <p:spPr>
            <a:xfrm>
              <a:off x="-1" y="-1"/>
              <a:ext cx="3402522" cy="3402522"/>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45" name="Freeform 12"/>
            <p:cNvSpPr/>
            <p:nvPr/>
          </p:nvSpPr>
          <p:spPr>
            <a:xfrm>
              <a:off x="207845" y="207845"/>
              <a:ext cx="2986831" cy="298683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247" name="Freeform 14"/>
          <p:cNvSpPr/>
          <p:nvPr/>
        </p:nvSpPr>
        <p:spPr>
          <a:xfrm>
            <a:off x="13466001" y="-6192028"/>
            <a:ext cx="14474153" cy="14474151"/>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48" name="Freeform 16"/>
          <p:cNvSpPr/>
          <p:nvPr/>
        </p:nvSpPr>
        <p:spPr>
          <a:xfrm>
            <a:off x="12850603" y="-760967"/>
            <a:ext cx="8707413" cy="8707414"/>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49" name="Freeform 18"/>
          <p:cNvSpPr/>
          <p:nvPr/>
        </p:nvSpPr>
        <p:spPr>
          <a:xfrm>
            <a:off x="11497009" y="-2343913"/>
            <a:ext cx="6127532" cy="6127528"/>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50" name="Freeform 20"/>
          <p:cNvSpPr/>
          <p:nvPr/>
        </p:nvSpPr>
        <p:spPr>
          <a:xfrm rot="18392386">
            <a:off x="15340390" y="-473853"/>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sp>
        <p:nvSpPr>
          <p:cNvPr id="251" name="Freeform 23"/>
          <p:cNvSpPr/>
          <p:nvPr/>
        </p:nvSpPr>
        <p:spPr>
          <a:xfrm>
            <a:off x="11871314" y="-1969611"/>
            <a:ext cx="5378922" cy="5378922"/>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52" name="Freeform 25"/>
          <p:cNvSpPr/>
          <p:nvPr/>
        </p:nvSpPr>
        <p:spPr>
          <a:xfrm>
            <a:off x="11090743" y="1802196"/>
            <a:ext cx="6940065" cy="6940064"/>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53" name="Freeform 27"/>
          <p:cNvSpPr/>
          <p:nvPr/>
        </p:nvSpPr>
        <p:spPr>
          <a:xfrm>
            <a:off x="11514683" y="2226135"/>
            <a:ext cx="6092187" cy="6092188"/>
          </a:xfrm>
          <a:prstGeom prst="ellipse">
            <a:avLst/>
          </a:prstGeom>
          <a:solidFill>
            <a:srgbClr val="FFFFFF"/>
          </a:solidFill>
          <a:ln w="12700">
            <a:miter lim="400000"/>
          </a:ln>
        </p:spPr>
        <p:txBody>
          <a:bodyPr lIns="45718" tIns="45718" rIns="45718" bIns="45718"/>
          <a:lstStyle/>
          <a:p>
            <a:pPr>
              <a:defRPr>
                <a:latin typeface="+mj-lt"/>
                <a:ea typeface="+mj-ea"/>
                <a:cs typeface="+mj-cs"/>
                <a:sym typeface="Calibri"/>
              </a:defRPr>
            </a:pPr>
            <a:endParaRPr/>
          </a:p>
        </p:txBody>
      </p:sp>
      <p:sp>
        <p:nvSpPr>
          <p:cNvPr id="254" name="Freeform 30"/>
          <p:cNvSpPr/>
          <p:nvPr/>
        </p:nvSpPr>
        <p:spPr>
          <a:xfrm>
            <a:off x="11766577" y="2478032"/>
            <a:ext cx="5588397" cy="5588397"/>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55" name="Freeform 33"/>
          <p:cNvSpPr/>
          <p:nvPr/>
        </p:nvSpPr>
        <p:spPr>
          <a:xfrm rot="18392386">
            <a:off x="11588325" y="-2114226"/>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grpSp>
        <p:nvGrpSpPr>
          <p:cNvPr id="258" name="Group 35"/>
          <p:cNvGrpSpPr/>
          <p:nvPr/>
        </p:nvGrpSpPr>
        <p:grpSpPr>
          <a:xfrm>
            <a:off x="11997069" y="8167515"/>
            <a:ext cx="1262333" cy="1262334"/>
            <a:chOff x="0" y="0"/>
            <a:chExt cx="1262332" cy="1262332"/>
          </a:xfrm>
        </p:grpSpPr>
        <p:sp>
          <p:nvSpPr>
            <p:cNvPr id="256" name="Freeform 36"/>
            <p:cNvSpPr/>
            <p:nvPr/>
          </p:nvSpPr>
          <p:spPr>
            <a:xfrm>
              <a:off x="-1" y="-1"/>
              <a:ext cx="1262333" cy="126233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57" name="Freeform 38"/>
            <p:cNvSpPr/>
            <p:nvPr/>
          </p:nvSpPr>
          <p:spPr>
            <a:xfrm>
              <a:off x="77110" y="77110"/>
              <a:ext cx="1108111" cy="110811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grpSp>
        <p:nvGrpSpPr>
          <p:cNvPr id="261" name="Group 40"/>
          <p:cNvGrpSpPr/>
          <p:nvPr/>
        </p:nvGrpSpPr>
        <p:grpSpPr>
          <a:xfrm>
            <a:off x="13289714" y="9199749"/>
            <a:ext cx="524407" cy="524407"/>
            <a:chOff x="0" y="0"/>
            <a:chExt cx="524405" cy="524405"/>
          </a:xfrm>
        </p:grpSpPr>
        <p:sp>
          <p:nvSpPr>
            <p:cNvPr id="259" name="Freeform 41"/>
            <p:cNvSpPr/>
            <p:nvPr/>
          </p:nvSpPr>
          <p:spPr>
            <a:xfrm>
              <a:off x="0" y="0"/>
              <a:ext cx="524407" cy="524407"/>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60" name="Freeform 43"/>
            <p:cNvSpPr/>
            <p:nvPr/>
          </p:nvSpPr>
          <p:spPr>
            <a:xfrm>
              <a:off x="32034" y="32034"/>
              <a:ext cx="460339" cy="460339"/>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262" name="Freeform 46"/>
          <p:cNvSpPr/>
          <p:nvPr/>
        </p:nvSpPr>
        <p:spPr>
          <a:xfrm rot="5400000">
            <a:off x="-9076027" y="6732113"/>
            <a:ext cx="18452275" cy="300219"/>
          </a:xfrm>
          <a:prstGeom prst="rect">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63" name="Freeform 48"/>
          <p:cNvSpPr/>
          <p:nvPr/>
        </p:nvSpPr>
        <p:spPr>
          <a:xfrm>
            <a:off x="2075045" y="8849190"/>
            <a:ext cx="7920261" cy="930404"/>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64" name="Freeform 50"/>
          <p:cNvSpPr/>
          <p:nvPr/>
        </p:nvSpPr>
        <p:spPr>
          <a:xfrm>
            <a:off x="12048789" y="2760241"/>
            <a:ext cx="5023975" cy="5023977"/>
          </a:xfrm>
          <a:prstGeom prst="ellipse">
            <a:avLst/>
          </a:prstGeom>
          <a:blipFill>
            <a:blip r:embed="rId5"/>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65" name="John was preparing the way for the king. Preachers, teachers with prophetic voices, point not at themselves, but at God,..Jesus is the focus.…"/>
          <p:cNvSpPr txBox="1"/>
          <p:nvPr/>
        </p:nvSpPr>
        <p:spPr>
          <a:xfrm>
            <a:off x="1225518" y="2574387"/>
            <a:ext cx="9346194" cy="7419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60684" indent="-260684" defTabSz="457200">
              <a:buSzPct val="100000"/>
              <a:buChar char="•"/>
              <a:defRPr sz="3400">
                <a:solidFill>
                  <a:srgbClr val="1F1F1F"/>
                </a:solidFill>
                <a:latin typeface="Arial"/>
                <a:ea typeface="Arial"/>
                <a:cs typeface="Arial"/>
                <a:sym typeface="Arial"/>
              </a:defRPr>
            </a:pPr>
            <a:r>
              <a:rPr>
                <a:latin typeface="+mn-lt"/>
                <a:ea typeface="+mn-ea"/>
                <a:cs typeface="+mn-cs"/>
                <a:sym typeface="Helvetica"/>
              </a:rPr>
              <a:t>Luke18:35 tells us that Jesus was on his way to Jerusalem, and he was coming near to Jericho.</a:t>
            </a:r>
          </a:p>
          <a:p>
            <a:pPr marL="260684" indent="-260684" defTabSz="457200">
              <a:buSzPct val="100000"/>
              <a:buChar char="•"/>
              <a:defRPr sz="3400">
                <a:solidFill>
                  <a:srgbClr val="1F1F1F"/>
                </a:solidFill>
                <a:latin typeface="Arial"/>
                <a:ea typeface="Arial"/>
                <a:cs typeface="Arial"/>
                <a:sym typeface="Arial"/>
              </a:defRPr>
            </a:pPr>
            <a:r>
              <a:rPr>
                <a:latin typeface="+mn-lt"/>
                <a:ea typeface="+mn-ea"/>
                <a:cs typeface="+mn-cs"/>
                <a:sym typeface="Helvetica"/>
              </a:rPr>
              <a:t>One of the commonest ways for a Rabbi to teach was to discourse as he walked, and that was what Jesus was doing. </a:t>
            </a:r>
          </a:p>
          <a:p>
            <a:pPr marL="260684" indent="-260684" defTabSz="457200">
              <a:buSzPct val="100000"/>
              <a:buChar char="•"/>
              <a:defRPr sz="3400">
                <a:solidFill>
                  <a:srgbClr val="1F1F1F"/>
                </a:solidFill>
                <a:latin typeface="Arial"/>
                <a:ea typeface="Arial"/>
                <a:cs typeface="Arial"/>
                <a:sym typeface="Arial"/>
              </a:defRPr>
            </a:pPr>
            <a:r>
              <a:rPr>
                <a:latin typeface="+mn-lt"/>
                <a:ea typeface="+mn-ea"/>
                <a:cs typeface="+mn-cs"/>
                <a:sym typeface="Helvetica"/>
              </a:rPr>
              <a:t>It was among the wayside crowd that Luke say the blind man was sitting.</a:t>
            </a:r>
          </a:p>
          <a:p>
            <a:pPr marL="140368" indent="-140368" defTabSz="457200">
              <a:buSzPct val="100000"/>
              <a:buChar char="•"/>
              <a:defRPr sz="3400">
                <a:solidFill>
                  <a:srgbClr val="1F1F1F"/>
                </a:solidFill>
                <a:latin typeface="Arial"/>
                <a:ea typeface="Arial"/>
                <a:cs typeface="Arial"/>
                <a:sym typeface="Arial"/>
              </a:defRPr>
            </a:pPr>
            <a:r>
              <a:rPr>
                <a:latin typeface="+mn-lt"/>
                <a:ea typeface="+mn-ea"/>
                <a:cs typeface="+mn-cs"/>
                <a:sym typeface="Helvetica"/>
              </a:rPr>
              <a:t>When he heard the murmur of the approaching crowd, he was told that Jesus was passing by.</a:t>
            </a:r>
          </a:p>
          <a:p>
            <a:pPr defTabSz="457200">
              <a:defRPr sz="3400">
                <a:solidFill>
                  <a:srgbClr val="1F1F1F"/>
                </a:solidFill>
                <a:latin typeface="Arial"/>
                <a:ea typeface="Arial"/>
                <a:cs typeface="Arial"/>
                <a:sym typeface="Arial"/>
              </a:defRPr>
            </a:pPr>
            <a:r>
              <a:rPr>
                <a:latin typeface="+mn-lt"/>
                <a:ea typeface="+mn-ea"/>
                <a:cs typeface="+mn-cs"/>
                <a:sym typeface="Helvetica"/>
              </a:rPr>
              <a:t> </a:t>
            </a:r>
          </a:p>
          <a:p>
            <a:pPr marL="140368" indent="-140368" defTabSz="457200">
              <a:buSzPct val="100000"/>
              <a:buChar char="•"/>
              <a:defRPr sz="1400">
                <a:solidFill>
                  <a:srgbClr val="1F1F1F"/>
                </a:solidFill>
                <a:latin typeface="Arial"/>
                <a:ea typeface="Arial"/>
                <a:cs typeface="Arial"/>
                <a:sym typeface="Arial"/>
              </a:defRPr>
            </a:pPr>
            <a:endParaRPr>
              <a:solidFill>
                <a:srgbClr val="E22146"/>
              </a:solidFill>
            </a:endParaRPr>
          </a:p>
          <a:p>
            <a:pPr marL="130341" indent="-130341" defTabSz="457200">
              <a:spcBef>
                <a:spcPts val="1000"/>
              </a:spcBef>
              <a:buSzPct val="100000"/>
              <a:buChar char="•"/>
              <a:defRPr sz="1300" spc="-13"/>
            </a:pPr>
            <a:endParaRPr>
              <a:solidFill>
                <a:srgbClr val="E22146"/>
              </a:solidFill>
            </a:endParaRPr>
          </a:p>
          <a:p>
            <a:pPr marL="270710" indent="-270710" defTabSz="457200">
              <a:spcBef>
                <a:spcPts val="1000"/>
              </a:spcBef>
              <a:buSzPct val="100000"/>
              <a:buChar char="•"/>
              <a:defRPr sz="2700" spc="-26"/>
            </a:pPr>
            <a:endParaRPr>
              <a:solidFill>
                <a:srgbClr val="E22146"/>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68" name="Freeform 4"/>
          <p:cNvSpPr/>
          <p:nvPr/>
        </p:nvSpPr>
        <p:spPr>
          <a:xfrm>
            <a:off x="1028699" y="2333800"/>
            <a:ext cx="10012950" cy="6515392"/>
          </a:xfrm>
          <a:custGeom>
            <a:avLst/>
            <a:gdLst/>
            <a:ahLst/>
            <a:cxnLst>
              <a:cxn ang="0">
                <a:pos x="wd2" y="hd2"/>
              </a:cxn>
              <a:cxn ang="5400000">
                <a:pos x="wd2" y="hd2"/>
              </a:cxn>
              <a:cxn ang="10800000">
                <a:pos x="wd2" y="hd2"/>
              </a:cxn>
              <a:cxn ang="16200000">
                <a:pos x="wd2" y="hd2"/>
              </a:cxn>
            </a:cxnLst>
            <a:rect l="0" t="0" r="r" b="b"/>
            <a:pathLst>
              <a:path w="21600" h="21600" extrusionOk="0">
                <a:moveTo>
                  <a:pt x="231" y="0"/>
                </a:moveTo>
                <a:lnTo>
                  <a:pt x="21369" y="0"/>
                </a:lnTo>
                <a:cubicBezTo>
                  <a:pt x="21497" y="0"/>
                  <a:pt x="21600" y="159"/>
                  <a:pt x="21600" y="355"/>
                </a:cubicBezTo>
                <a:lnTo>
                  <a:pt x="21600" y="21245"/>
                </a:lnTo>
                <a:cubicBezTo>
                  <a:pt x="21600" y="21441"/>
                  <a:pt x="21497" y="21600"/>
                  <a:pt x="21369" y="21600"/>
                </a:cubicBezTo>
                <a:lnTo>
                  <a:pt x="231" y="21600"/>
                </a:lnTo>
                <a:cubicBezTo>
                  <a:pt x="103" y="21600"/>
                  <a:pt x="0" y="21441"/>
                  <a:pt x="0" y="21245"/>
                </a:cubicBezTo>
                <a:lnTo>
                  <a:pt x="0" y="355"/>
                </a:lnTo>
                <a:cubicBezTo>
                  <a:pt x="0" y="159"/>
                  <a:pt x="103" y="0"/>
                  <a:pt x="231" y="0"/>
                </a:cubicBezTo>
                <a:close/>
              </a:path>
            </a:pathLst>
          </a:custGeom>
          <a:solidFill>
            <a:srgbClr val="FFFFFF"/>
          </a:solidFill>
          <a:ln w="76200" cap="rnd">
            <a:solidFill>
              <a:srgbClr val="7836D2"/>
            </a:solidFill>
          </a:ln>
        </p:spPr>
        <p:txBody>
          <a:bodyPr lIns="45718" tIns="45718" rIns="45718" bIns="45718"/>
          <a:lstStyle/>
          <a:p>
            <a:pPr>
              <a:defRPr>
                <a:latin typeface="+mj-lt"/>
                <a:ea typeface="+mj-ea"/>
                <a:cs typeface="+mj-cs"/>
                <a:sym typeface="Calibri"/>
              </a:defRPr>
            </a:pPr>
            <a:endParaRPr/>
          </a:p>
        </p:txBody>
      </p:sp>
      <p:grpSp>
        <p:nvGrpSpPr>
          <p:cNvPr id="271" name="Group 9"/>
          <p:cNvGrpSpPr/>
          <p:nvPr/>
        </p:nvGrpSpPr>
        <p:grpSpPr>
          <a:xfrm>
            <a:off x="13334104" y="6365951"/>
            <a:ext cx="3402522" cy="3402522"/>
            <a:chOff x="0" y="0"/>
            <a:chExt cx="3402520" cy="3402520"/>
          </a:xfrm>
        </p:grpSpPr>
        <p:sp>
          <p:nvSpPr>
            <p:cNvPr id="269" name="Freeform 10"/>
            <p:cNvSpPr/>
            <p:nvPr/>
          </p:nvSpPr>
          <p:spPr>
            <a:xfrm>
              <a:off x="-1" y="-1"/>
              <a:ext cx="3402522" cy="3402522"/>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70" name="Freeform 12"/>
            <p:cNvSpPr/>
            <p:nvPr/>
          </p:nvSpPr>
          <p:spPr>
            <a:xfrm>
              <a:off x="207845" y="207845"/>
              <a:ext cx="2986831" cy="298683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272" name="Freeform 14"/>
          <p:cNvSpPr/>
          <p:nvPr/>
        </p:nvSpPr>
        <p:spPr>
          <a:xfrm>
            <a:off x="13466001" y="-6192028"/>
            <a:ext cx="14474153" cy="14474151"/>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73" name="Freeform 16"/>
          <p:cNvSpPr/>
          <p:nvPr/>
        </p:nvSpPr>
        <p:spPr>
          <a:xfrm>
            <a:off x="12850603" y="-760967"/>
            <a:ext cx="8707413" cy="8707414"/>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74" name="Freeform 18"/>
          <p:cNvSpPr/>
          <p:nvPr/>
        </p:nvSpPr>
        <p:spPr>
          <a:xfrm>
            <a:off x="11497009" y="-2343913"/>
            <a:ext cx="6127532" cy="6127528"/>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75" name="Freeform 20"/>
          <p:cNvSpPr/>
          <p:nvPr/>
        </p:nvSpPr>
        <p:spPr>
          <a:xfrm rot="18392386">
            <a:off x="15340390" y="-473853"/>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sp>
        <p:nvSpPr>
          <p:cNvPr id="276" name="Freeform 23"/>
          <p:cNvSpPr/>
          <p:nvPr/>
        </p:nvSpPr>
        <p:spPr>
          <a:xfrm>
            <a:off x="11871314" y="-1969611"/>
            <a:ext cx="5378922" cy="5378922"/>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77" name="Freeform 25"/>
          <p:cNvSpPr/>
          <p:nvPr/>
        </p:nvSpPr>
        <p:spPr>
          <a:xfrm>
            <a:off x="11090743" y="1802196"/>
            <a:ext cx="6940065" cy="6940064"/>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78" name="Freeform 27"/>
          <p:cNvSpPr/>
          <p:nvPr/>
        </p:nvSpPr>
        <p:spPr>
          <a:xfrm>
            <a:off x="11514683" y="2226135"/>
            <a:ext cx="6092187" cy="6092188"/>
          </a:xfrm>
          <a:prstGeom prst="ellipse">
            <a:avLst/>
          </a:prstGeom>
          <a:solidFill>
            <a:srgbClr val="FFFFFF"/>
          </a:solidFill>
          <a:ln w="12700">
            <a:miter lim="400000"/>
          </a:ln>
        </p:spPr>
        <p:txBody>
          <a:bodyPr lIns="45718" tIns="45718" rIns="45718" bIns="45718"/>
          <a:lstStyle/>
          <a:p>
            <a:pPr>
              <a:defRPr>
                <a:latin typeface="+mj-lt"/>
                <a:ea typeface="+mj-ea"/>
                <a:cs typeface="+mj-cs"/>
                <a:sym typeface="Calibri"/>
              </a:defRPr>
            </a:pPr>
            <a:endParaRPr/>
          </a:p>
        </p:txBody>
      </p:sp>
      <p:sp>
        <p:nvSpPr>
          <p:cNvPr id="279" name="Freeform 30"/>
          <p:cNvSpPr/>
          <p:nvPr/>
        </p:nvSpPr>
        <p:spPr>
          <a:xfrm>
            <a:off x="11766577" y="2478032"/>
            <a:ext cx="5588397" cy="5588397"/>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80" name="Freeform 33"/>
          <p:cNvSpPr/>
          <p:nvPr/>
        </p:nvSpPr>
        <p:spPr>
          <a:xfrm rot="18392386">
            <a:off x="11588325" y="-2114226"/>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grpSp>
        <p:nvGrpSpPr>
          <p:cNvPr id="283" name="Group 35"/>
          <p:cNvGrpSpPr/>
          <p:nvPr/>
        </p:nvGrpSpPr>
        <p:grpSpPr>
          <a:xfrm>
            <a:off x="11997069" y="8167515"/>
            <a:ext cx="1262333" cy="1262334"/>
            <a:chOff x="0" y="0"/>
            <a:chExt cx="1262332" cy="1262332"/>
          </a:xfrm>
        </p:grpSpPr>
        <p:sp>
          <p:nvSpPr>
            <p:cNvPr id="281" name="Freeform 36"/>
            <p:cNvSpPr/>
            <p:nvPr/>
          </p:nvSpPr>
          <p:spPr>
            <a:xfrm>
              <a:off x="-1" y="-1"/>
              <a:ext cx="1262333" cy="126233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82" name="Freeform 38"/>
            <p:cNvSpPr/>
            <p:nvPr/>
          </p:nvSpPr>
          <p:spPr>
            <a:xfrm>
              <a:off x="77110" y="77110"/>
              <a:ext cx="1108111" cy="110811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grpSp>
        <p:nvGrpSpPr>
          <p:cNvPr id="286" name="Group 40"/>
          <p:cNvGrpSpPr/>
          <p:nvPr/>
        </p:nvGrpSpPr>
        <p:grpSpPr>
          <a:xfrm>
            <a:off x="13289714" y="9199749"/>
            <a:ext cx="524407" cy="524407"/>
            <a:chOff x="0" y="0"/>
            <a:chExt cx="524405" cy="524405"/>
          </a:xfrm>
        </p:grpSpPr>
        <p:sp>
          <p:nvSpPr>
            <p:cNvPr id="284" name="Freeform 41"/>
            <p:cNvSpPr/>
            <p:nvPr/>
          </p:nvSpPr>
          <p:spPr>
            <a:xfrm>
              <a:off x="0" y="0"/>
              <a:ext cx="524407" cy="524407"/>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85" name="Freeform 43"/>
            <p:cNvSpPr/>
            <p:nvPr/>
          </p:nvSpPr>
          <p:spPr>
            <a:xfrm>
              <a:off x="32034" y="32034"/>
              <a:ext cx="460339" cy="460339"/>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287" name="Freeform 46"/>
          <p:cNvSpPr/>
          <p:nvPr/>
        </p:nvSpPr>
        <p:spPr>
          <a:xfrm rot="5400000">
            <a:off x="-9076027" y="6732113"/>
            <a:ext cx="18452275" cy="300219"/>
          </a:xfrm>
          <a:prstGeom prst="rect">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88" name="Freeform 48"/>
          <p:cNvSpPr/>
          <p:nvPr/>
        </p:nvSpPr>
        <p:spPr>
          <a:xfrm>
            <a:off x="2075045" y="8849190"/>
            <a:ext cx="7920261" cy="930404"/>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89" name="Freeform 50"/>
          <p:cNvSpPr/>
          <p:nvPr/>
        </p:nvSpPr>
        <p:spPr>
          <a:xfrm>
            <a:off x="12048789" y="2760241"/>
            <a:ext cx="5023975" cy="5023977"/>
          </a:xfrm>
          <a:prstGeom prst="ellipse">
            <a:avLst/>
          </a:prstGeom>
          <a:blipFill>
            <a:blip r:embed="rId5"/>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90" name="John was preparing the way for the king. Preachers, teachers with prophetic voices, point not at themselves, but at God,..Jesus is the focus.…"/>
          <p:cNvSpPr txBox="1"/>
          <p:nvPr/>
        </p:nvSpPr>
        <p:spPr>
          <a:xfrm>
            <a:off x="1225518" y="2574387"/>
            <a:ext cx="9346194" cy="6898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defRPr sz="3400">
                <a:solidFill>
                  <a:srgbClr val="1F1F1F"/>
                </a:solidFill>
                <a:latin typeface="Arial"/>
                <a:ea typeface="Arial"/>
                <a:cs typeface="Arial"/>
                <a:sym typeface="Arial"/>
              </a:defRPr>
            </a:pPr>
            <a:endParaRPr>
              <a:latin typeface="+mn-lt"/>
              <a:ea typeface="+mn-ea"/>
              <a:cs typeface="+mn-cs"/>
              <a:sym typeface="Helvetica"/>
            </a:endParaRPr>
          </a:p>
          <a:p>
            <a:pPr marL="340894" indent="-340894" defTabSz="457200">
              <a:buSzPct val="100000"/>
              <a:buChar char="•"/>
              <a:defRPr sz="3400">
                <a:solidFill>
                  <a:srgbClr val="1F1F1F"/>
                </a:solidFill>
                <a:latin typeface="Arial"/>
                <a:ea typeface="Arial"/>
                <a:cs typeface="Arial"/>
                <a:sym typeface="Arial"/>
              </a:defRPr>
            </a:pPr>
            <a:r>
              <a:rPr>
                <a:latin typeface="+mn-lt"/>
                <a:ea typeface="+mn-ea"/>
                <a:cs typeface="+mn-cs"/>
                <a:sym typeface="Helvetica"/>
              </a:rPr>
              <a:t> Immediately he cried out to Jesus for help and healing.</a:t>
            </a:r>
          </a:p>
          <a:p>
            <a:pPr marL="340894" indent="-340894" defTabSz="457200">
              <a:buSzPct val="100000"/>
              <a:buChar char="•"/>
              <a:defRPr sz="3400">
                <a:solidFill>
                  <a:srgbClr val="1F1F1F"/>
                </a:solidFill>
                <a:latin typeface="Arial"/>
                <a:ea typeface="Arial"/>
                <a:cs typeface="Arial"/>
                <a:sym typeface="Arial"/>
              </a:defRPr>
            </a:pPr>
            <a:r>
              <a:rPr>
                <a:latin typeface="+mn-lt"/>
                <a:ea typeface="+mn-ea"/>
                <a:cs typeface="+mn-cs"/>
                <a:sym typeface="Helvetica"/>
              </a:rPr>
              <a:t> The scripture says everyone tried to silence him, be quiet!! </a:t>
            </a:r>
          </a:p>
          <a:p>
            <a:pPr marL="340894" indent="-340894" defTabSz="457200">
              <a:buSzPct val="100000"/>
              <a:buChar char="•"/>
              <a:defRPr sz="3400">
                <a:solidFill>
                  <a:srgbClr val="1F1F1F"/>
                </a:solidFill>
                <a:latin typeface="Arial"/>
                <a:ea typeface="Arial"/>
                <a:cs typeface="Arial"/>
                <a:sym typeface="Arial"/>
              </a:defRPr>
            </a:pPr>
            <a:r>
              <a:rPr>
                <a:latin typeface="+mn-lt"/>
                <a:ea typeface="+mn-ea"/>
                <a:cs typeface="+mn-cs"/>
                <a:sym typeface="Helvetica"/>
              </a:rPr>
              <a:t>In verse 39,..it was desperation time.</a:t>
            </a:r>
          </a:p>
          <a:p>
            <a:pPr marL="340894" indent="-340894" defTabSz="457200">
              <a:buSzPct val="100000"/>
              <a:buChar char="•"/>
              <a:defRPr sz="3400">
                <a:solidFill>
                  <a:srgbClr val="1F1F1F"/>
                </a:solidFill>
                <a:latin typeface="Arial"/>
                <a:ea typeface="Arial"/>
                <a:cs typeface="Arial"/>
                <a:sym typeface="Arial"/>
              </a:defRPr>
            </a:pPr>
            <a:r>
              <a:rPr>
                <a:latin typeface="+mn-lt"/>
                <a:ea typeface="+mn-ea"/>
                <a:cs typeface="+mn-cs"/>
                <a:sym typeface="Helvetica"/>
              </a:rPr>
              <a:t>He shouted again, that shout was the instinctive shout of unashamed emotion, a scream that shows the utter desperation of the man, it was a shout that was mixed with faith.</a:t>
            </a:r>
          </a:p>
          <a:p>
            <a:pPr marL="140368" indent="-140368" defTabSz="457200">
              <a:buSzPct val="100000"/>
              <a:buChar char="•"/>
              <a:defRPr sz="1400">
                <a:solidFill>
                  <a:srgbClr val="1F1F1F"/>
                </a:solidFill>
                <a:latin typeface="Arial"/>
                <a:ea typeface="Arial"/>
                <a:cs typeface="Arial"/>
                <a:sym typeface="Arial"/>
              </a:defRPr>
            </a:pPr>
            <a:endParaRPr>
              <a:solidFill>
                <a:srgbClr val="E22146"/>
              </a:solidFill>
            </a:endParaRPr>
          </a:p>
          <a:p>
            <a:pPr marL="130341" indent="-130341" defTabSz="457200">
              <a:spcBef>
                <a:spcPts val="1000"/>
              </a:spcBef>
              <a:buSzPct val="100000"/>
              <a:buChar char="•"/>
              <a:defRPr sz="1300" spc="-13"/>
            </a:pPr>
            <a:endParaRPr>
              <a:solidFill>
                <a:srgbClr val="E22146"/>
              </a:solidFill>
            </a:endParaRPr>
          </a:p>
          <a:p>
            <a:pPr marL="270710" indent="-270710" defTabSz="457200">
              <a:spcBef>
                <a:spcPts val="1000"/>
              </a:spcBef>
              <a:buSzPct val="100000"/>
              <a:buChar char="•"/>
              <a:defRPr sz="2700" spc="-26"/>
            </a:pPr>
            <a:endParaRPr>
              <a:solidFill>
                <a:srgbClr val="E22146"/>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93" name="Freeform 4"/>
          <p:cNvSpPr/>
          <p:nvPr/>
        </p:nvSpPr>
        <p:spPr>
          <a:xfrm>
            <a:off x="1028699" y="2333800"/>
            <a:ext cx="10012950" cy="6515392"/>
          </a:xfrm>
          <a:custGeom>
            <a:avLst/>
            <a:gdLst/>
            <a:ahLst/>
            <a:cxnLst>
              <a:cxn ang="0">
                <a:pos x="wd2" y="hd2"/>
              </a:cxn>
              <a:cxn ang="5400000">
                <a:pos x="wd2" y="hd2"/>
              </a:cxn>
              <a:cxn ang="10800000">
                <a:pos x="wd2" y="hd2"/>
              </a:cxn>
              <a:cxn ang="16200000">
                <a:pos x="wd2" y="hd2"/>
              </a:cxn>
            </a:cxnLst>
            <a:rect l="0" t="0" r="r" b="b"/>
            <a:pathLst>
              <a:path w="21600" h="21600" extrusionOk="0">
                <a:moveTo>
                  <a:pt x="231" y="0"/>
                </a:moveTo>
                <a:lnTo>
                  <a:pt x="21369" y="0"/>
                </a:lnTo>
                <a:cubicBezTo>
                  <a:pt x="21497" y="0"/>
                  <a:pt x="21600" y="159"/>
                  <a:pt x="21600" y="355"/>
                </a:cubicBezTo>
                <a:lnTo>
                  <a:pt x="21600" y="21245"/>
                </a:lnTo>
                <a:cubicBezTo>
                  <a:pt x="21600" y="21441"/>
                  <a:pt x="21497" y="21600"/>
                  <a:pt x="21369" y="21600"/>
                </a:cubicBezTo>
                <a:lnTo>
                  <a:pt x="231" y="21600"/>
                </a:lnTo>
                <a:cubicBezTo>
                  <a:pt x="103" y="21600"/>
                  <a:pt x="0" y="21441"/>
                  <a:pt x="0" y="21245"/>
                </a:cubicBezTo>
                <a:lnTo>
                  <a:pt x="0" y="355"/>
                </a:lnTo>
                <a:cubicBezTo>
                  <a:pt x="0" y="159"/>
                  <a:pt x="103" y="0"/>
                  <a:pt x="231" y="0"/>
                </a:cubicBezTo>
                <a:close/>
              </a:path>
            </a:pathLst>
          </a:custGeom>
          <a:solidFill>
            <a:srgbClr val="FFFFFF"/>
          </a:solidFill>
          <a:ln w="76200" cap="rnd">
            <a:solidFill>
              <a:srgbClr val="7836D2"/>
            </a:solidFill>
          </a:ln>
        </p:spPr>
        <p:txBody>
          <a:bodyPr lIns="45718" tIns="45718" rIns="45718" bIns="45718"/>
          <a:lstStyle/>
          <a:p>
            <a:pPr>
              <a:defRPr>
                <a:latin typeface="+mj-lt"/>
                <a:ea typeface="+mj-ea"/>
                <a:cs typeface="+mj-cs"/>
                <a:sym typeface="Calibri"/>
              </a:defRPr>
            </a:pPr>
            <a:endParaRPr/>
          </a:p>
        </p:txBody>
      </p:sp>
      <p:grpSp>
        <p:nvGrpSpPr>
          <p:cNvPr id="296" name="Group 9"/>
          <p:cNvGrpSpPr/>
          <p:nvPr/>
        </p:nvGrpSpPr>
        <p:grpSpPr>
          <a:xfrm>
            <a:off x="13334104" y="6365951"/>
            <a:ext cx="3402522" cy="3402522"/>
            <a:chOff x="0" y="0"/>
            <a:chExt cx="3402520" cy="3402520"/>
          </a:xfrm>
        </p:grpSpPr>
        <p:sp>
          <p:nvSpPr>
            <p:cNvPr id="294" name="Freeform 10"/>
            <p:cNvSpPr/>
            <p:nvPr/>
          </p:nvSpPr>
          <p:spPr>
            <a:xfrm>
              <a:off x="-1" y="-1"/>
              <a:ext cx="3402522" cy="3402522"/>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95" name="Freeform 12"/>
            <p:cNvSpPr/>
            <p:nvPr/>
          </p:nvSpPr>
          <p:spPr>
            <a:xfrm>
              <a:off x="207845" y="207845"/>
              <a:ext cx="2986831" cy="298683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297" name="Freeform 14"/>
          <p:cNvSpPr/>
          <p:nvPr/>
        </p:nvSpPr>
        <p:spPr>
          <a:xfrm>
            <a:off x="13466001" y="-6192028"/>
            <a:ext cx="14474153" cy="14474151"/>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298" name="Freeform 16"/>
          <p:cNvSpPr/>
          <p:nvPr/>
        </p:nvSpPr>
        <p:spPr>
          <a:xfrm>
            <a:off x="12850603" y="-760967"/>
            <a:ext cx="8707413" cy="8707414"/>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299" name="Freeform 18"/>
          <p:cNvSpPr/>
          <p:nvPr/>
        </p:nvSpPr>
        <p:spPr>
          <a:xfrm>
            <a:off x="11497009" y="-2343913"/>
            <a:ext cx="6127532" cy="6127528"/>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00" name="Freeform 20"/>
          <p:cNvSpPr/>
          <p:nvPr/>
        </p:nvSpPr>
        <p:spPr>
          <a:xfrm rot="18392386">
            <a:off x="15340390" y="-473853"/>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sp>
        <p:nvSpPr>
          <p:cNvPr id="301" name="Freeform 23"/>
          <p:cNvSpPr/>
          <p:nvPr/>
        </p:nvSpPr>
        <p:spPr>
          <a:xfrm>
            <a:off x="11871314" y="-1969611"/>
            <a:ext cx="5378922" cy="5378922"/>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02" name="Freeform 25"/>
          <p:cNvSpPr/>
          <p:nvPr/>
        </p:nvSpPr>
        <p:spPr>
          <a:xfrm>
            <a:off x="11090743" y="1802196"/>
            <a:ext cx="6940065" cy="6940064"/>
          </a:xfrm>
          <a:prstGeom prst="rect">
            <a:avLst/>
          </a:prstGeom>
          <a:blipFill>
            <a:blip r:embed="rId3"/>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03" name="Freeform 27"/>
          <p:cNvSpPr/>
          <p:nvPr/>
        </p:nvSpPr>
        <p:spPr>
          <a:xfrm>
            <a:off x="11514683" y="2226135"/>
            <a:ext cx="6092187" cy="6092188"/>
          </a:xfrm>
          <a:prstGeom prst="ellipse">
            <a:avLst/>
          </a:prstGeom>
          <a:solidFill>
            <a:srgbClr val="FFFFFF"/>
          </a:solidFill>
          <a:ln w="12700">
            <a:miter lim="400000"/>
          </a:ln>
        </p:spPr>
        <p:txBody>
          <a:bodyPr lIns="45718" tIns="45718" rIns="45718" bIns="45718"/>
          <a:lstStyle/>
          <a:p>
            <a:pPr>
              <a:defRPr>
                <a:latin typeface="+mj-lt"/>
                <a:ea typeface="+mj-ea"/>
                <a:cs typeface="+mj-cs"/>
                <a:sym typeface="Calibri"/>
              </a:defRPr>
            </a:pPr>
            <a:endParaRPr/>
          </a:p>
        </p:txBody>
      </p:sp>
      <p:sp>
        <p:nvSpPr>
          <p:cNvPr id="304" name="Freeform 30"/>
          <p:cNvSpPr/>
          <p:nvPr/>
        </p:nvSpPr>
        <p:spPr>
          <a:xfrm>
            <a:off x="11766577" y="2478032"/>
            <a:ext cx="5588397" cy="5588397"/>
          </a:xfrm>
          <a:prstGeom prst="ellipse">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05" name="Freeform 33"/>
          <p:cNvSpPr/>
          <p:nvPr/>
        </p:nvSpPr>
        <p:spPr>
          <a:xfrm rot="18392386">
            <a:off x="11588325" y="-2114226"/>
            <a:ext cx="3826659" cy="3685702"/>
          </a:xfrm>
          <a:prstGeom prst="rect">
            <a:avLst/>
          </a:prstGeom>
          <a:gradFill>
            <a:gsLst>
              <a:gs pos="0">
                <a:srgbClr val="E8E8E8">
                  <a:alpha val="0"/>
                </a:srgbClr>
              </a:gs>
              <a:gs pos="100000">
                <a:srgbClr val="E8E8E8">
                  <a:alpha val="35000"/>
                </a:srgbClr>
              </a:gs>
            </a:gsLst>
          </a:gradFill>
          <a:ln w="12700">
            <a:miter lim="400000"/>
          </a:ln>
        </p:spPr>
        <p:txBody>
          <a:bodyPr lIns="45718" tIns="45718" rIns="45718" bIns="45718"/>
          <a:lstStyle/>
          <a:p>
            <a:pPr>
              <a:defRPr>
                <a:latin typeface="+mj-lt"/>
                <a:ea typeface="+mj-ea"/>
                <a:cs typeface="+mj-cs"/>
                <a:sym typeface="Calibri"/>
              </a:defRPr>
            </a:pPr>
            <a:endParaRPr/>
          </a:p>
        </p:txBody>
      </p:sp>
      <p:grpSp>
        <p:nvGrpSpPr>
          <p:cNvPr id="308" name="Group 35"/>
          <p:cNvGrpSpPr/>
          <p:nvPr/>
        </p:nvGrpSpPr>
        <p:grpSpPr>
          <a:xfrm>
            <a:off x="11997069" y="8167515"/>
            <a:ext cx="1262333" cy="1262334"/>
            <a:chOff x="0" y="0"/>
            <a:chExt cx="1262332" cy="1262332"/>
          </a:xfrm>
        </p:grpSpPr>
        <p:sp>
          <p:nvSpPr>
            <p:cNvPr id="306" name="Freeform 36"/>
            <p:cNvSpPr/>
            <p:nvPr/>
          </p:nvSpPr>
          <p:spPr>
            <a:xfrm>
              <a:off x="-1" y="-1"/>
              <a:ext cx="1262333" cy="126233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07" name="Freeform 38"/>
            <p:cNvSpPr/>
            <p:nvPr/>
          </p:nvSpPr>
          <p:spPr>
            <a:xfrm>
              <a:off x="77110" y="77110"/>
              <a:ext cx="1108111" cy="1108111"/>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grpSp>
        <p:nvGrpSpPr>
          <p:cNvPr id="311" name="Group 40"/>
          <p:cNvGrpSpPr/>
          <p:nvPr/>
        </p:nvGrpSpPr>
        <p:grpSpPr>
          <a:xfrm>
            <a:off x="13289714" y="9199749"/>
            <a:ext cx="524407" cy="524407"/>
            <a:chOff x="0" y="0"/>
            <a:chExt cx="524405" cy="524405"/>
          </a:xfrm>
        </p:grpSpPr>
        <p:sp>
          <p:nvSpPr>
            <p:cNvPr id="309" name="Freeform 41"/>
            <p:cNvSpPr/>
            <p:nvPr/>
          </p:nvSpPr>
          <p:spPr>
            <a:xfrm>
              <a:off x="0" y="0"/>
              <a:ext cx="524407" cy="524407"/>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10" name="Freeform 43"/>
            <p:cNvSpPr/>
            <p:nvPr/>
          </p:nvSpPr>
          <p:spPr>
            <a:xfrm>
              <a:off x="32034" y="32034"/>
              <a:ext cx="460339" cy="460339"/>
            </a:xfrm>
            <a:prstGeom prst="ellipse">
              <a:avLst/>
            </a:prstGeom>
            <a:gradFill flip="none" rotWithShape="1">
              <a:gsLst>
                <a:gs pos="0">
                  <a:srgbClr val="5D3AE7"/>
                </a:gs>
                <a:gs pos="100000">
                  <a:srgbClr val="9332BD"/>
                </a:gs>
              </a:gsLst>
              <a:lin ang="0" scaled="0"/>
            </a:gra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grpSp>
      <p:sp>
        <p:nvSpPr>
          <p:cNvPr id="312" name="Freeform 46"/>
          <p:cNvSpPr/>
          <p:nvPr/>
        </p:nvSpPr>
        <p:spPr>
          <a:xfrm rot="5400000">
            <a:off x="-9076027" y="6732113"/>
            <a:ext cx="18452275" cy="300219"/>
          </a:xfrm>
          <a:prstGeom prst="rect">
            <a:avLst/>
          </a:prstGeom>
          <a:gradFill>
            <a:gsLst>
              <a:gs pos="0">
                <a:srgbClr val="5D3AE7"/>
              </a:gs>
              <a:gs pos="100000">
                <a:srgbClr val="9332BD"/>
              </a:gs>
            </a:gsLst>
          </a:gradFill>
          <a:ln w="12700">
            <a:miter lim="400000"/>
          </a:ln>
        </p:spPr>
        <p:txBody>
          <a:bodyPr lIns="45718" tIns="45718" rIns="45718" bIns="45718"/>
          <a:lstStyle/>
          <a:p>
            <a:pPr>
              <a:defRPr>
                <a:latin typeface="+mj-lt"/>
                <a:ea typeface="+mj-ea"/>
                <a:cs typeface="+mj-cs"/>
                <a:sym typeface="Calibri"/>
              </a:defRPr>
            </a:pPr>
            <a:endParaRPr/>
          </a:p>
        </p:txBody>
      </p:sp>
      <p:sp>
        <p:nvSpPr>
          <p:cNvPr id="313" name="Freeform 48"/>
          <p:cNvSpPr/>
          <p:nvPr/>
        </p:nvSpPr>
        <p:spPr>
          <a:xfrm>
            <a:off x="2075045" y="8849190"/>
            <a:ext cx="7920261" cy="930404"/>
          </a:xfrm>
          <a:prstGeom prst="rect">
            <a:avLst/>
          </a:prstGeom>
          <a:blipFill>
            <a:blip r:embed="rId4"/>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14" name="Freeform 50"/>
          <p:cNvSpPr/>
          <p:nvPr/>
        </p:nvSpPr>
        <p:spPr>
          <a:xfrm>
            <a:off x="12048789" y="2760241"/>
            <a:ext cx="5023975" cy="5023977"/>
          </a:xfrm>
          <a:prstGeom prst="ellipse">
            <a:avLst/>
          </a:prstGeom>
          <a:blipFill>
            <a:blip r:embed="rId5"/>
            <a:stretch>
              <a:fillRect/>
            </a:stretch>
          </a:blipFill>
          <a:ln w="12700">
            <a:miter lim="400000"/>
          </a:ln>
        </p:spPr>
        <p:txBody>
          <a:bodyPr lIns="45718" tIns="45718" rIns="45718" bIns="45718"/>
          <a:lstStyle/>
          <a:p>
            <a:pPr>
              <a:defRPr>
                <a:latin typeface="+mj-lt"/>
                <a:ea typeface="+mj-ea"/>
                <a:cs typeface="+mj-cs"/>
                <a:sym typeface="Calibri"/>
              </a:defRPr>
            </a:pPr>
            <a:endParaRPr/>
          </a:p>
        </p:txBody>
      </p:sp>
      <p:sp>
        <p:nvSpPr>
          <p:cNvPr id="315" name="John was preparing the way for the king. Preachers, teachers with prophetic voices, point not at themselves, but at God,..Jesus is the focus.…"/>
          <p:cNvSpPr txBox="1"/>
          <p:nvPr/>
        </p:nvSpPr>
        <p:spPr>
          <a:xfrm>
            <a:off x="1225518" y="2574387"/>
            <a:ext cx="9346194" cy="3507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defRPr sz="3400">
                <a:solidFill>
                  <a:srgbClr val="1F1F1F"/>
                </a:solidFill>
                <a:latin typeface="Arial"/>
                <a:ea typeface="Arial"/>
                <a:cs typeface="Arial"/>
                <a:sym typeface="Arial"/>
              </a:defRPr>
            </a:pPr>
            <a:endParaRPr>
              <a:latin typeface="+mn-lt"/>
              <a:ea typeface="+mn-ea"/>
              <a:cs typeface="+mn-cs"/>
              <a:sym typeface="Helvetica"/>
            </a:endParaRPr>
          </a:p>
          <a:p>
            <a:pPr defTabSz="457200">
              <a:defRPr sz="2600">
                <a:solidFill>
                  <a:srgbClr val="1F1F1F"/>
                </a:solidFill>
                <a:latin typeface="Arial"/>
                <a:ea typeface="Arial"/>
                <a:cs typeface="Arial"/>
                <a:sym typeface="Arial"/>
              </a:defRPr>
            </a:pPr>
            <a:endParaRPr>
              <a:latin typeface="+mn-lt"/>
              <a:ea typeface="+mn-ea"/>
              <a:cs typeface="+mn-cs"/>
              <a:sym typeface="Helvetica"/>
            </a:endParaRPr>
          </a:p>
          <a:p>
            <a:pPr marL="340894" indent="-340894" defTabSz="457200">
              <a:buSzPct val="100000"/>
              <a:buChar char="•"/>
              <a:defRPr sz="2600">
                <a:solidFill>
                  <a:srgbClr val="1F1F1F"/>
                </a:solidFill>
                <a:latin typeface="Arial"/>
                <a:ea typeface="Arial"/>
                <a:cs typeface="Arial"/>
                <a:sym typeface="Arial"/>
              </a:defRPr>
            </a:pPr>
            <a:r>
              <a:rPr sz="3400">
                <a:latin typeface="+mn-lt"/>
                <a:ea typeface="+mn-ea"/>
                <a:cs typeface="+mn-cs"/>
                <a:sym typeface="Helvetica"/>
              </a:rPr>
              <a:t>Jesus stopped, Faith will do that, Jesus stopped and the blind man found the healing he so passionately desi</a:t>
            </a:r>
            <a:r>
              <a:rPr sz="3500">
                <a:latin typeface="+mn-lt"/>
                <a:ea typeface="+mn-ea"/>
                <a:cs typeface="+mn-cs"/>
                <a:sym typeface="Helvetica"/>
              </a:rPr>
              <a:t>red.</a:t>
            </a:r>
            <a:r>
              <a:rPr>
                <a:latin typeface="+mn-lt"/>
                <a:ea typeface="+mn-ea"/>
                <a:cs typeface="+mn-cs"/>
                <a:sym typeface="Helvetica"/>
              </a:rPr>
              <a:t> </a:t>
            </a:r>
          </a:p>
          <a:p>
            <a:pPr defTabSz="457200">
              <a:defRPr sz="1400">
                <a:solidFill>
                  <a:srgbClr val="1F1F1F"/>
                </a:solidFill>
                <a:latin typeface="Arial"/>
                <a:ea typeface="Arial"/>
                <a:cs typeface="Arial"/>
                <a:sym typeface="Arial"/>
              </a:defRPr>
            </a:pPr>
            <a:endParaRPr sz="2700" spc="-26"/>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748</Words>
  <Application>Microsoft Office PowerPoint</Application>
  <PresentationFormat>Custom</PresentationFormat>
  <Paragraphs>78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Jennel Wilmot</cp:lastModifiedBy>
  <cp:revision>2</cp:revision>
  <dcterms:modified xsi:type="dcterms:W3CDTF">2025-12-07T04:32:58Z</dcterms:modified>
</cp:coreProperties>
</file>