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1079" r:id="rId2"/>
    <p:sldId id="888" r:id="rId3"/>
    <p:sldId id="1091" r:id="rId4"/>
    <p:sldId id="890" r:id="rId5"/>
    <p:sldId id="892" r:id="rId6"/>
    <p:sldId id="894" r:id="rId7"/>
    <p:sldId id="895" r:id="rId8"/>
    <p:sldId id="898" r:id="rId9"/>
    <p:sldId id="900" r:id="rId10"/>
    <p:sldId id="901" r:id="rId11"/>
    <p:sldId id="902" r:id="rId12"/>
    <p:sldId id="1087" r:id="rId13"/>
    <p:sldId id="1084" r:id="rId14"/>
    <p:sldId id="1092" r:id="rId15"/>
    <p:sldId id="1085" r:id="rId16"/>
    <p:sldId id="1086" r:id="rId17"/>
    <p:sldId id="1093" r:id="rId18"/>
    <p:sldId id="642" r:id="rId19"/>
    <p:sldId id="643" r:id="rId20"/>
    <p:sldId id="644" r:id="rId21"/>
    <p:sldId id="645" r:id="rId22"/>
    <p:sldId id="646" r:id="rId23"/>
    <p:sldId id="647" r:id="rId24"/>
    <p:sldId id="648" r:id="rId25"/>
    <p:sldId id="649" r:id="rId26"/>
    <p:sldId id="650" r:id="rId27"/>
    <p:sldId id="651" r:id="rId28"/>
    <p:sldId id="652" r:id="rId29"/>
    <p:sldId id="653" r:id="rId30"/>
    <p:sldId id="654" r:id="rId31"/>
    <p:sldId id="655" r:id="rId32"/>
    <p:sldId id="656" r:id="rId33"/>
    <p:sldId id="1066" r:id="rId34"/>
    <p:sldId id="1067" r:id="rId35"/>
    <p:sldId id="1068" r:id="rId36"/>
    <p:sldId id="1069" r:id="rId37"/>
    <p:sldId id="1070" r:id="rId38"/>
    <p:sldId id="1071" r:id="rId39"/>
    <p:sldId id="1072" r:id="rId40"/>
    <p:sldId id="1073" r:id="rId41"/>
    <p:sldId id="1074" r:id="rId42"/>
    <p:sldId id="1075" r:id="rId43"/>
    <p:sldId id="1076" r:id="rId44"/>
    <p:sldId id="1077" r:id="rId45"/>
    <p:sldId id="1078" r:id="rId46"/>
    <p:sldId id="1080" r:id="rId47"/>
    <p:sldId id="1089" r:id="rId48"/>
    <p:sldId id="1088" r:id="rId49"/>
    <p:sldId id="1082" r:id="rId50"/>
    <p:sldId id="1083" r:id="rId51"/>
    <p:sldId id="109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6A5"/>
    <a:srgbClr val="9BFFDE"/>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A4B96-CC3A-43C9-8A2A-E71DB8312672}" v="332" dt="2025-12-07T18:49:11.748"/>
    <p1510:client id="{832F0AD4-ED26-4F91-BBA5-D233D2E8BC51}" v="262" dt="2025-12-07T12:53:32.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933" autoAdjust="0"/>
  </p:normalViewPr>
  <p:slideViewPr>
    <p:cSldViewPr snapToGrid="0">
      <p:cViewPr>
        <p:scale>
          <a:sx n="66" d="100"/>
          <a:sy n="66" d="100"/>
        </p:scale>
        <p:origin x="1500" y="34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14061-8E01-4531-A2BA-BD2762D5E85D}" type="datetimeFigureOut">
              <a:rPr lang="en-CA" smtClean="0"/>
              <a:t>2025-12-07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31F7B-170F-4799-9E3F-9BF9B2A085EC}" type="slidenum">
              <a:rPr lang="en-CA" smtClean="0"/>
              <a:t>‹#›</a:t>
            </a:fld>
            <a:endParaRPr lang="en-CA"/>
          </a:p>
        </p:txBody>
      </p:sp>
    </p:spTree>
    <p:extLst>
      <p:ext uri="{BB962C8B-B14F-4D97-AF65-F5344CB8AC3E}">
        <p14:creationId xmlns:p14="http://schemas.microsoft.com/office/powerpoint/2010/main" val="233076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blegateway.com/passage/?search=Matthew%2019,%E9%A6%AC%20%E5%8F%AF%20%E7%A6%8F%20%E9%9F%B3%201,%E9%A6%AC%E5%8F%AF%E7%A6%8F%E9%9F%B3%201&amp;version=NIV;CUV;RCU17TS#fen-NIV-23782c"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biblegateway.com/passage/?search=Matthew%2019,%E9%A6%AC%20%E5%8F%AF%20%E7%A6%8F%20%E9%9F%B3%201,%E9%A6%AC%E5%8F%AF%E7%A6%8F%E9%9F%B3%201&amp;version=NIV;CUV;RCU17TS#fen-NIV-23782d"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blegateway.com/passage/?search=Matthew%2019,%E9%A6%AC%20%E5%8F%AF%20%E7%A6%8F%20%E9%9F%B3%201,%E9%A6%AC%E5%8F%AF%E7%A6%8F%E9%9F%B3%201&amp;version=NIV;CUV;RCU17TS#fen-NIV-23782c"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biblegateway.com/passage/?search=Matthew%2019,%E9%A6%AC%20%E5%8F%AF%20%E7%A6%8F%20%E9%9F%B3%201,%E9%A6%AC%E5%8F%AF%E7%A6%8F%E9%9F%B3%201&amp;version=NIV;CUV;RCU17TS#fen-NIV-23782d"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iblegateway.com/passage/?search=Matthew%2019,%E9%A6%AC%20%E5%8F%AF%20%E7%A6%8F%20%E9%9F%B3%201,%E9%A6%AC%E5%8F%AF%E7%A6%8F%E9%9F%B3%201&amp;version=NIV;CUV;RCU17TS#fen-NIV-23782c"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biblegateway.com/passage/?search=Matthew%2019,%E9%A6%AC%20%E5%8F%AF%20%E7%A6%8F%20%E9%9F%B3%201,%E9%A6%AC%E5%8F%AF%E7%A6%8F%E9%9F%B3%201&amp;version=NIV;CUV;RCU17TS#fen-NIV-23782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iblegateway.com/passage/?search=Matthew%2019,%E9%A6%AC%20%E5%8F%AF%20%E7%A6%8F%20%E9%9F%B3%201,%E9%A6%AC%E5%8F%AF%E7%A6%8F%E9%9F%B3%201&amp;version=NIV;CUV;RCU17TS#fen-NIV-23782c"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iblegateway.com/passage/?search=Matthew%2019,%E9%A6%AC%20%E5%8F%AF%20%E7%A6%8F%20%E9%9F%B3%201,%E9%A6%AC%E5%8F%AF%E7%A6%8F%E9%9F%B3%201&amp;version=NIV;CUV;RCU17TS#fen-NIV-23782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blegateway.com/passage/?search=Matthew%2019,%E9%A6%AC%20%E5%8F%AF%20%E7%A6%8F%20%E9%9F%B3%201,%E9%A6%AC%E5%8F%AF%E7%A6%8F%E9%9F%B3%201&amp;version=NIV;CUV;RCU17TS#fen-NIV-23792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blegateway.com/passage/?search=Matthew%2019,%E9%A6%AC%20%E5%8F%AF%20%E7%A6%8F%20%E9%9F%B3%201,%E9%A6%AC%E5%8F%AF%E7%A6%8F%E9%9F%B3%201&amp;version=NIV;CUV;RCU17TS#fen-NIV-23792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91CF-CC7F-2645-D3F8-0B9C141FF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15CC4-0669-4995-0F06-78F254F69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9C47B-7605-E62A-6A92-5A8B47D887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平安二字值千金</a:t>
            </a:r>
            <a:br>
              <a:rPr lang="en-CA" altLang="zh-TW" sz="1200" b="1" i="0" kern="1200" dirty="0">
                <a:solidFill>
                  <a:schemeClr val="tx1"/>
                </a:solidFill>
                <a:effectLst/>
                <a:latin typeface="+mn-lt"/>
                <a:ea typeface="+mn-ea"/>
                <a:cs typeface="+mn-cs"/>
              </a:rPr>
            </a:br>
            <a:r>
              <a:rPr lang="zh-TW" altLang="en-US" sz="1200" b="1" i="0" kern="1200" dirty="0">
                <a:solidFill>
                  <a:schemeClr val="tx1"/>
                </a:solidFill>
                <a:effectLst/>
                <a:latin typeface="+mn-lt"/>
                <a:ea typeface="+mn-ea"/>
                <a:cs typeface="+mn-cs"/>
              </a:rPr>
              <a:t>健康</a:t>
            </a:r>
            <a:r>
              <a:rPr lang="en-US" altLang="zh-TW" sz="1200" b="1" i="0" kern="1200" dirty="0">
                <a:solidFill>
                  <a:schemeClr val="tx1"/>
                </a:solidFill>
                <a:effectLst/>
                <a:latin typeface="+mn-lt"/>
                <a:ea typeface="+mn-ea"/>
                <a:cs typeface="+mn-cs"/>
              </a:rPr>
              <a:t>? </a:t>
            </a:r>
            <a:br>
              <a:rPr lang="en-US" altLang="zh-TW" sz="1200" b="1" i="0" kern="1200" dirty="0">
                <a:solidFill>
                  <a:schemeClr val="tx1"/>
                </a:solidFill>
                <a:effectLst/>
                <a:latin typeface="+mn-lt"/>
                <a:ea typeface="+mn-ea"/>
                <a:cs typeface="+mn-cs"/>
              </a:rPr>
            </a:br>
            <a:r>
              <a:rPr lang="zh-TW" altLang="en-US" sz="1200" b="0" i="0" kern="1200" dirty="0">
                <a:solidFill>
                  <a:schemeClr val="tx1"/>
                </a:solidFill>
                <a:effectLst/>
                <a:latin typeface="+mn-lt"/>
                <a:ea typeface="+mn-ea"/>
                <a:cs typeface="+mn-cs"/>
              </a:rPr>
              <a:t> </a:t>
            </a:r>
            <a:r>
              <a:rPr lang="en-US" altLang="zh-TW" sz="1200" b="1" i="0" kern="1200" baseline="30000" dirty="0">
                <a:solidFill>
                  <a:schemeClr val="tx1"/>
                </a:solidFill>
                <a:effectLst/>
                <a:latin typeface="+mn-lt"/>
                <a:ea typeface="+mn-ea"/>
                <a:cs typeface="+mn-cs"/>
              </a:rPr>
              <a:t>27 </a:t>
            </a:r>
            <a:r>
              <a:rPr lang="zh-TW" altLang="en-US" sz="1200" b="0" i="0" kern="1200" dirty="0">
                <a:solidFill>
                  <a:schemeClr val="tx1"/>
                </a:solidFill>
                <a:effectLst/>
                <a:latin typeface="+mn-lt"/>
                <a:ea typeface="+mn-ea"/>
                <a:cs typeface="+mn-cs"/>
              </a:rPr>
              <a:t>我留下平安給你們，我把我的平安賜給你們。我所賜給你們的，不像世人所賜的。你們心裏不要憂愁，也不要膽怯。</a:t>
            </a:r>
            <a:endParaRPr lang="en-CA" dirty="0"/>
          </a:p>
        </p:txBody>
      </p:sp>
      <p:sp>
        <p:nvSpPr>
          <p:cNvPr id="4" name="Slide Number Placeholder 3">
            <a:extLst>
              <a:ext uri="{FF2B5EF4-FFF2-40B4-BE49-F238E27FC236}">
                <a16:creationId xmlns:a16="http://schemas.microsoft.com/office/drawing/2014/main" id="{88F8B1E5-6386-87DE-5F2E-BA687C357B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31F7B-170F-4799-9E3F-9BF9B2A085E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37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30 </a:t>
            </a:r>
            <a:r>
              <a:rPr lang="en-CA" sz="1200" b="0" i="0" kern="1200" dirty="0">
                <a:solidFill>
                  <a:schemeClr val="tx1"/>
                </a:solidFill>
                <a:effectLst/>
                <a:latin typeface="+mn-lt"/>
                <a:ea typeface="+mn-ea"/>
                <a:cs typeface="+mn-cs"/>
              </a:rPr>
              <a:t>But many who are first will be last, and many who are last will be first.</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11</a:t>
            </a:fld>
            <a:endParaRPr lang="en-CA"/>
          </a:p>
        </p:txBody>
      </p:sp>
    </p:spTree>
    <p:extLst>
      <p:ext uri="{BB962C8B-B14F-4D97-AF65-F5344CB8AC3E}">
        <p14:creationId xmlns:p14="http://schemas.microsoft.com/office/powerpoint/2010/main" val="333192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496F1-7EB3-CB99-7B22-0AAA10EFA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F916D-CE4E-7489-DE2B-26B338C5C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36A81-C083-1FE3-5D71-213A77C7BB18}"/>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Just then a man came up to Jesus and asked, “Teacher, what good thing must I do to get eternal life?”</a:t>
            </a:r>
            <a:br>
              <a:rPr lang="en-CA" sz="1200" b="0" i="0" kern="1200" dirty="0">
                <a:solidFill>
                  <a:schemeClr val="tx1"/>
                </a:solidFill>
                <a:effectLst/>
                <a:latin typeface="+mn-lt"/>
                <a:ea typeface="+mn-ea"/>
                <a:cs typeface="+mn-cs"/>
              </a:rPr>
            </a:br>
            <a:r>
              <a:rPr lang="en-CA" sz="1200" b="1" i="0" kern="1200" baseline="30000" dirty="0">
                <a:solidFill>
                  <a:schemeClr val="tx1"/>
                </a:solidFill>
                <a:effectLst/>
                <a:latin typeface="+mn-lt"/>
                <a:ea typeface="+mn-ea"/>
                <a:cs typeface="+mn-cs"/>
              </a:rPr>
              <a:t>17 </a:t>
            </a:r>
            <a:r>
              <a:rPr lang="en-CA" sz="1200" b="0" i="0" kern="1200" dirty="0">
                <a:solidFill>
                  <a:schemeClr val="tx1"/>
                </a:solidFill>
                <a:effectLst/>
                <a:latin typeface="+mn-lt"/>
                <a:ea typeface="+mn-ea"/>
                <a:cs typeface="+mn-cs"/>
              </a:rPr>
              <a:t>“Why do you ask me about what is good?” Jesus replied. “There is only One who is good. If you want to enter life, keep the commandments.”</a:t>
            </a:r>
            <a:endParaRPr lang="en-CA" dirty="0"/>
          </a:p>
        </p:txBody>
      </p:sp>
      <p:sp>
        <p:nvSpPr>
          <p:cNvPr id="4" name="Slide Number Placeholder 3">
            <a:extLst>
              <a:ext uri="{FF2B5EF4-FFF2-40B4-BE49-F238E27FC236}">
                <a16:creationId xmlns:a16="http://schemas.microsoft.com/office/drawing/2014/main" id="{F4B920E4-B348-FBDF-8E98-3502A6058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31F7B-170F-4799-9E3F-9BF9B2A085E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97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E2462-A928-55AB-2416-CA2EEDC14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1AC38-CD15-FC4C-0ADA-9FD635C50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AA009-A866-A6B2-35CB-66D6868099CB}"/>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Just then a man came up to Jesus and asked, “Teacher, what good thing must I do to get eternal life?”</a:t>
            </a:r>
            <a:br>
              <a:rPr lang="en-CA" sz="1200" b="0" i="0" kern="1200" dirty="0">
                <a:solidFill>
                  <a:schemeClr val="tx1"/>
                </a:solidFill>
                <a:effectLst/>
                <a:latin typeface="+mn-lt"/>
                <a:ea typeface="+mn-ea"/>
                <a:cs typeface="+mn-cs"/>
              </a:rPr>
            </a:br>
            <a:r>
              <a:rPr lang="en-CA" sz="1200" b="1" i="0" kern="1200" baseline="30000" dirty="0">
                <a:solidFill>
                  <a:schemeClr val="tx1"/>
                </a:solidFill>
                <a:effectLst/>
                <a:latin typeface="+mn-lt"/>
                <a:ea typeface="+mn-ea"/>
                <a:cs typeface="+mn-cs"/>
              </a:rPr>
              <a:t>17 </a:t>
            </a:r>
            <a:r>
              <a:rPr lang="en-CA" sz="1200" b="0" i="0" kern="1200" dirty="0">
                <a:solidFill>
                  <a:schemeClr val="tx1"/>
                </a:solidFill>
                <a:effectLst/>
                <a:latin typeface="+mn-lt"/>
                <a:ea typeface="+mn-ea"/>
                <a:cs typeface="+mn-cs"/>
              </a:rPr>
              <a:t>“Why do you ask me about what is good?” Jesus replied. “There is only One who is good. If you want to enter life, keep the commandments.”</a:t>
            </a:r>
            <a:endParaRPr lang="en-CA" dirty="0"/>
          </a:p>
        </p:txBody>
      </p:sp>
      <p:sp>
        <p:nvSpPr>
          <p:cNvPr id="4" name="Slide Number Placeholder 3">
            <a:extLst>
              <a:ext uri="{FF2B5EF4-FFF2-40B4-BE49-F238E27FC236}">
                <a16:creationId xmlns:a16="http://schemas.microsoft.com/office/drawing/2014/main" id="{33883531-D092-3453-5DB8-997543E5F2DE}"/>
              </a:ext>
            </a:extLst>
          </p:cNvPr>
          <p:cNvSpPr>
            <a:spLocks noGrp="1"/>
          </p:cNvSpPr>
          <p:nvPr>
            <p:ph type="sldNum" sz="quarter" idx="5"/>
          </p:nvPr>
        </p:nvSpPr>
        <p:spPr/>
        <p:txBody>
          <a:bodyPr/>
          <a:lstStyle/>
          <a:p>
            <a:fld id="{AD231F7B-170F-4799-9E3F-9BF9B2A085EC}" type="slidenum">
              <a:rPr lang="en-CA" smtClean="0"/>
              <a:t>13</a:t>
            </a:fld>
            <a:endParaRPr lang="en-CA"/>
          </a:p>
        </p:txBody>
      </p:sp>
    </p:spTree>
    <p:extLst>
      <p:ext uri="{BB962C8B-B14F-4D97-AF65-F5344CB8AC3E}">
        <p14:creationId xmlns:p14="http://schemas.microsoft.com/office/powerpoint/2010/main" val="1929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857FA-D2F9-3009-FCDB-7649EFA8D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29B84-0E22-EDA7-32E9-4F7F3451C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CB2E1-D7DF-0EC1-B14F-8EE2A7FB8ECF}"/>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“Which ones?” he inquired.</a:t>
            </a:r>
          </a:p>
          <a:p>
            <a:r>
              <a:rPr lang="en-CA" sz="1200" b="0" i="0" kern="1200" dirty="0">
                <a:solidFill>
                  <a:schemeClr val="tx1"/>
                </a:solidFill>
                <a:effectLst/>
                <a:latin typeface="+mn-lt"/>
                <a:ea typeface="+mn-ea"/>
                <a:cs typeface="+mn-cs"/>
              </a:rPr>
              <a:t>Jesus replied, “‘You shall not murder, you shall not commit adultery, you shall not steal, you shall not give false testimony, </a:t>
            </a:r>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honor your father and mother,’</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and ‘love your neighbor as yourself.’</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4" tooltip="See footnote d"/>
              </a:rPr>
              <a:t>d</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a:t>
            </a:r>
            <a:br>
              <a:rPr lang="en-CA" sz="1200" b="0" i="0" kern="1200" dirty="0">
                <a:solidFill>
                  <a:schemeClr val="tx1"/>
                </a:solidFill>
                <a:effectLst/>
                <a:latin typeface="+mn-lt"/>
                <a:ea typeface="+mn-ea"/>
                <a:cs typeface="+mn-cs"/>
              </a:rPr>
            </a:br>
            <a:r>
              <a:rPr lang="zh-TW" altLang="en-US" dirty="0"/>
              <a:t>耶穌在這裡選擇了其中五條：第六至第九條，然後加上第五條。這些誡命都與人際關係有關，涉及我們如何對待他人。</a:t>
            </a:r>
            <a:br>
              <a:rPr lang="en-CA" altLang="zh-TW" dirty="0"/>
            </a:br>
            <a:r>
              <a:rPr lang="zh-TW" altLang="en-US" dirty="0"/>
              <a:t>耶穌沒有提及</a:t>
            </a:r>
            <a:r>
              <a:rPr lang="en-CA" altLang="zh-TW" dirty="0"/>
              <a:t>1-4 </a:t>
            </a:r>
            <a:r>
              <a:rPr lang="zh-TW" altLang="en-US" dirty="0"/>
              <a:t>而挑選了「容易檢驗」的誡命。這些誡命在外在行為上比較明顯，可以被人看出是否遵守。有趣的是，耶穌沒有提到第十條誡命：「不可貪戀」。這正是這位少年官的軟肋</a:t>
            </a:r>
            <a:r>
              <a:rPr lang="en-US" altLang="zh-TW" dirty="0"/>
              <a:t>——</a:t>
            </a:r>
            <a:r>
              <a:rPr lang="zh-TW" altLang="en-US" dirty="0"/>
              <a:t>他擁有許多財產，心中對財富的依戀使他無法放下。</a:t>
            </a:r>
            <a:endParaRPr lang="en-CA"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C93D634C-58BA-409F-A239-CE3F691A0B6A}"/>
              </a:ext>
            </a:extLst>
          </p:cNvPr>
          <p:cNvSpPr>
            <a:spLocks noGrp="1"/>
          </p:cNvSpPr>
          <p:nvPr>
            <p:ph type="sldNum" sz="quarter" idx="5"/>
          </p:nvPr>
        </p:nvSpPr>
        <p:spPr/>
        <p:txBody>
          <a:bodyPr/>
          <a:lstStyle/>
          <a:p>
            <a:fld id="{AD231F7B-170F-4799-9E3F-9BF9B2A085EC}" type="slidenum">
              <a:rPr lang="en-CA" smtClean="0"/>
              <a:t>15</a:t>
            </a:fld>
            <a:endParaRPr lang="en-CA"/>
          </a:p>
        </p:txBody>
      </p:sp>
    </p:spTree>
    <p:extLst>
      <p:ext uri="{BB962C8B-B14F-4D97-AF65-F5344CB8AC3E}">
        <p14:creationId xmlns:p14="http://schemas.microsoft.com/office/powerpoint/2010/main" val="361165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5812-94A4-26A4-7E5B-2D0CA4FAD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CFB2A-3A56-7AB5-4EA6-BCD811251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26CB8-8D98-005C-B3E4-B326A29BFD65}"/>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“Which ones?” he inquired.</a:t>
            </a:r>
          </a:p>
          <a:p>
            <a:r>
              <a:rPr lang="en-CA" sz="1200" b="0" i="0" kern="1200" dirty="0">
                <a:solidFill>
                  <a:schemeClr val="tx1"/>
                </a:solidFill>
                <a:effectLst/>
                <a:latin typeface="+mn-lt"/>
                <a:ea typeface="+mn-ea"/>
                <a:cs typeface="+mn-cs"/>
              </a:rPr>
              <a:t>Jesus replied, “‘You shall not murder, you shall not commit adultery, you shall not steal, you shall not give false testimony, </a:t>
            </a:r>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honor your father and mother,’</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and ‘love your neighbor as yourself.’</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4" tooltip="See footnote d"/>
              </a:rPr>
              <a:t>d</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a:t>
            </a:r>
            <a:br>
              <a:rPr lang="en-CA" sz="1200" b="0" i="0" kern="1200" dirty="0">
                <a:solidFill>
                  <a:schemeClr val="tx1"/>
                </a:solidFill>
                <a:effectLst/>
                <a:latin typeface="+mn-lt"/>
                <a:ea typeface="+mn-ea"/>
                <a:cs typeface="+mn-cs"/>
              </a:rPr>
            </a:br>
            <a:r>
              <a:rPr lang="zh-TW" altLang="en-US" dirty="0"/>
              <a:t>耶穌在這裡選擇了其中五條：第六至第九條，然後加上第五條。這些誡命都與人際關係有關，涉及我們如何對待他人。</a:t>
            </a:r>
            <a:br>
              <a:rPr lang="en-CA" altLang="zh-TW" dirty="0"/>
            </a:br>
            <a:r>
              <a:rPr lang="zh-TW" altLang="en-US" dirty="0"/>
              <a:t>耶穌沒有提及</a:t>
            </a:r>
            <a:r>
              <a:rPr lang="en-CA" altLang="zh-TW" dirty="0"/>
              <a:t>1-4 </a:t>
            </a:r>
            <a:r>
              <a:rPr lang="zh-TW" altLang="en-US" dirty="0"/>
              <a:t>而挑選了「容易過關」的誡命。這些誡命在外在行為上比較明顯，可以被人看出是否遵守。有趣的是，耶穌沒有提到第十條誡命：「不可貪戀」。這正是這位少年官的軟肋</a:t>
            </a:r>
            <a:r>
              <a:rPr lang="en-US" altLang="zh-TW" dirty="0"/>
              <a:t>——</a:t>
            </a:r>
            <a:r>
              <a:rPr lang="zh-TW" altLang="en-US" dirty="0"/>
              <a:t>他擁有許多財產，心中對財富的依戀使他無法放下。</a:t>
            </a:r>
            <a:endParaRPr lang="en-CA"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BF08B109-5E04-711D-1266-59E74AF8D8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31F7B-170F-4799-9E3F-9BF9B2A085E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875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8C70-E8DA-5AAC-C09A-F0F25D117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FB01F-E346-8C0B-E583-A4F200AE0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D2FEE-50D6-0306-158E-434CD7511336}"/>
              </a:ext>
            </a:extLst>
          </p:cNvPr>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“Which ones?” he inquired.</a:t>
            </a:r>
          </a:p>
          <a:p>
            <a:r>
              <a:rPr lang="en-CA" sz="1200" b="0" i="0" kern="1200" dirty="0">
                <a:solidFill>
                  <a:schemeClr val="tx1"/>
                </a:solidFill>
                <a:effectLst/>
                <a:latin typeface="+mn-lt"/>
                <a:ea typeface="+mn-ea"/>
                <a:cs typeface="+mn-cs"/>
              </a:rPr>
              <a:t>Jesus replied, “‘You shall not murder, you shall not commit adultery, you shall not steal, you shall not give false testimony, </a:t>
            </a:r>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honor your father and mother,’</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and ‘love your neighbor as yourself.’</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4" tooltip="See footnote d"/>
              </a:rPr>
              <a:t>d</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a:t>
            </a:r>
            <a:br>
              <a:rPr lang="en-CA" sz="1200" b="0" i="0" kern="1200" dirty="0">
                <a:solidFill>
                  <a:schemeClr val="tx1"/>
                </a:solidFill>
                <a:effectLst/>
                <a:latin typeface="+mn-lt"/>
                <a:ea typeface="+mn-ea"/>
                <a:cs typeface="+mn-cs"/>
              </a:rPr>
            </a:br>
            <a:r>
              <a:rPr lang="zh-TW" altLang="en-US" dirty="0"/>
              <a:t>耶穌在這裡選擇了其中五條：第六至第九條，然後加上第五條。這些誡命都與人際關係有關，涉及我們如何對待他人。</a:t>
            </a:r>
            <a:br>
              <a:rPr lang="en-CA" altLang="zh-TW" dirty="0"/>
            </a:br>
            <a:r>
              <a:rPr lang="zh-TW" altLang="en-US" dirty="0"/>
              <a:t>耶穌沒有提及</a:t>
            </a:r>
            <a:r>
              <a:rPr lang="en-CA" altLang="zh-TW" dirty="0"/>
              <a:t>1-4 </a:t>
            </a:r>
            <a:r>
              <a:rPr lang="zh-TW" altLang="en-US" dirty="0"/>
              <a:t>而挑選了「容易檢驗」的誡命。這些誡命在外在行為上比較明顯，可以被人看出是否遵守。有趣的是，耶穌沒有提到第十條誡命：「不可貪戀」。這正是這位少年官的軟肋</a:t>
            </a:r>
            <a:r>
              <a:rPr lang="en-US" altLang="zh-TW" dirty="0"/>
              <a:t>——</a:t>
            </a:r>
            <a:r>
              <a:rPr lang="zh-TW" altLang="en-US" dirty="0"/>
              <a:t>他擁有許多財產，心中對財富的依戀使他無法放下。</a:t>
            </a:r>
            <a:endParaRPr lang="en-CA"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6DD4A2C7-DCA5-8DD5-7B1B-BB5D8289F7D3}"/>
              </a:ext>
            </a:extLst>
          </p:cNvPr>
          <p:cNvSpPr>
            <a:spLocks noGrp="1"/>
          </p:cNvSpPr>
          <p:nvPr>
            <p:ph type="sldNum" sz="quarter" idx="5"/>
          </p:nvPr>
        </p:nvSpPr>
        <p:spPr/>
        <p:txBody>
          <a:bodyPr/>
          <a:lstStyle/>
          <a:p>
            <a:fld id="{AD231F7B-170F-4799-9E3F-9BF9B2A085EC}" type="slidenum">
              <a:rPr lang="en-CA" smtClean="0"/>
              <a:t>17</a:t>
            </a:fld>
            <a:endParaRPr lang="en-CA"/>
          </a:p>
        </p:txBody>
      </p:sp>
    </p:spTree>
    <p:extLst>
      <p:ext uri="{BB962C8B-B14F-4D97-AF65-F5344CB8AC3E}">
        <p14:creationId xmlns:p14="http://schemas.microsoft.com/office/powerpoint/2010/main" val="1135583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solidFill>
                  <a:srgbClr val="FFFFFF"/>
                </a:solidFill>
                <a:latin typeface="Times New Roman" panose="02020603050405020304" pitchFamily="18" charset="0"/>
                <a:ea typeface="方正平黑" panose="03000509000000000000" pitchFamily="65" charset="-120"/>
              </a:rPr>
              <a:t>有一個人跑來，跪在他面前</a:t>
            </a:r>
            <a:r>
              <a:rPr lang="en-US" altLang="zh-TW" sz="1200" dirty="0">
                <a:solidFill>
                  <a:srgbClr val="FFFFFF"/>
                </a:solidFill>
                <a:latin typeface="Times New Roman" panose="02020603050405020304" pitchFamily="18" charset="0"/>
                <a:ea typeface="方正平黑" panose="03000509000000000000" pitchFamily="65" charset="-120"/>
              </a:rPr>
              <a:t>(</a:t>
            </a:r>
            <a:r>
              <a:rPr kumimoji="0" lang="zh-TW" altLang="en-US" sz="1200" i="1" dirty="0">
                <a:solidFill>
                  <a:srgbClr val="FFFF7F"/>
                </a:solidFill>
                <a:latin typeface="Tahoma" panose="020B0604030504040204" pitchFamily="34" charset="0"/>
                <a:ea typeface="方正準圓" panose="03000509000000000000" pitchFamily="65" charset="-120"/>
              </a:rPr>
              <a:t>馬可福音 </a:t>
            </a:r>
            <a:r>
              <a:rPr kumimoji="0" lang="en-US" altLang="zh-TW" sz="1200" i="1" dirty="0">
                <a:solidFill>
                  <a:srgbClr val="FFFF7F"/>
                </a:solidFill>
                <a:latin typeface="Tahoma" panose="020B0604030504040204" pitchFamily="34" charset="0"/>
                <a:ea typeface="方正準圓" panose="03000509000000000000" pitchFamily="65" charset="-120"/>
              </a:rPr>
              <a:t>10:17)</a:t>
            </a:r>
            <a:r>
              <a:rPr lang="en-CA" sz="1200" b="0" i="0" kern="1200" dirty="0">
                <a:solidFill>
                  <a:schemeClr val="tx1"/>
                </a:solidFill>
                <a:effectLst/>
                <a:latin typeface="+mn-lt"/>
                <a:ea typeface="+mn-ea"/>
                <a:cs typeface="+mn-cs"/>
              </a:rPr>
              <a:t> fell on his knees before him</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Good teacher: what must I do to inherit eternal life? </a:t>
            </a:r>
            <a:r>
              <a:rPr lang="zh-TW" altLang="en-US" sz="1200" b="0" i="0" kern="1200">
                <a:solidFill>
                  <a:schemeClr val="tx1"/>
                </a:solidFill>
                <a:effectLst/>
                <a:latin typeface="+mn-lt"/>
                <a:ea typeface="+mn-ea"/>
                <a:cs typeface="+mn-cs"/>
              </a:rPr>
              <a:t>良 善 的 夫 子 ， 我 當 作 甚 麼 事 才 可 以 承 受 永 生 ？</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18</a:t>
            </a:fld>
            <a:endParaRPr lang="en-CA"/>
          </a:p>
        </p:txBody>
      </p:sp>
    </p:spTree>
    <p:extLst>
      <p:ext uri="{BB962C8B-B14F-4D97-AF65-F5344CB8AC3E}">
        <p14:creationId xmlns:p14="http://schemas.microsoft.com/office/powerpoint/2010/main" val="206364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solidFill>
                  <a:srgbClr val="FFFFFF"/>
                </a:solidFill>
                <a:latin typeface="Times New Roman" panose="02020603050405020304" pitchFamily="18" charset="0"/>
                <a:ea typeface="方正平黑" panose="03000509000000000000" pitchFamily="65" charset="-120"/>
              </a:rPr>
              <a:t>有一個官問耶穌說：</a:t>
            </a:r>
            <a:r>
              <a:rPr kumimoji="0" lang="zh-TW" altLang="en-US" sz="1200" i="1" dirty="0">
                <a:solidFill>
                  <a:srgbClr val="FFFF7F"/>
                </a:solidFill>
                <a:latin typeface="Tahoma" panose="020B0604030504040204" pitchFamily="34" charset="0"/>
                <a:ea typeface="方正準圓" panose="03000509000000000000" pitchFamily="65" charset="-120"/>
              </a:rPr>
              <a:t>路加福音 </a:t>
            </a:r>
            <a:r>
              <a:rPr kumimoji="0" lang="en-US" altLang="zh-TW" sz="1200" i="1" dirty="0">
                <a:solidFill>
                  <a:srgbClr val="FFFF7F"/>
                </a:solidFill>
                <a:latin typeface="Tahoma" panose="020B0604030504040204" pitchFamily="34" charset="0"/>
                <a:ea typeface="方正準圓" panose="03000509000000000000" pitchFamily="65" charset="-120"/>
              </a:rPr>
              <a:t>18:18</a:t>
            </a:r>
            <a:br>
              <a:rPr kumimoji="0" lang="en-US" altLang="zh-TW" sz="1200" i="1" dirty="0">
                <a:solidFill>
                  <a:srgbClr val="FFFF7F"/>
                </a:solidFill>
                <a:latin typeface="Tahoma" panose="020B0604030504040204" pitchFamily="34" charset="0"/>
                <a:ea typeface="方正準圓" panose="03000509000000000000" pitchFamily="65" charset="-120"/>
              </a:rPr>
            </a:br>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A certain ruler asked him, “Good teacher, what must I do to inherit eternal life?”</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33</a:t>
            </a:fld>
            <a:endParaRPr lang="en-CA"/>
          </a:p>
        </p:txBody>
      </p:sp>
    </p:spTree>
    <p:extLst>
      <p:ext uri="{BB962C8B-B14F-4D97-AF65-F5344CB8AC3E}">
        <p14:creationId xmlns:p14="http://schemas.microsoft.com/office/powerpoint/2010/main" val="88465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27 </a:t>
            </a:r>
            <a:r>
              <a:rPr lang="en-CA" sz="1200" b="0" i="0" kern="1200" dirty="0">
                <a:solidFill>
                  <a:schemeClr val="tx1"/>
                </a:solidFill>
                <a:effectLst/>
                <a:latin typeface="+mn-lt"/>
                <a:ea typeface="+mn-ea"/>
                <a:cs typeface="+mn-cs"/>
              </a:rPr>
              <a:t>Peace I leave with you; my peace I give you. I do not give to you as the world gives. Do not let your hearts be troubled and do not be afraid.</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31F7B-170F-4799-9E3F-9BF9B2A085E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621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33 </a:t>
            </a:r>
            <a:r>
              <a:rPr lang="en-CA" sz="1200" b="0" i="0" kern="1200" dirty="0">
                <a:solidFill>
                  <a:schemeClr val="tx1"/>
                </a:solidFill>
                <a:effectLst/>
                <a:latin typeface="+mn-lt"/>
                <a:ea typeface="+mn-ea"/>
                <a:cs typeface="+mn-cs"/>
              </a:rPr>
              <a:t>“I have told you these things, so that in me you may have peace. In this world you will have trouble. But take heart! I have overcome the world.”</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31F7B-170F-4799-9E3F-9BF9B2A085E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715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Just then a man came up to Jesus and asked, “Teacher, what good thing must I do to get eternal life?”</a:t>
            </a:r>
            <a:br>
              <a:rPr lang="en-CA" sz="1200" b="0" i="0" kern="1200" dirty="0">
                <a:solidFill>
                  <a:schemeClr val="tx1"/>
                </a:solidFill>
                <a:effectLst/>
                <a:latin typeface="+mn-lt"/>
                <a:ea typeface="+mn-ea"/>
                <a:cs typeface="+mn-cs"/>
              </a:rPr>
            </a:br>
            <a:r>
              <a:rPr lang="en-CA" sz="1200" b="1" i="0" kern="1200" baseline="30000" dirty="0">
                <a:solidFill>
                  <a:schemeClr val="tx1"/>
                </a:solidFill>
                <a:effectLst/>
                <a:latin typeface="+mn-lt"/>
                <a:ea typeface="+mn-ea"/>
                <a:cs typeface="+mn-cs"/>
              </a:rPr>
              <a:t>17 </a:t>
            </a:r>
            <a:r>
              <a:rPr lang="en-CA" sz="1200" b="0" i="0" kern="1200" dirty="0">
                <a:solidFill>
                  <a:schemeClr val="tx1"/>
                </a:solidFill>
                <a:effectLst/>
                <a:latin typeface="+mn-lt"/>
                <a:ea typeface="+mn-ea"/>
                <a:cs typeface="+mn-cs"/>
              </a:rPr>
              <a:t>“Why do you ask me about what is good?” Jesus replied. “There is only One who is good. If you want to enter life, keep the commandments.”</a:t>
            </a:r>
          </a:p>
          <a:p>
            <a:r>
              <a:rPr lang="en-CA" sz="1200" b="0" i="0" kern="1200" dirty="0">
                <a:solidFill>
                  <a:schemeClr val="tx1"/>
                </a:solidFill>
                <a:effectLst/>
                <a:latin typeface="+mn-lt"/>
                <a:ea typeface="+mn-ea"/>
                <a:cs typeface="+mn-cs"/>
              </a:rPr>
              <a:t>1. </a:t>
            </a:r>
            <a:r>
              <a:rPr lang="zh-TW" altLang="en-US" dirty="0"/>
              <a:t>尼哥底母</a:t>
            </a:r>
            <a:r>
              <a:rPr lang="en-CA" altLang="zh-TW" dirty="0"/>
              <a:t>--</a:t>
            </a:r>
            <a:r>
              <a:rPr lang="zh-TW" altLang="en-US" dirty="0"/>
              <a:t>約翰福音 </a:t>
            </a:r>
            <a:r>
              <a:rPr lang="en-US" altLang="zh-TW" dirty="0"/>
              <a:t>3:1–2</a:t>
            </a:r>
            <a:br>
              <a:rPr lang="en-US" altLang="zh-TW" dirty="0"/>
            </a:br>
            <a:r>
              <a:rPr lang="en-US" altLang="zh-TW" dirty="0"/>
              <a:t>2. </a:t>
            </a:r>
            <a:r>
              <a:rPr lang="zh-TW" altLang="en-US" dirty="0"/>
              <a:t>撒該</a:t>
            </a:r>
            <a:r>
              <a:rPr lang="en-CA" altLang="zh-TW" dirty="0"/>
              <a:t>--</a:t>
            </a:r>
            <a:r>
              <a:rPr lang="zh-TW" altLang="en-US" dirty="0"/>
              <a:t>路加福音 </a:t>
            </a:r>
            <a:r>
              <a:rPr lang="en-US" altLang="zh-TW" dirty="0"/>
              <a:t>19:1–4</a:t>
            </a:r>
            <a:br>
              <a:rPr lang="en-US" altLang="zh-TW" dirty="0"/>
            </a:br>
            <a:r>
              <a:rPr lang="en-US" altLang="zh-TW" dirty="0"/>
              <a:t>3. </a:t>
            </a:r>
            <a:r>
              <a:rPr lang="zh-TW" altLang="en-US" dirty="0"/>
              <a:t>外族人迦南婦人 </a:t>
            </a:r>
            <a:r>
              <a:rPr lang="en-CA" altLang="zh-TW" dirty="0"/>
              <a:t>--</a:t>
            </a:r>
            <a:r>
              <a:rPr lang="zh-TW" altLang="en-US" dirty="0"/>
              <a:t>馬太福音 </a:t>
            </a:r>
            <a:r>
              <a:rPr lang="en-US" altLang="zh-TW" dirty="0"/>
              <a:t>15:22–28  </a:t>
            </a:r>
            <a:r>
              <a:rPr lang="zh-TW" altLang="en-US" dirty="0"/>
              <a:t>為女兒得醫治，主動來求耶穌</a:t>
            </a:r>
            <a:br>
              <a:rPr lang="en-CA" altLang="zh-TW" dirty="0"/>
            </a:br>
            <a:r>
              <a:rPr lang="en-CA" altLang="zh-TW" dirty="0"/>
              <a:t>4. </a:t>
            </a:r>
            <a:r>
              <a:rPr lang="zh-TW" altLang="en-US" dirty="0"/>
              <a:t>患血漏的婦人</a:t>
            </a:r>
            <a:r>
              <a:rPr lang="en-CA" altLang="zh-TW" dirty="0"/>
              <a:t>--</a:t>
            </a:r>
            <a:r>
              <a:rPr lang="zh-TW" altLang="en-US" dirty="0"/>
              <a:t>馬可福音 </a:t>
            </a:r>
            <a:r>
              <a:rPr lang="en-US" altLang="zh-TW" dirty="0"/>
              <a:t>5:25–34  </a:t>
            </a:r>
            <a:r>
              <a:rPr lang="zh-TW" altLang="en-US" dirty="0"/>
              <a:t>摸耶穌衣裳繸子，盼望得醫治</a:t>
            </a:r>
            <a:br>
              <a:rPr lang="en-CA" altLang="zh-TW" dirty="0"/>
            </a:br>
            <a:r>
              <a:rPr lang="en-CA" altLang="zh-TW" dirty="0"/>
              <a:t>5. </a:t>
            </a:r>
            <a:r>
              <a:rPr lang="zh-TW" altLang="en-US" dirty="0"/>
              <a:t>羅馬官員百夫長</a:t>
            </a:r>
            <a:r>
              <a:rPr lang="en-US" altLang="zh-TW" dirty="0"/>
              <a:t>--</a:t>
            </a:r>
            <a:r>
              <a:rPr lang="zh-TW" altLang="en-US" dirty="0"/>
              <a:t>馬太福音 </a:t>
            </a:r>
            <a:r>
              <a:rPr lang="en-US" altLang="zh-TW" dirty="0"/>
              <a:t>8:5–13  </a:t>
            </a:r>
            <a:r>
              <a:rPr lang="zh-TW" altLang="en-US" dirty="0"/>
              <a:t>為僕人得醫治，主動差人來求耶穌</a:t>
            </a:r>
            <a:br>
              <a:rPr lang="en-CA" altLang="zh-TW" dirty="0"/>
            </a:br>
            <a:r>
              <a:rPr lang="en-US" altLang="zh-TW" dirty="0"/>
              <a:t>6. </a:t>
            </a:r>
            <a:r>
              <a:rPr lang="zh-TW" altLang="en-US" dirty="0"/>
              <a:t>瞎子巴底買</a:t>
            </a:r>
            <a:r>
              <a:rPr lang="en-US" altLang="zh-TW" dirty="0"/>
              <a:t>--</a:t>
            </a:r>
            <a:r>
              <a:rPr lang="zh-TW" altLang="en-US" dirty="0"/>
              <a:t>馬可福音 </a:t>
            </a:r>
            <a:r>
              <a:rPr lang="en-US" altLang="zh-TW" dirty="0"/>
              <a:t>10:46–52  </a:t>
            </a:r>
            <a:r>
              <a:rPr lang="zh-TW" altLang="en-US" dirty="0"/>
              <a:t>在路旁呼喊「大衛的子孫耶穌，可憐我吧！」</a:t>
            </a:r>
            <a:br>
              <a:rPr lang="en-CA" altLang="zh-TW" dirty="0"/>
            </a:br>
            <a:r>
              <a:rPr lang="en-US" altLang="zh-TW" dirty="0"/>
              <a:t>7. </a:t>
            </a:r>
            <a:r>
              <a:rPr lang="zh-TW" altLang="en-US" dirty="0"/>
              <a:t>十個痲瘋病人</a:t>
            </a:r>
            <a:r>
              <a:rPr lang="en-US" altLang="zh-TW" dirty="0"/>
              <a:t>---</a:t>
            </a:r>
            <a:r>
              <a:rPr lang="zh-TW" altLang="en-US" dirty="0"/>
              <a:t>路加福音 </a:t>
            </a:r>
            <a:r>
              <a:rPr lang="en-US" altLang="zh-TW" dirty="0"/>
              <a:t>17:12–13  </a:t>
            </a:r>
            <a:r>
              <a:rPr lang="zh-TW" altLang="en-US" dirty="0"/>
              <a:t>主動遠遠呼喊耶穌，求祂憐憫</a:t>
            </a:r>
            <a:br>
              <a:rPr lang="en-CA" altLang="zh-TW" dirty="0"/>
            </a:br>
            <a:r>
              <a:rPr lang="en-US" altLang="zh-TW" dirty="0"/>
              <a:t>8. </a:t>
            </a:r>
            <a:r>
              <a:rPr lang="zh-TW" altLang="en-US" dirty="0"/>
              <a:t>希臘人（外邦人）約翰福音 </a:t>
            </a:r>
            <a:r>
              <a:rPr lang="en-US" altLang="zh-TW" dirty="0"/>
              <a:t>12:20–21  </a:t>
            </a:r>
            <a:r>
              <a:rPr lang="zh-TW" altLang="en-US" dirty="0"/>
              <a:t>在節期中來到腓力，說「先生，我們願意見耶穌」</a:t>
            </a:r>
            <a:r>
              <a:rPr lang="en-US" altLang="zh-TW" dirty="0"/>
              <a:t>(</a:t>
            </a:r>
            <a:r>
              <a:rPr lang="zh-TW" altLang="en-US" dirty="0"/>
              <a:t>但聖經沒有交待他們見了耶穌後有何事發生</a:t>
            </a:r>
            <a:r>
              <a:rPr lang="en-US" altLang="zh-TW" dirty="0"/>
              <a:t>)</a:t>
            </a:r>
            <a:r>
              <a:rPr lang="zh-TW" altLang="en-US" dirty="0"/>
              <a:t> </a:t>
            </a:r>
            <a:br>
              <a:rPr lang="en-CA" altLang="zh-TW" dirty="0"/>
            </a:br>
            <a:r>
              <a:rPr lang="en-US" altLang="zh-TW" sz="1200" b="1" i="0" kern="1200" baseline="30000" dirty="0">
                <a:solidFill>
                  <a:schemeClr val="tx1"/>
                </a:solidFill>
                <a:effectLst/>
                <a:latin typeface="+mn-lt"/>
                <a:ea typeface="+mn-ea"/>
                <a:cs typeface="+mn-cs"/>
              </a:rPr>
              <a:t>44 </a:t>
            </a:r>
            <a:r>
              <a:rPr lang="zh-TW" altLang="en-US" sz="1200" b="0" i="0" kern="1200" dirty="0">
                <a:solidFill>
                  <a:schemeClr val="tx1"/>
                </a:solidFill>
                <a:effectLst/>
                <a:latin typeface="+mn-lt"/>
                <a:ea typeface="+mn-ea"/>
                <a:cs typeface="+mn-cs"/>
              </a:rPr>
              <a:t>耶 穌 大 聲 說 ： 信 我 的 ， 不 是 信 我 ， 乃 是 信 那 差 我 來 的 。</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2</a:t>
            </a:fld>
            <a:endParaRPr lang="en-CA"/>
          </a:p>
        </p:txBody>
      </p:sp>
    </p:spTree>
    <p:extLst>
      <p:ext uri="{BB962C8B-B14F-4D97-AF65-F5344CB8AC3E}">
        <p14:creationId xmlns:p14="http://schemas.microsoft.com/office/powerpoint/2010/main" val="426970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51</a:t>
            </a:fld>
            <a:endParaRPr lang="en-CA"/>
          </a:p>
        </p:txBody>
      </p:sp>
    </p:spTree>
    <p:extLst>
      <p:ext uri="{BB962C8B-B14F-4D97-AF65-F5344CB8AC3E}">
        <p14:creationId xmlns:p14="http://schemas.microsoft.com/office/powerpoint/2010/main" val="280035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“Which ones?” he inquired.</a:t>
            </a:r>
          </a:p>
          <a:p>
            <a:r>
              <a:rPr lang="en-CA" sz="1200" b="0" i="0" kern="1200" dirty="0">
                <a:solidFill>
                  <a:schemeClr val="tx1"/>
                </a:solidFill>
                <a:effectLst/>
                <a:latin typeface="+mn-lt"/>
                <a:ea typeface="+mn-ea"/>
                <a:cs typeface="+mn-cs"/>
              </a:rPr>
              <a:t>Jesus replied, “‘You shall not murder, you shall not commit adultery, you shall not steal, you shall not give false testimony, </a:t>
            </a:r>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honor your father and mother,’</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c"/>
              </a:rPr>
              <a:t>c</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and ‘love your neighbor as yourself.’</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4" tooltip="See footnote d"/>
              </a:rPr>
              <a:t>d</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a:t>
            </a:r>
            <a:r>
              <a:rPr lang="zh-TW" altLang="en-US" dirty="0"/>
              <a:t> 利未記 </a:t>
            </a:r>
            <a:r>
              <a:rPr lang="en-US" altLang="zh-TW" dirty="0"/>
              <a:t>19:18 (19</a:t>
            </a:r>
            <a:r>
              <a:rPr lang="zh-TW" altLang="en-US" dirty="0"/>
              <a:t>章是一段關於「聖潔生活」的律例</a:t>
            </a:r>
            <a:r>
              <a:rPr lang="en-CA" altLang="zh-TW" dirty="0"/>
              <a:t>) </a:t>
            </a:r>
            <a:r>
              <a:rPr lang="zh-TW" altLang="en-US" b="1" dirty="0"/>
              <a:t>馬太福音 </a:t>
            </a:r>
            <a:r>
              <a:rPr lang="en-US" altLang="zh-TW" b="1" dirty="0"/>
              <a:t>22:37–40</a:t>
            </a:r>
            <a:r>
              <a:rPr lang="zh-TW" altLang="en-US" dirty="0"/>
              <a:t> 「你要盡心、盡性、盡意愛主你的神。 這是誡命中的第一，且是最大的。 其次也相仿，就是要愛人如己。 這兩條誡命是律法和先知一切道理的總綱。」</a:t>
            </a: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4</a:t>
            </a:fld>
            <a:endParaRPr lang="en-CA"/>
          </a:p>
        </p:txBody>
      </p:sp>
    </p:spTree>
    <p:extLst>
      <p:ext uri="{BB962C8B-B14F-4D97-AF65-F5344CB8AC3E}">
        <p14:creationId xmlns:p14="http://schemas.microsoft.com/office/powerpoint/2010/main" val="219897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20 </a:t>
            </a:r>
            <a:r>
              <a:rPr lang="en-CA" sz="1200" b="0" i="0" kern="1200" dirty="0">
                <a:solidFill>
                  <a:schemeClr val="tx1"/>
                </a:solidFill>
                <a:effectLst/>
                <a:latin typeface="+mn-lt"/>
                <a:ea typeface="+mn-ea"/>
                <a:cs typeface="+mn-cs"/>
              </a:rPr>
              <a:t>“All these I have kept,” the young man said. “What do I still lack?”</a:t>
            </a:r>
          </a:p>
          <a:p>
            <a:r>
              <a:rPr lang="en-CA" sz="1200" b="1" i="0" kern="1200" baseline="30000" dirty="0">
                <a:solidFill>
                  <a:schemeClr val="tx1"/>
                </a:solidFill>
                <a:effectLst/>
                <a:latin typeface="+mn-lt"/>
                <a:ea typeface="+mn-ea"/>
                <a:cs typeface="+mn-cs"/>
              </a:rPr>
              <a:t>21 </a:t>
            </a:r>
            <a:r>
              <a:rPr lang="en-CA" sz="1200" b="0" i="0" kern="1200" dirty="0">
                <a:solidFill>
                  <a:schemeClr val="tx1"/>
                </a:solidFill>
                <a:effectLst/>
                <a:latin typeface="+mn-lt"/>
                <a:ea typeface="+mn-ea"/>
                <a:cs typeface="+mn-cs"/>
              </a:rPr>
              <a:t>Jesus answered, “If you want to be perfect, go, sell your possessions and give to the poor, and you will have treasure in heaven. Then come, follow me.”</a:t>
            </a:r>
          </a:p>
          <a:p>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5</a:t>
            </a:fld>
            <a:endParaRPr lang="en-CA"/>
          </a:p>
        </p:txBody>
      </p:sp>
    </p:spTree>
    <p:extLst>
      <p:ext uri="{BB962C8B-B14F-4D97-AF65-F5344CB8AC3E}">
        <p14:creationId xmlns:p14="http://schemas.microsoft.com/office/powerpoint/2010/main" val="200081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22 </a:t>
            </a:r>
            <a:r>
              <a:rPr lang="en-CA" sz="1200" b="0" i="0" kern="1200" dirty="0">
                <a:solidFill>
                  <a:schemeClr val="tx1"/>
                </a:solidFill>
                <a:effectLst/>
                <a:latin typeface="+mn-lt"/>
                <a:ea typeface="+mn-ea"/>
                <a:cs typeface="+mn-cs"/>
              </a:rPr>
              <a:t>When the young man heard this, he went away sad, because he had great wealth.</a:t>
            </a:r>
            <a:br>
              <a:rPr lang="en-CA" sz="1200" b="0" i="0" kern="1200" dirty="0">
                <a:solidFill>
                  <a:schemeClr val="tx1"/>
                </a:solidFill>
                <a:effectLst/>
                <a:latin typeface="+mn-lt"/>
                <a:ea typeface="+mn-ea"/>
                <a:cs typeface="+mn-cs"/>
              </a:rPr>
            </a:br>
            <a:r>
              <a:rPr lang="en-CA" sz="1200" b="1" i="0" kern="1200" baseline="30000" dirty="0">
                <a:solidFill>
                  <a:schemeClr val="tx1"/>
                </a:solidFill>
                <a:effectLst/>
                <a:latin typeface="+mn-lt"/>
                <a:ea typeface="+mn-ea"/>
                <a:cs typeface="+mn-cs"/>
              </a:rPr>
              <a:t>23 </a:t>
            </a:r>
            <a:r>
              <a:rPr lang="en-CA" sz="1200" b="0" i="0" kern="1200" dirty="0">
                <a:solidFill>
                  <a:schemeClr val="tx1"/>
                </a:solidFill>
                <a:effectLst/>
                <a:latin typeface="+mn-lt"/>
                <a:ea typeface="+mn-ea"/>
                <a:cs typeface="+mn-cs"/>
              </a:rPr>
              <a:t>Then Jesus said to his disciples, “Truly I tell you, it is hard for someone who is rich to enter the kingdom of heaven. </a:t>
            </a:r>
            <a:br>
              <a:rPr lang="en-CA" sz="1200" b="0" i="0" kern="1200" dirty="0">
                <a:solidFill>
                  <a:schemeClr val="tx1"/>
                </a:solidFill>
                <a:effectLst/>
                <a:latin typeface="+mn-lt"/>
                <a:ea typeface="+mn-ea"/>
                <a:cs typeface="+mn-cs"/>
              </a:rPr>
            </a:br>
            <a:r>
              <a:rPr lang="en-CA" sz="1200" b="1" i="0" kern="1200" baseline="30000" dirty="0">
                <a:solidFill>
                  <a:schemeClr val="tx1"/>
                </a:solidFill>
                <a:effectLst/>
                <a:latin typeface="+mn-lt"/>
                <a:ea typeface="+mn-ea"/>
                <a:cs typeface="+mn-cs"/>
              </a:rPr>
              <a:t>24 </a:t>
            </a:r>
            <a:r>
              <a:rPr lang="en-CA" sz="1200" b="0" i="0" kern="1200" dirty="0">
                <a:solidFill>
                  <a:schemeClr val="tx1"/>
                </a:solidFill>
                <a:effectLst/>
                <a:latin typeface="+mn-lt"/>
                <a:ea typeface="+mn-ea"/>
                <a:cs typeface="+mn-cs"/>
              </a:rPr>
              <a:t>Again I tell you, it is easier for a camel to go through the eye of a needle than for someone who is rich to enter the kingdom of God.”</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6</a:t>
            </a:fld>
            <a:endParaRPr lang="en-CA"/>
          </a:p>
        </p:txBody>
      </p:sp>
    </p:spTree>
    <p:extLst>
      <p:ext uri="{BB962C8B-B14F-4D97-AF65-F5344CB8AC3E}">
        <p14:creationId xmlns:p14="http://schemas.microsoft.com/office/powerpoint/2010/main" val="165319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25 </a:t>
            </a:r>
            <a:r>
              <a:rPr lang="en-CA" sz="1200" b="0" i="0" kern="1200" dirty="0">
                <a:solidFill>
                  <a:schemeClr val="tx1"/>
                </a:solidFill>
                <a:effectLst/>
                <a:latin typeface="+mn-lt"/>
                <a:ea typeface="+mn-ea"/>
                <a:cs typeface="+mn-cs"/>
              </a:rPr>
              <a:t>When the disciples heard this, they were greatly astonished and asked, “Who then can be saved?”</a:t>
            </a:r>
            <a:br>
              <a:rPr lang="en-CA" sz="1200" b="0" i="0" kern="1200" dirty="0">
                <a:solidFill>
                  <a:schemeClr val="tx1"/>
                </a:solidFill>
                <a:effectLst/>
                <a:latin typeface="+mn-lt"/>
                <a:ea typeface="+mn-ea"/>
                <a:cs typeface="+mn-cs"/>
              </a:rPr>
            </a:br>
            <a:r>
              <a:rPr lang="en-CA" sz="1200" b="1" i="0" kern="1200" baseline="30000" dirty="0">
                <a:solidFill>
                  <a:schemeClr val="tx1"/>
                </a:solidFill>
                <a:effectLst/>
                <a:latin typeface="+mn-lt"/>
                <a:ea typeface="+mn-ea"/>
                <a:cs typeface="+mn-cs"/>
              </a:rPr>
              <a:t>26 </a:t>
            </a:r>
            <a:r>
              <a:rPr lang="en-CA" sz="1200" b="0" i="0" kern="1200" dirty="0">
                <a:solidFill>
                  <a:schemeClr val="tx1"/>
                </a:solidFill>
                <a:effectLst/>
                <a:latin typeface="+mn-lt"/>
                <a:ea typeface="+mn-ea"/>
                <a:cs typeface="+mn-cs"/>
              </a:rPr>
              <a:t>Jesus looked at them and said, “With man this is impossible, but with God all things are possible.”</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7</a:t>
            </a:fld>
            <a:endParaRPr lang="en-CA"/>
          </a:p>
        </p:txBody>
      </p:sp>
    </p:spTree>
    <p:extLst>
      <p:ext uri="{BB962C8B-B14F-4D97-AF65-F5344CB8AC3E}">
        <p14:creationId xmlns:p14="http://schemas.microsoft.com/office/powerpoint/2010/main" val="280455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27 </a:t>
            </a:r>
            <a:r>
              <a:rPr lang="en-CA" sz="1200" b="0" i="0" kern="1200" dirty="0">
                <a:solidFill>
                  <a:schemeClr val="tx1"/>
                </a:solidFill>
                <a:effectLst/>
                <a:latin typeface="+mn-lt"/>
                <a:ea typeface="+mn-ea"/>
                <a:cs typeface="+mn-cs"/>
              </a:rPr>
              <a:t>Peter answered him, “We have left everything to follow you! What then will there be for us?”</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8</a:t>
            </a:fld>
            <a:endParaRPr lang="en-CA"/>
          </a:p>
        </p:txBody>
      </p:sp>
    </p:spTree>
    <p:extLst>
      <p:ext uri="{BB962C8B-B14F-4D97-AF65-F5344CB8AC3E}">
        <p14:creationId xmlns:p14="http://schemas.microsoft.com/office/powerpoint/2010/main" val="1907548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28 </a:t>
            </a:r>
            <a:r>
              <a:rPr lang="en-CA" sz="1200" b="0" i="0" kern="1200" dirty="0">
                <a:solidFill>
                  <a:schemeClr val="tx1"/>
                </a:solidFill>
                <a:effectLst/>
                <a:latin typeface="+mn-lt"/>
                <a:ea typeface="+mn-ea"/>
                <a:cs typeface="+mn-cs"/>
              </a:rPr>
              <a:t>Jesus said to them, “Truly I tell you, at the renewal of all things, when the Son of Man sits on his glorious throne, you who have followed me will also sit on twelve thrones, judging the twelve tribes of Israel. </a:t>
            </a:r>
            <a:r>
              <a:rPr lang="en-CA" sz="1200" b="1" i="0" kern="1200" baseline="30000" dirty="0">
                <a:solidFill>
                  <a:schemeClr val="tx1"/>
                </a:solidFill>
                <a:effectLst/>
                <a:latin typeface="+mn-lt"/>
                <a:ea typeface="+mn-ea"/>
                <a:cs typeface="+mn-cs"/>
              </a:rPr>
              <a:t>29 </a:t>
            </a:r>
            <a:r>
              <a:rPr lang="en-CA" sz="1200" b="0" i="0" kern="1200" dirty="0">
                <a:solidFill>
                  <a:schemeClr val="tx1"/>
                </a:solidFill>
                <a:effectLst/>
                <a:latin typeface="+mn-lt"/>
                <a:ea typeface="+mn-ea"/>
                <a:cs typeface="+mn-cs"/>
              </a:rPr>
              <a:t>And everyone who has left houses or brothers or sisters or father or mother or wife</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e"/>
              </a:rPr>
              <a:t>e</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or children or fields for my sake will receive a hundred times as much and will inherit eternal life. </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9</a:t>
            </a:fld>
            <a:endParaRPr lang="en-CA"/>
          </a:p>
        </p:txBody>
      </p:sp>
    </p:spTree>
    <p:extLst>
      <p:ext uri="{BB962C8B-B14F-4D97-AF65-F5344CB8AC3E}">
        <p14:creationId xmlns:p14="http://schemas.microsoft.com/office/powerpoint/2010/main" val="4283356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28 </a:t>
            </a:r>
            <a:r>
              <a:rPr lang="en-CA" sz="1200" b="0" i="0" kern="1200" dirty="0">
                <a:solidFill>
                  <a:schemeClr val="tx1"/>
                </a:solidFill>
                <a:effectLst/>
                <a:latin typeface="+mn-lt"/>
                <a:ea typeface="+mn-ea"/>
                <a:cs typeface="+mn-cs"/>
              </a:rPr>
              <a:t>Jesus said to them, “Truly I tell you, at the renewal of all things, when the Son of Man sits on his glorious throne, you who have followed me will also sit on twelve thrones, judging the twelve tribes of Israel. </a:t>
            </a:r>
            <a:r>
              <a:rPr lang="en-CA" sz="1200" b="1" i="0" kern="1200" baseline="30000" dirty="0">
                <a:solidFill>
                  <a:schemeClr val="tx1"/>
                </a:solidFill>
                <a:effectLst/>
                <a:latin typeface="+mn-lt"/>
                <a:ea typeface="+mn-ea"/>
                <a:cs typeface="+mn-cs"/>
              </a:rPr>
              <a:t>29 </a:t>
            </a:r>
            <a:r>
              <a:rPr lang="en-CA" sz="1200" b="0" i="0" kern="1200" dirty="0">
                <a:solidFill>
                  <a:schemeClr val="tx1"/>
                </a:solidFill>
                <a:effectLst/>
                <a:latin typeface="+mn-lt"/>
                <a:ea typeface="+mn-ea"/>
                <a:cs typeface="+mn-cs"/>
              </a:rPr>
              <a:t>And everyone who has left houses or brothers or sisters or father or mother or wife</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e"/>
              </a:rPr>
              <a:t>e</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or children or fields for my sake will receive a hundred times as much and will inherit eternal life. </a:t>
            </a:r>
            <a:endParaRPr lang="en-CA" dirty="0"/>
          </a:p>
        </p:txBody>
      </p:sp>
      <p:sp>
        <p:nvSpPr>
          <p:cNvPr id="4" name="Slide Number Placeholder 3"/>
          <p:cNvSpPr>
            <a:spLocks noGrp="1"/>
          </p:cNvSpPr>
          <p:nvPr>
            <p:ph type="sldNum" sz="quarter" idx="5"/>
          </p:nvPr>
        </p:nvSpPr>
        <p:spPr/>
        <p:txBody>
          <a:bodyPr/>
          <a:lstStyle/>
          <a:p>
            <a:fld id="{AD231F7B-170F-4799-9E3F-9BF9B2A085EC}" type="slidenum">
              <a:rPr lang="en-CA" smtClean="0"/>
              <a:t>10</a:t>
            </a:fld>
            <a:endParaRPr lang="en-CA"/>
          </a:p>
        </p:txBody>
      </p:sp>
    </p:spTree>
    <p:extLst>
      <p:ext uri="{BB962C8B-B14F-4D97-AF65-F5344CB8AC3E}">
        <p14:creationId xmlns:p14="http://schemas.microsoft.com/office/powerpoint/2010/main" val="10698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EC01-CB5D-DC0F-EDC8-8484B10A4F1E}"/>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CA"/>
          </a:p>
        </p:txBody>
      </p:sp>
      <p:sp>
        <p:nvSpPr>
          <p:cNvPr id="3" name="Subtitle 2">
            <a:extLst>
              <a:ext uri="{FF2B5EF4-FFF2-40B4-BE49-F238E27FC236}">
                <a16:creationId xmlns:a16="http://schemas.microsoft.com/office/drawing/2014/main" id="{41DD0D6C-C472-F1B5-B0FC-DEB562FF5EF8}"/>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B1D5F4E-DA97-91E3-AAD9-C09FFDDF79F2}"/>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110A46F8-864D-6547-3CD5-5DEEE50C4D2F}"/>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401D1A01-6E82-6145-BD23-7C86A3903817}"/>
              </a:ext>
            </a:extLst>
          </p:cNvPr>
          <p:cNvSpPr>
            <a:spLocks noGrp="1"/>
          </p:cNvSpPr>
          <p:nvPr>
            <p:ph type="sldNum" sz="quarter" idx="12"/>
          </p:nvPr>
        </p:nvSpPr>
        <p:spPr/>
        <p:txBody>
          <a:bodyPr/>
          <a:lstStyle>
            <a:lvl1pPr>
              <a:defRPr/>
            </a:lvl1pPr>
          </a:lstStyle>
          <a:p>
            <a:fld id="{B7357D83-88CE-46E2-9868-F5BB8A3F0940}" type="slidenum">
              <a:rPr lang="en-US" altLang="zh-TW"/>
              <a:pPr/>
              <a:t>‹#›</a:t>
            </a:fld>
            <a:endParaRPr lang="en-US" altLang="zh-TW"/>
          </a:p>
        </p:txBody>
      </p:sp>
    </p:spTree>
    <p:extLst>
      <p:ext uri="{BB962C8B-B14F-4D97-AF65-F5344CB8AC3E}">
        <p14:creationId xmlns:p14="http://schemas.microsoft.com/office/powerpoint/2010/main" val="21727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F724-3948-967F-6A6C-E41E593FC7E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A80B2DE-569B-1782-409B-E301A6A35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DD42A6C-01E1-8FB5-56F1-D36F0E35D7A3}"/>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9E854EE7-239F-0E87-6A24-43B988DAF9F7}"/>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4754DA96-40C2-6E3B-00E7-8BF73C087EEB}"/>
              </a:ext>
            </a:extLst>
          </p:cNvPr>
          <p:cNvSpPr>
            <a:spLocks noGrp="1"/>
          </p:cNvSpPr>
          <p:nvPr>
            <p:ph type="sldNum" sz="quarter" idx="12"/>
          </p:nvPr>
        </p:nvSpPr>
        <p:spPr/>
        <p:txBody>
          <a:bodyPr/>
          <a:lstStyle>
            <a:lvl1pPr>
              <a:defRPr/>
            </a:lvl1pPr>
          </a:lstStyle>
          <a:p>
            <a:fld id="{4A27E17D-2D63-4656-AF52-ACA1B5612F13}" type="slidenum">
              <a:rPr lang="en-US" altLang="zh-TW"/>
              <a:pPr/>
              <a:t>‹#›</a:t>
            </a:fld>
            <a:endParaRPr lang="en-US" altLang="zh-TW"/>
          </a:p>
        </p:txBody>
      </p:sp>
    </p:spTree>
    <p:extLst>
      <p:ext uri="{BB962C8B-B14F-4D97-AF65-F5344CB8AC3E}">
        <p14:creationId xmlns:p14="http://schemas.microsoft.com/office/powerpoint/2010/main" val="23770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4427B-3E28-EB2A-5CD0-147E828CEDC4}"/>
              </a:ext>
            </a:extLst>
          </p:cNvPr>
          <p:cNvSpPr>
            <a:spLocks noGrp="1"/>
          </p:cNvSpPr>
          <p:nvPr>
            <p:ph type="title" orient="vert"/>
          </p:nvPr>
        </p:nvSpPr>
        <p:spPr>
          <a:xfrm>
            <a:off x="8839200" y="275167"/>
            <a:ext cx="2743200" cy="585046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C81A86C-A25C-DB03-F17E-A5D4219EFE46}"/>
              </a:ext>
            </a:extLst>
          </p:cNvPr>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726F68-1495-755D-D498-300D6C62ABB1}"/>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B5788E5F-420C-DAB8-40D6-8DFE059305E3}"/>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F7BEE27D-2722-79A3-3ECB-EBBE351703B4}"/>
              </a:ext>
            </a:extLst>
          </p:cNvPr>
          <p:cNvSpPr>
            <a:spLocks noGrp="1"/>
          </p:cNvSpPr>
          <p:nvPr>
            <p:ph type="sldNum" sz="quarter" idx="12"/>
          </p:nvPr>
        </p:nvSpPr>
        <p:spPr/>
        <p:txBody>
          <a:bodyPr/>
          <a:lstStyle>
            <a:lvl1pPr>
              <a:defRPr/>
            </a:lvl1pPr>
          </a:lstStyle>
          <a:p>
            <a:fld id="{CDCDBD3D-55A8-40A0-B8B7-10577B49CC30}" type="slidenum">
              <a:rPr lang="en-US" altLang="zh-TW"/>
              <a:pPr/>
              <a:t>‹#›</a:t>
            </a:fld>
            <a:endParaRPr lang="en-US" altLang="zh-TW"/>
          </a:p>
        </p:txBody>
      </p:sp>
    </p:spTree>
    <p:extLst>
      <p:ext uri="{BB962C8B-B14F-4D97-AF65-F5344CB8AC3E}">
        <p14:creationId xmlns:p14="http://schemas.microsoft.com/office/powerpoint/2010/main" val="126273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94B7-47E8-ACC7-DBDE-B4F5745E2E7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534DED3-051C-C56A-1A07-96DCE5CED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FD6DD0-0089-A86B-E498-C4C0CBDC4C7F}"/>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CF94C132-E208-28EB-7E6C-44D9100AABB7}"/>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5C50C655-506A-730C-0439-E58BAA4BF6F1}"/>
              </a:ext>
            </a:extLst>
          </p:cNvPr>
          <p:cNvSpPr>
            <a:spLocks noGrp="1"/>
          </p:cNvSpPr>
          <p:nvPr>
            <p:ph type="sldNum" sz="quarter" idx="12"/>
          </p:nvPr>
        </p:nvSpPr>
        <p:spPr/>
        <p:txBody>
          <a:bodyPr/>
          <a:lstStyle>
            <a:lvl1pPr>
              <a:defRPr/>
            </a:lvl1pPr>
          </a:lstStyle>
          <a:p>
            <a:fld id="{BE51B233-F184-43C4-A914-68E6ABC0D21E}" type="slidenum">
              <a:rPr lang="en-US" altLang="zh-TW"/>
              <a:pPr/>
              <a:t>‹#›</a:t>
            </a:fld>
            <a:endParaRPr lang="en-US" altLang="zh-TW"/>
          </a:p>
        </p:txBody>
      </p:sp>
    </p:spTree>
    <p:extLst>
      <p:ext uri="{BB962C8B-B14F-4D97-AF65-F5344CB8AC3E}">
        <p14:creationId xmlns:p14="http://schemas.microsoft.com/office/powerpoint/2010/main" val="94802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3FB5-5406-2FD2-15F8-5C6901109C42}"/>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4F1166A-1C72-BD27-0DB9-A98F43E67332}"/>
              </a:ext>
            </a:extLst>
          </p:cNvPr>
          <p:cNvSpPr>
            <a:spLocks noGrp="1"/>
          </p:cNvSpPr>
          <p:nvPr>
            <p:ph type="body" idx="1"/>
          </p:nvPr>
        </p:nvSpPr>
        <p:spPr>
          <a:xfrm>
            <a:off x="831851" y="4588934"/>
            <a:ext cx="10515600" cy="150071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4" name="Date Placeholder 3">
            <a:extLst>
              <a:ext uri="{FF2B5EF4-FFF2-40B4-BE49-F238E27FC236}">
                <a16:creationId xmlns:a16="http://schemas.microsoft.com/office/drawing/2014/main" id="{58D3E7A6-8091-F3F3-F33D-4E0A2B9A7331}"/>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838951E1-0E88-901B-C1AE-133D2BB142C8}"/>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19CCB502-3CB9-78EA-AB76-6B51AA2C8A1F}"/>
              </a:ext>
            </a:extLst>
          </p:cNvPr>
          <p:cNvSpPr>
            <a:spLocks noGrp="1"/>
          </p:cNvSpPr>
          <p:nvPr>
            <p:ph type="sldNum" sz="quarter" idx="12"/>
          </p:nvPr>
        </p:nvSpPr>
        <p:spPr/>
        <p:txBody>
          <a:bodyPr/>
          <a:lstStyle>
            <a:lvl1pPr>
              <a:defRPr/>
            </a:lvl1pPr>
          </a:lstStyle>
          <a:p>
            <a:fld id="{5D31CAC1-782C-4FC0-A724-1CF7035862E7}" type="slidenum">
              <a:rPr lang="en-US" altLang="zh-TW"/>
              <a:pPr/>
              <a:t>‹#›</a:t>
            </a:fld>
            <a:endParaRPr lang="en-US" altLang="zh-TW"/>
          </a:p>
        </p:txBody>
      </p:sp>
    </p:spTree>
    <p:extLst>
      <p:ext uri="{BB962C8B-B14F-4D97-AF65-F5344CB8AC3E}">
        <p14:creationId xmlns:p14="http://schemas.microsoft.com/office/powerpoint/2010/main" val="141147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2033-CBBE-7714-590C-3AA735AE9E4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491609-E940-8A94-9505-CAB2C42A4932}"/>
              </a:ext>
            </a:extLst>
          </p:cNvPr>
          <p:cNvSpPr>
            <a:spLocks noGrp="1"/>
          </p:cNvSpPr>
          <p:nvPr>
            <p:ph sz="half" idx="1"/>
          </p:nvPr>
        </p:nvSpPr>
        <p:spPr>
          <a:xfrm>
            <a:off x="609600" y="1600201"/>
            <a:ext cx="5384800"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C30A43C-C2A2-021A-80DC-01CC8A3A4C8F}"/>
              </a:ext>
            </a:extLst>
          </p:cNvPr>
          <p:cNvSpPr>
            <a:spLocks noGrp="1"/>
          </p:cNvSpPr>
          <p:nvPr>
            <p:ph sz="half" idx="2"/>
          </p:nvPr>
        </p:nvSpPr>
        <p:spPr>
          <a:xfrm>
            <a:off x="6197600" y="1600201"/>
            <a:ext cx="5384800"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E28B51D-A83D-BC14-AD26-0AA18D12F868}"/>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720B1F5E-A7B4-3774-C8B0-349D554FBD20}"/>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21AA9C16-4051-EAD2-AF8D-E52B421BA9FA}"/>
              </a:ext>
            </a:extLst>
          </p:cNvPr>
          <p:cNvSpPr>
            <a:spLocks noGrp="1"/>
          </p:cNvSpPr>
          <p:nvPr>
            <p:ph type="sldNum" sz="quarter" idx="12"/>
          </p:nvPr>
        </p:nvSpPr>
        <p:spPr/>
        <p:txBody>
          <a:bodyPr/>
          <a:lstStyle>
            <a:lvl1pPr>
              <a:defRPr/>
            </a:lvl1pPr>
          </a:lstStyle>
          <a:p>
            <a:fld id="{C39DCABD-0ED8-474D-8CB4-0AC4769F1171}" type="slidenum">
              <a:rPr lang="en-US" altLang="zh-TW"/>
              <a:pPr/>
              <a:t>‹#›</a:t>
            </a:fld>
            <a:endParaRPr lang="en-US" altLang="zh-TW"/>
          </a:p>
        </p:txBody>
      </p:sp>
    </p:spTree>
    <p:extLst>
      <p:ext uri="{BB962C8B-B14F-4D97-AF65-F5344CB8AC3E}">
        <p14:creationId xmlns:p14="http://schemas.microsoft.com/office/powerpoint/2010/main" val="276304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E9ED-ECAC-9086-B1CB-10E5B6F40163}"/>
              </a:ext>
            </a:extLst>
          </p:cNvPr>
          <p:cNvSpPr>
            <a:spLocks noGrp="1"/>
          </p:cNvSpPr>
          <p:nvPr>
            <p:ph type="title"/>
          </p:nvPr>
        </p:nvSpPr>
        <p:spPr>
          <a:xfrm>
            <a:off x="840317" y="366185"/>
            <a:ext cx="10515600" cy="132503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A2DC070-2178-392B-873F-9793E85D24AD}"/>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E43E97A-A5AF-0603-6C1F-59A4C47C3F12}"/>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8DCBA77-5D1E-EFF3-E7ED-F1B1298C2D8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A23C921-A9E5-E3C1-87D0-B39D5699EF26}"/>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A9ACC4A-75EC-A738-B3AB-FD230C8ECEC5}"/>
              </a:ext>
            </a:extLst>
          </p:cNvPr>
          <p:cNvSpPr>
            <a:spLocks noGrp="1"/>
          </p:cNvSpPr>
          <p:nvPr>
            <p:ph type="dt" sz="half" idx="10"/>
          </p:nvPr>
        </p:nvSpPr>
        <p:spPr/>
        <p:txBody>
          <a:bodyPr/>
          <a:lstStyle>
            <a:lvl1pPr>
              <a:defRPr/>
            </a:lvl1pPr>
          </a:lstStyle>
          <a:p>
            <a:endParaRPr lang="en-US" altLang="zh-TW"/>
          </a:p>
        </p:txBody>
      </p:sp>
      <p:sp>
        <p:nvSpPr>
          <p:cNvPr id="8" name="Footer Placeholder 7">
            <a:extLst>
              <a:ext uri="{FF2B5EF4-FFF2-40B4-BE49-F238E27FC236}">
                <a16:creationId xmlns:a16="http://schemas.microsoft.com/office/drawing/2014/main" id="{E9CDC1FF-23D0-C9CD-7834-168A07F7AD78}"/>
              </a:ext>
            </a:extLst>
          </p:cNvPr>
          <p:cNvSpPr>
            <a:spLocks noGrp="1"/>
          </p:cNvSpPr>
          <p:nvPr>
            <p:ph type="ftr" sz="quarter" idx="11"/>
          </p:nvPr>
        </p:nvSpPr>
        <p:spPr/>
        <p:txBody>
          <a:bodyPr/>
          <a:lstStyle>
            <a:lvl1pPr>
              <a:defRPr/>
            </a:lvl1pPr>
          </a:lstStyle>
          <a:p>
            <a:endParaRPr lang="en-US" altLang="zh-TW"/>
          </a:p>
        </p:txBody>
      </p:sp>
      <p:sp>
        <p:nvSpPr>
          <p:cNvPr id="9" name="Slide Number Placeholder 8">
            <a:extLst>
              <a:ext uri="{FF2B5EF4-FFF2-40B4-BE49-F238E27FC236}">
                <a16:creationId xmlns:a16="http://schemas.microsoft.com/office/drawing/2014/main" id="{C0611AC8-75E5-82CE-4649-1F0C26FC171B}"/>
              </a:ext>
            </a:extLst>
          </p:cNvPr>
          <p:cNvSpPr>
            <a:spLocks noGrp="1"/>
          </p:cNvSpPr>
          <p:nvPr>
            <p:ph type="sldNum" sz="quarter" idx="12"/>
          </p:nvPr>
        </p:nvSpPr>
        <p:spPr/>
        <p:txBody>
          <a:bodyPr/>
          <a:lstStyle>
            <a:lvl1pPr>
              <a:defRPr/>
            </a:lvl1pPr>
          </a:lstStyle>
          <a:p>
            <a:fld id="{72A48925-83F8-4B1D-9A96-BD622390372F}" type="slidenum">
              <a:rPr lang="en-US" altLang="zh-TW"/>
              <a:pPr/>
              <a:t>‹#›</a:t>
            </a:fld>
            <a:endParaRPr lang="en-US" altLang="zh-TW"/>
          </a:p>
        </p:txBody>
      </p:sp>
    </p:spTree>
    <p:extLst>
      <p:ext uri="{BB962C8B-B14F-4D97-AF65-F5344CB8AC3E}">
        <p14:creationId xmlns:p14="http://schemas.microsoft.com/office/powerpoint/2010/main" val="299059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5115-D39D-A75E-1AD6-056EBD47AA8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B5A252B-760B-5E79-5D88-FAECA7275B8B}"/>
              </a:ext>
            </a:extLst>
          </p:cNvPr>
          <p:cNvSpPr>
            <a:spLocks noGrp="1"/>
          </p:cNvSpPr>
          <p:nvPr>
            <p:ph type="dt" sz="half" idx="10"/>
          </p:nvPr>
        </p:nvSpPr>
        <p:spPr/>
        <p:txBody>
          <a:bodyPr/>
          <a:lstStyle>
            <a:lvl1pPr>
              <a:defRPr/>
            </a:lvl1pPr>
          </a:lstStyle>
          <a:p>
            <a:endParaRPr lang="en-US" altLang="zh-TW"/>
          </a:p>
        </p:txBody>
      </p:sp>
      <p:sp>
        <p:nvSpPr>
          <p:cNvPr id="4" name="Footer Placeholder 3">
            <a:extLst>
              <a:ext uri="{FF2B5EF4-FFF2-40B4-BE49-F238E27FC236}">
                <a16:creationId xmlns:a16="http://schemas.microsoft.com/office/drawing/2014/main" id="{AFC7C321-6010-7C72-7F17-62234B4F66DD}"/>
              </a:ext>
            </a:extLst>
          </p:cNvPr>
          <p:cNvSpPr>
            <a:spLocks noGrp="1"/>
          </p:cNvSpPr>
          <p:nvPr>
            <p:ph type="ftr" sz="quarter" idx="11"/>
          </p:nvPr>
        </p:nvSpPr>
        <p:spPr/>
        <p:txBody>
          <a:bodyPr/>
          <a:lstStyle>
            <a:lvl1pPr>
              <a:defRPr/>
            </a:lvl1pPr>
          </a:lstStyle>
          <a:p>
            <a:endParaRPr lang="en-US" altLang="zh-TW"/>
          </a:p>
        </p:txBody>
      </p:sp>
      <p:sp>
        <p:nvSpPr>
          <p:cNvPr id="5" name="Slide Number Placeholder 4">
            <a:extLst>
              <a:ext uri="{FF2B5EF4-FFF2-40B4-BE49-F238E27FC236}">
                <a16:creationId xmlns:a16="http://schemas.microsoft.com/office/drawing/2014/main" id="{05E8B87A-9D76-82CE-0B96-D1344BC35BCC}"/>
              </a:ext>
            </a:extLst>
          </p:cNvPr>
          <p:cNvSpPr>
            <a:spLocks noGrp="1"/>
          </p:cNvSpPr>
          <p:nvPr>
            <p:ph type="sldNum" sz="quarter" idx="12"/>
          </p:nvPr>
        </p:nvSpPr>
        <p:spPr/>
        <p:txBody>
          <a:bodyPr/>
          <a:lstStyle>
            <a:lvl1pPr>
              <a:defRPr/>
            </a:lvl1pPr>
          </a:lstStyle>
          <a:p>
            <a:fld id="{5B719C4E-225F-455C-A4F3-15CD77DCA453}" type="slidenum">
              <a:rPr lang="en-US" altLang="zh-TW"/>
              <a:pPr/>
              <a:t>‹#›</a:t>
            </a:fld>
            <a:endParaRPr lang="en-US" altLang="zh-TW"/>
          </a:p>
        </p:txBody>
      </p:sp>
    </p:spTree>
    <p:extLst>
      <p:ext uri="{BB962C8B-B14F-4D97-AF65-F5344CB8AC3E}">
        <p14:creationId xmlns:p14="http://schemas.microsoft.com/office/powerpoint/2010/main" val="121412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3A948-AC5C-D8E6-9090-FC0ED7546678}"/>
              </a:ext>
            </a:extLst>
          </p:cNvPr>
          <p:cNvSpPr>
            <a:spLocks noGrp="1"/>
          </p:cNvSpPr>
          <p:nvPr>
            <p:ph type="dt" sz="half" idx="10"/>
          </p:nvPr>
        </p:nvSpPr>
        <p:spPr/>
        <p:txBody>
          <a:bodyPr/>
          <a:lstStyle>
            <a:lvl1pPr>
              <a:defRPr/>
            </a:lvl1pPr>
          </a:lstStyle>
          <a:p>
            <a:endParaRPr lang="en-US" altLang="zh-TW"/>
          </a:p>
        </p:txBody>
      </p:sp>
      <p:sp>
        <p:nvSpPr>
          <p:cNvPr id="3" name="Footer Placeholder 2">
            <a:extLst>
              <a:ext uri="{FF2B5EF4-FFF2-40B4-BE49-F238E27FC236}">
                <a16:creationId xmlns:a16="http://schemas.microsoft.com/office/drawing/2014/main" id="{A4D2461A-029E-32E0-A023-13D581D6B7F7}"/>
              </a:ext>
            </a:extLst>
          </p:cNvPr>
          <p:cNvSpPr>
            <a:spLocks noGrp="1"/>
          </p:cNvSpPr>
          <p:nvPr>
            <p:ph type="ftr" sz="quarter" idx="11"/>
          </p:nvPr>
        </p:nvSpPr>
        <p:spPr/>
        <p:txBody>
          <a:bodyPr/>
          <a:lstStyle>
            <a:lvl1pPr>
              <a:defRPr/>
            </a:lvl1pPr>
          </a:lstStyle>
          <a:p>
            <a:endParaRPr lang="en-US" altLang="zh-TW"/>
          </a:p>
        </p:txBody>
      </p:sp>
      <p:sp>
        <p:nvSpPr>
          <p:cNvPr id="4" name="Slide Number Placeholder 3">
            <a:extLst>
              <a:ext uri="{FF2B5EF4-FFF2-40B4-BE49-F238E27FC236}">
                <a16:creationId xmlns:a16="http://schemas.microsoft.com/office/drawing/2014/main" id="{CF5BD3AB-BE7D-05A0-96D5-C99DA0574663}"/>
              </a:ext>
            </a:extLst>
          </p:cNvPr>
          <p:cNvSpPr>
            <a:spLocks noGrp="1"/>
          </p:cNvSpPr>
          <p:nvPr>
            <p:ph type="sldNum" sz="quarter" idx="12"/>
          </p:nvPr>
        </p:nvSpPr>
        <p:spPr/>
        <p:txBody>
          <a:bodyPr/>
          <a:lstStyle>
            <a:lvl1pPr>
              <a:defRPr/>
            </a:lvl1pPr>
          </a:lstStyle>
          <a:p>
            <a:fld id="{204E3D9F-18D2-48CE-AEE5-3A49E32E5D3A}" type="slidenum">
              <a:rPr lang="en-US" altLang="zh-TW"/>
              <a:pPr/>
              <a:t>‹#›</a:t>
            </a:fld>
            <a:endParaRPr lang="en-US" altLang="zh-TW"/>
          </a:p>
        </p:txBody>
      </p:sp>
    </p:spTree>
    <p:extLst>
      <p:ext uri="{BB962C8B-B14F-4D97-AF65-F5344CB8AC3E}">
        <p14:creationId xmlns:p14="http://schemas.microsoft.com/office/powerpoint/2010/main" val="218229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EF45-B3D1-F5B1-0CA4-24F5AC8CE771}"/>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651AA9-D983-E5A4-3FFE-F0BE22628BB3}"/>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9192487-7296-604E-2A38-9CA9B05D6BE0}"/>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1E93165-05D9-5854-13C4-B1DAAFB83420}"/>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6310C0D7-3A0D-0265-B4A7-B79945253ED6}"/>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0766628A-64A8-BAD4-ECB4-79F98A5A2B5C}"/>
              </a:ext>
            </a:extLst>
          </p:cNvPr>
          <p:cNvSpPr>
            <a:spLocks noGrp="1"/>
          </p:cNvSpPr>
          <p:nvPr>
            <p:ph type="sldNum" sz="quarter" idx="12"/>
          </p:nvPr>
        </p:nvSpPr>
        <p:spPr/>
        <p:txBody>
          <a:bodyPr/>
          <a:lstStyle>
            <a:lvl1pPr>
              <a:defRPr/>
            </a:lvl1pPr>
          </a:lstStyle>
          <a:p>
            <a:fld id="{B9143D13-1201-497A-9478-1F800C04C102}" type="slidenum">
              <a:rPr lang="en-US" altLang="zh-TW"/>
              <a:pPr/>
              <a:t>‹#›</a:t>
            </a:fld>
            <a:endParaRPr lang="en-US" altLang="zh-TW"/>
          </a:p>
        </p:txBody>
      </p:sp>
    </p:spTree>
    <p:extLst>
      <p:ext uri="{BB962C8B-B14F-4D97-AF65-F5344CB8AC3E}">
        <p14:creationId xmlns:p14="http://schemas.microsoft.com/office/powerpoint/2010/main" val="149016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883E-F2EA-ED0C-5B1D-95F91A938E3D}"/>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12EAC05-971C-EB43-31AB-60DA201214C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CA"/>
          </a:p>
        </p:txBody>
      </p:sp>
      <p:sp>
        <p:nvSpPr>
          <p:cNvPr id="4" name="Text Placeholder 3">
            <a:extLst>
              <a:ext uri="{FF2B5EF4-FFF2-40B4-BE49-F238E27FC236}">
                <a16:creationId xmlns:a16="http://schemas.microsoft.com/office/drawing/2014/main" id="{343DFDA2-B317-FE52-1F71-9D9CD6DDC0CD}"/>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0732D7-C94D-3347-946A-DC4B31856DA7}"/>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CBA76B81-0623-4F5B-70AA-EC2EA759CA14}"/>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B545429B-EC30-1921-1DC9-5A23FE9D24ED}"/>
              </a:ext>
            </a:extLst>
          </p:cNvPr>
          <p:cNvSpPr>
            <a:spLocks noGrp="1"/>
          </p:cNvSpPr>
          <p:nvPr>
            <p:ph type="sldNum" sz="quarter" idx="12"/>
          </p:nvPr>
        </p:nvSpPr>
        <p:spPr/>
        <p:txBody>
          <a:bodyPr/>
          <a:lstStyle>
            <a:lvl1pPr>
              <a:defRPr/>
            </a:lvl1pPr>
          </a:lstStyle>
          <a:p>
            <a:fld id="{210DDECF-8E96-441A-87F2-9A6707E3C634}" type="slidenum">
              <a:rPr lang="en-US" altLang="zh-TW"/>
              <a:pPr/>
              <a:t>‹#›</a:t>
            </a:fld>
            <a:endParaRPr lang="en-US" altLang="zh-TW"/>
          </a:p>
        </p:txBody>
      </p:sp>
    </p:spTree>
    <p:extLst>
      <p:ext uri="{BB962C8B-B14F-4D97-AF65-F5344CB8AC3E}">
        <p14:creationId xmlns:p14="http://schemas.microsoft.com/office/powerpoint/2010/main" val="384046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CC217A-F7DA-A589-8EFD-AB6374A1C55D}"/>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a:extLst>
              <a:ext uri="{FF2B5EF4-FFF2-40B4-BE49-F238E27FC236}">
                <a16:creationId xmlns:a16="http://schemas.microsoft.com/office/drawing/2014/main" id="{ABECAE07-BD22-9E57-6B42-517FB32921D4}"/>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a:extLst>
              <a:ext uri="{FF2B5EF4-FFF2-40B4-BE49-F238E27FC236}">
                <a16:creationId xmlns:a16="http://schemas.microsoft.com/office/drawing/2014/main" id="{1827E15D-DCDF-E774-07A7-298730E64722}"/>
              </a:ext>
            </a:extLst>
          </p:cNvPr>
          <p:cNvSpPr>
            <a:spLocks noGrp="1" noChangeArrowheads="1"/>
          </p:cNvSpPr>
          <p:nvPr>
            <p:ph type="dt" sz="half" idx="2"/>
          </p:nvPr>
        </p:nvSpPr>
        <p:spPr bwMode="auto">
          <a:xfrm>
            <a:off x="609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a:lvl1pPr>
          </a:lstStyle>
          <a:p>
            <a:endParaRPr lang="en-US" altLang="zh-TW"/>
          </a:p>
        </p:txBody>
      </p:sp>
      <p:sp>
        <p:nvSpPr>
          <p:cNvPr id="1029" name="Rectangle 5">
            <a:extLst>
              <a:ext uri="{FF2B5EF4-FFF2-40B4-BE49-F238E27FC236}">
                <a16:creationId xmlns:a16="http://schemas.microsoft.com/office/drawing/2014/main" id="{41ACC2EC-91F1-60A3-4147-DE27D640F420}"/>
              </a:ext>
            </a:extLst>
          </p:cNvPr>
          <p:cNvSpPr>
            <a:spLocks noGrp="1" noChangeArrowheads="1"/>
          </p:cNvSpPr>
          <p:nvPr>
            <p:ph type="ftr" sz="quarter" idx="3"/>
          </p:nvPr>
        </p:nvSpPr>
        <p:spPr bwMode="auto">
          <a:xfrm>
            <a:off x="4165600" y="6246285"/>
            <a:ext cx="3860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a:lvl1pPr>
          </a:lstStyle>
          <a:p>
            <a:endParaRPr lang="en-US" altLang="zh-TW"/>
          </a:p>
        </p:txBody>
      </p:sp>
      <p:sp>
        <p:nvSpPr>
          <p:cNvPr id="1030" name="Rectangle 6">
            <a:extLst>
              <a:ext uri="{FF2B5EF4-FFF2-40B4-BE49-F238E27FC236}">
                <a16:creationId xmlns:a16="http://schemas.microsoft.com/office/drawing/2014/main" id="{0E5EBBEB-526B-4258-853E-9F7C4A01D872}"/>
              </a:ext>
            </a:extLst>
          </p:cNvPr>
          <p:cNvSpPr>
            <a:spLocks noGrp="1" noChangeArrowheads="1"/>
          </p:cNvSpPr>
          <p:nvPr>
            <p:ph type="sldNum" sz="quarter" idx="4"/>
          </p:nvPr>
        </p:nvSpPr>
        <p:spPr bwMode="auto">
          <a:xfrm>
            <a:off x="8737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a:lvl1pPr>
          </a:lstStyle>
          <a:p>
            <a:fld id="{EEFCD511-0C1D-4F96-9BF0-5CE48E41B687}" type="slidenum">
              <a:rPr lang="en-US" altLang="zh-TW"/>
              <a:pPr/>
              <a:t>‹#›</a:t>
            </a:fld>
            <a:endParaRPr lang="en-US" altLang="zh-TW"/>
          </a:p>
        </p:txBody>
      </p:sp>
    </p:spTree>
    <p:extLst>
      <p:ext uri="{BB962C8B-B14F-4D97-AF65-F5344CB8AC3E}">
        <p14:creationId xmlns:p14="http://schemas.microsoft.com/office/powerpoint/2010/main" val="2881249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p:titleStyle>
    <p:bodyStyle>
      <a:lvl1pPr marL="457189" indent="-457189" algn="l" rtl="0" fontAlgn="base">
        <a:spcBef>
          <a:spcPct val="20000"/>
        </a:spcBef>
        <a:spcAft>
          <a:spcPct val="0"/>
        </a:spcAft>
        <a:buChar char="•"/>
        <a:defRPr kumimoji="1" sz="4267" kern="1200">
          <a:solidFill>
            <a:schemeClr val="tx1"/>
          </a:solidFill>
          <a:latin typeface="+mn-lt"/>
          <a:ea typeface="+mn-ea"/>
          <a:cs typeface="+mn-cs"/>
        </a:defRPr>
      </a:lvl1pPr>
      <a:lvl2pPr marL="990575" indent="-380990" algn="l" rtl="0" fontAlgn="base">
        <a:spcBef>
          <a:spcPct val="20000"/>
        </a:spcBef>
        <a:spcAft>
          <a:spcPct val="0"/>
        </a:spcAft>
        <a:buChar char="–"/>
        <a:defRPr kumimoji="1" sz="3733" kern="1200">
          <a:solidFill>
            <a:schemeClr val="tx1"/>
          </a:solidFill>
          <a:latin typeface="+mn-lt"/>
          <a:ea typeface="+mn-ea"/>
          <a:cs typeface="+mn-cs"/>
        </a:defRPr>
      </a:lvl2pPr>
      <a:lvl3pPr marL="1523962" indent="-304792" algn="l" rtl="0" fontAlgn="base">
        <a:spcBef>
          <a:spcPct val="20000"/>
        </a:spcBef>
        <a:spcAft>
          <a:spcPct val="0"/>
        </a:spcAft>
        <a:buChar char="•"/>
        <a:defRPr kumimoji="1" sz="3200" kern="1200">
          <a:solidFill>
            <a:schemeClr val="tx1"/>
          </a:solidFill>
          <a:latin typeface="+mn-lt"/>
          <a:ea typeface="+mn-ea"/>
          <a:cs typeface="+mn-cs"/>
        </a:defRPr>
      </a:lvl3pPr>
      <a:lvl4pPr marL="2133547" indent="-304792" algn="l" rtl="0" fontAlgn="base">
        <a:spcBef>
          <a:spcPct val="20000"/>
        </a:spcBef>
        <a:spcAft>
          <a:spcPct val="0"/>
        </a:spcAft>
        <a:buChar char="–"/>
        <a:defRPr kumimoji="1" sz="2667" kern="1200">
          <a:solidFill>
            <a:schemeClr val="tx1"/>
          </a:solidFill>
          <a:latin typeface="+mn-lt"/>
          <a:ea typeface="+mn-ea"/>
          <a:cs typeface="+mn-cs"/>
        </a:defRPr>
      </a:lvl4pPr>
      <a:lvl5pPr marL="2743131" indent="-304792" algn="l" rtl="0" fontAlgn="base">
        <a:spcBef>
          <a:spcPct val="20000"/>
        </a:spcBef>
        <a:spcAft>
          <a:spcPct val="0"/>
        </a:spcAft>
        <a:buChar char="»"/>
        <a:defRPr kumimoji="1"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7961A5B-AD62-C86C-7D16-E8B3AEA28BF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D390DA-68B5-EE3A-A806-FCF953FF6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新細明體"/>
              <a:cs typeface="+mn-cs"/>
            </a:endParaRPr>
          </a:p>
        </p:txBody>
      </p:sp>
      <p:pic>
        <p:nvPicPr>
          <p:cNvPr id="4" name="Picture 3" descr="A group of people standing in a foggy area&#10;&#10;AI-generated content may be incorrect.">
            <a:extLst>
              <a:ext uri="{FF2B5EF4-FFF2-40B4-BE49-F238E27FC236}">
                <a16:creationId xmlns:a16="http://schemas.microsoft.com/office/drawing/2014/main" id="{DFF6810E-6AD4-6B7C-5CBE-AA5EB1D578FE}"/>
              </a:ext>
            </a:extLst>
          </p:cNvPr>
          <p:cNvPicPr>
            <a:picLocks noChangeAspect="1"/>
          </p:cNvPicPr>
          <p:nvPr/>
        </p:nvPicPr>
        <p:blipFill>
          <a:blip r:embed="rId3">
            <a:extLst>
              <a:ext uri="{28A0092B-C50C-407E-A947-70E740481C1C}">
                <a14:useLocalDpi xmlns:a14="http://schemas.microsoft.com/office/drawing/2010/main" val="0"/>
              </a:ext>
            </a:extLst>
          </a:blip>
          <a:srcRect l="3513"/>
          <a:stretch>
            <a:fillRect/>
          </a:stretch>
        </p:blipFill>
        <p:spPr>
          <a:xfrm>
            <a:off x="-1" y="10"/>
            <a:ext cx="12192001" cy="4201449"/>
          </a:xfrm>
          <a:prstGeom prst="rect">
            <a:avLst/>
          </a:prstGeom>
        </p:spPr>
      </p:pic>
      <p:grpSp>
        <p:nvGrpSpPr>
          <p:cNvPr id="11" name="Group 10">
            <a:extLst>
              <a:ext uri="{FF2B5EF4-FFF2-40B4-BE49-F238E27FC236}">
                <a16:creationId xmlns:a16="http://schemas.microsoft.com/office/drawing/2014/main" id="{4609C552-AC4E-5A8C-2FC4-EDD42C8BB2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2" name="Freeform: Shape 11">
              <a:extLst>
                <a:ext uri="{FF2B5EF4-FFF2-40B4-BE49-F238E27FC236}">
                  <a16:creationId xmlns:a16="http://schemas.microsoft.com/office/drawing/2014/main" id="{B36C60B8-27D8-78A4-6341-69641953D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新細明體"/>
                <a:cs typeface="+mn-cs"/>
              </a:endParaRPr>
            </a:p>
          </p:txBody>
        </p:sp>
        <p:sp>
          <p:nvSpPr>
            <p:cNvPr id="13" name="Freeform: Shape 12">
              <a:extLst>
                <a:ext uri="{FF2B5EF4-FFF2-40B4-BE49-F238E27FC236}">
                  <a16:creationId xmlns:a16="http://schemas.microsoft.com/office/drawing/2014/main" id="{1AEBD31E-DCF0-EBCD-2DF0-E145FB0E2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新細明體"/>
                <a:cs typeface="+mn-cs"/>
              </a:endParaRPr>
            </a:p>
          </p:txBody>
        </p:sp>
        <p:sp>
          <p:nvSpPr>
            <p:cNvPr id="14" name="Freeform: Shape 13">
              <a:extLst>
                <a:ext uri="{FF2B5EF4-FFF2-40B4-BE49-F238E27FC236}">
                  <a16:creationId xmlns:a16="http://schemas.microsoft.com/office/drawing/2014/main" id="{9EEC9492-BCBC-71CA-5853-98A68211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新細明體"/>
                <a:cs typeface="+mn-cs"/>
              </a:endParaRPr>
            </a:p>
          </p:txBody>
        </p:sp>
        <p:sp>
          <p:nvSpPr>
            <p:cNvPr id="15" name="Freeform: Shape 14">
              <a:extLst>
                <a:ext uri="{FF2B5EF4-FFF2-40B4-BE49-F238E27FC236}">
                  <a16:creationId xmlns:a16="http://schemas.microsoft.com/office/drawing/2014/main" id="{CFFE53FC-2BD2-3B97-E57B-4FEBC4CFF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新細明體"/>
                <a:cs typeface="+mn-cs"/>
              </a:endParaRPr>
            </a:p>
          </p:txBody>
        </p:sp>
      </p:grpSp>
      <p:pic>
        <p:nvPicPr>
          <p:cNvPr id="23" name="Picture 22">
            <a:extLst>
              <a:ext uri="{FF2B5EF4-FFF2-40B4-BE49-F238E27FC236}">
                <a16:creationId xmlns:a16="http://schemas.microsoft.com/office/drawing/2014/main" id="{74DE3488-EE53-88C9-9C5D-689968A7A72B}"/>
              </a:ext>
            </a:extLst>
          </p:cNvPr>
          <p:cNvPicPr>
            <a:picLocks noChangeAspect="1"/>
          </p:cNvPicPr>
          <p:nvPr/>
        </p:nvPicPr>
        <p:blipFill>
          <a:blip r:embed="rId4"/>
          <a:stretch>
            <a:fillRect/>
          </a:stretch>
        </p:blipFill>
        <p:spPr>
          <a:xfrm>
            <a:off x="6863654" y="4011292"/>
            <a:ext cx="4621521" cy="755249"/>
          </a:xfrm>
          <a:prstGeom prst="rect">
            <a:avLst/>
          </a:prstGeom>
        </p:spPr>
      </p:pic>
      <p:pic>
        <p:nvPicPr>
          <p:cNvPr id="26" name="Picture 25">
            <a:extLst>
              <a:ext uri="{FF2B5EF4-FFF2-40B4-BE49-F238E27FC236}">
                <a16:creationId xmlns:a16="http://schemas.microsoft.com/office/drawing/2014/main" id="{8E851DBF-FCB5-59B1-3F0F-1BF3563FC928}"/>
              </a:ext>
            </a:extLst>
          </p:cNvPr>
          <p:cNvPicPr>
            <a:picLocks noChangeAspect="1"/>
          </p:cNvPicPr>
          <p:nvPr/>
        </p:nvPicPr>
        <p:blipFill>
          <a:blip r:embed="rId5"/>
          <a:stretch>
            <a:fillRect/>
          </a:stretch>
        </p:blipFill>
        <p:spPr>
          <a:xfrm>
            <a:off x="7460239" y="4766541"/>
            <a:ext cx="3392730" cy="558111"/>
          </a:xfrm>
          <a:prstGeom prst="rect">
            <a:avLst/>
          </a:prstGeom>
        </p:spPr>
      </p:pic>
      <p:pic>
        <p:nvPicPr>
          <p:cNvPr id="27" name="Picture 26">
            <a:extLst>
              <a:ext uri="{FF2B5EF4-FFF2-40B4-BE49-F238E27FC236}">
                <a16:creationId xmlns:a16="http://schemas.microsoft.com/office/drawing/2014/main" id="{A6121BC5-F690-B87D-9A63-C986767A5FBF}"/>
              </a:ext>
            </a:extLst>
          </p:cNvPr>
          <p:cNvPicPr>
            <a:picLocks noChangeAspect="1"/>
          </p:cNvPicPr>
          <p:nvPr/>
        </p:nvPicPr>
        <p:blipFill>
          <a:blip r:embed="rId6"/>
          <a:stretch>
            <a:fillRect/>
          </a:stretch>
        </p:blipFill>
        <p:spPr>
          <a:xfrm>
            <a:off x="7460238" y="5324652"/>
            <a:ext cx="3392731" cy="561783"/>
          </a:xfrm>
          <a:prstGeom prst="rect">
            <a:avLst/>
          </a:prstGeom>
        </p:spPr>
      </p:pic>
      <p:pic>
        <p:nvPicPr>
          <p:cNvPr id="29" name="Picture 28">
            <a:extLst>
              <a:ext uri="{FF2B5EF4-FFF2-40B4-BE49-F238E27FC236}">
                <a16:creationId xmlns:a16="http://schemas.microsoft.com/office/drawing/2014/main" id="{1EBF1A44-12B7-E8CD-A788-31644246144E}"/>
              </a:ext>
            </a:extLst>
          </p:cNvPr>
          <p:cNvPicPr>
            <a:picLocks noChangeAspect="1"/>
          </p:cNvPicPr>
          <p:nvPr/>
        </p:nvPicPr>
        <p:blipFill>
          <a:blip r:embed="rId7"/>
          <a:stretch>
            <a:fillRect/>
          </a:stretch>
        </p:blipFill>
        <p:spPr>
          <a:xfrm>
            <a:off x="-114605" y="78226"/>
            <a:ext cx="3772205" cy="1138520"/>
          </a:xfrm>
          <a:prstGeom prst="rect">
            <a:avLst/>
          </a:prstGeom>
          <a:effectLst>
            <a:outerShdw blurRad="50800" dist="38100" dir="2700000" algn="tl" rotWithShape="0">
              <a:srgbClr val="FF00FF">
                <a:alpha val="77000"/>
              </a:srgbClr>
            </a:outerShdw>
          </a:effectLst>
        </p:spPr>
      </p:pic>
      <p:grpSp>
        <p:nvGrpSpPr>
          <p:cNvPr id="7" name="Group 6">
            <a:extLst>
              <a:ext uri="{FF2B5EF4-FFF2-40B4-BE49-F238E27FC236}">
                <a16:creationId xmlns:a16="http://schemas.microsoft.com/office/drawing/2014/main" id="{5C532C98-7D79-2B52-B9DA-C9EE2D77C4DF}"/>
              </a:ext>
            </a:extLst>
          </p:cNvPr>
          <p:cNvGrpSpPr/>
          <p:nvPr/>
        </p:nvGrpSpPr>
        <p:grpSpPr>
          <a:xfrm>
            <a:off x="0" y="2389632"/>
            <a:ext cx="6802632" cy="9644254"/>
            <a:chOff x="747776" y="2520691"/>
            <a:chExt cx="5577958" cy="9644254"/>
          </a:xfrm>
        </p:grpSpPr>
        <p:pic>
          <p:nvPicPr>
            <p:cNvPr id="18" name="Picture 17" descr="A black background with blue text&#10;&#10;AI-generated content may be incorrect.">
              <a:extLst>
                <a:ext uri="{FF2B5EF4-FFF2-40B4-BE49-F238E27FC236}">
                  <a16:creationId xmlns:a16="http://schemas.microsoft.com/office/drawing/2014/main" id="{984189C3-C74F-1A10-4BD6-DEC8BC8C79F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41119" r="22768"/>
            <a:stretch>
              <a:fillRect/>
            </a:stretch>
          </p:blipFill>
          <p:spPr>
            <a:xfrm>
              <a:off x="747776" y="3569085"/>
              <a:ext cx="4394068" cy="3856380"/>
            </a:xfrm>
            <a:prstGeom prst="rect">
              <a:avLst/>
            </a:prstGeom>
            <a:effectLst>
              <a:glow rad="63500">
                <a:srgbClr val="FFC000">
                  <a:alpha val="40000"/>
                </a:srgbClr>
              </a:glow>
              <a:outerShdw blurRad="50800" dist="38100" dir="2700000" algn="tl" rotWithShape="0">
                <a:srgbClr val="FFC000">
                  <a:alpha val="40000"/>
                </a:srgbClr>
              </a:outerShdw>
              <a:reflection blurRad="6350" stA="50000" endA="300" endPos="55500" dist="50800" dir="5400000" sy="-100000" algn="bl" rotWithShape="0"/>
            </a:effectLst>
            <a:scene3d>
              <a:camera prst="perspectiveHeroicExtremeRightFacing"/>
              <a:lightRig rig="threePt" dir="t"/>
            </a:scene3d>
          </p:spPr>
        </p:pic>
        <p:pic>
          <p:nvPicPr>
            <p:cNvPr id="5" name="Picture 4">
              <a:extLst>
                <a:ext uri="{FF2B5EF4-FFF2-40B4-BE49-F238E27FC236}">
                  <a16:creationId xmlns:a16="http://schemas.microsoft.com/office/drawing/2014/main" id="{BDC7F81A-A90D-4969-CAA3-DD9E552B5011}"/>
                </a:ext>
              </a:extLst>
            </p:cNvPr>
            <p:cNvPicPr>
              <a:picLocks noChangeAspect="1"/>
            </p:cNvPicPr>
            <p:nvPr/>
          </p:nvPicPr>
          <p:blipFill>
            <a:blip r:embed="rId10">
              <a:duotone>
                <a:prstClr val="black"/>
                <a:srgbClr val="C00000">
                  <a:tint val="45000"/>
                  <a:satMod val="400000"/>
                </a:srgbClr>
              </a:duotone>
              <a:extLst>
                <a:ext uri="{BEBA8EAE-BF5A-486C-A8C5-ECC9F3942E4B}">
                  <a14:imgProps xmlns:a14="http://schemas.microsoft.com/office/drawing/2010/main">
                    <a14:imgLayer r:embed="rId11">
                      <a14:imgEffect>
                        <a14:saturation sat="400000"/>
                      </a14:imgEffect>
                    </a14:imgLayer>
                  </a14:imgProps>
                </a:ext>
              </a:extLst>
            </a:blip>
            <a:srcRect l="76367" t="986"/>
            <a:stretch>
              <a:fillRect/>
            </a:stretch>
          </p:blipFill>
          <p:spPr>
            <a:xfrm>
              <a:off x="4556663" y="2520691"/>
              <a:ext cx="1769071" cy="9644254"/>
            </a:xfrm>
            <a:prstGeom prst="rect">
              <a:avLst/>
            </a:prstGeom>
          </p:spPr>
        </p:pic>
      </p:grpSp>
      <p:grpSp>
        <p:nvGrpSpPr>
          <p:cNvPr id="10" name="Group 9">
            <a:extLst>
              <a:ext uri="{FF2B5EF4-FFF2-40B4-BE49-F238E27FC236}">
                <a16:creationId xmlns:a16="http://schemas.microsoft.com/office/drawing/2014/main" id="{E6A0B6AE-131D-6889-AD8B-133E3AB1FBD0}"/>
              </a:ext>
            </a:extLst>
          </p:cNvPr>
          <p:cNvGrpSpPr/>
          <p:nvPr/>
        </p:nvGrpSpPr>
        <p:grpSpPr>
          <a:xfrm>
            <a:off x="6903962" y="5886770"/>
            <a:ext cx="4917873" cy="800210"/>
            <a:chOff x="6916662" y="5926526"/>
            <a:chExt cx="4917873" cy="800210"/>
          </a:xfrm>
        </p:grpSpPr>
        <p:pic>
          <p:nvPicPr>
            <p:cNvPr id="6" name="Picture 5">
              <a:extLst>
                <a:ext uri="{FF2B5EF4-FFF2-40B4-BE49-F238E27FC236}">
                  <a16:creationId xmlns:a16="http://schemas.microsoft.com/office/drawing/2014/main" id="{512D6ECB-86CF-ABE7-2DEC-2801CD9EEDE4}"/>
                </a:ext>
              </a:extLst>
            </p:cNvPr>
            <p:cNvPicPr>
              <a:picLocks noChangeAspect="1"/>
            </p:cNvPicPr>
            <p:nvPr/>
          </p:nvPicPr>
          <p:blipFill>
            <a:blip r:embed="rId12"/>
            <a:srcRect t="-5798" r="55960" b="-1"/>
            <a:stretch>
              <a:fillRect/>
            </a:stretch>
          </p:blipFill>
          <p:spPr>
            <a:xfrm>
              <a:off x="6916662" y="5926526"/>
              <a:ext cx="2346608" cy="760119"/>
            </a:xfrm>
            <a:prstGeom prst="rect">
              <a:avLst/>
            </a:prstGeom>
          </p:spPr>
        </p:pic>
        <p:pic>
          <p:nvPicPr>
            <p:cNvPr id="8" name="Picture 7">
              <a:extLst>
                <a:ext uri="{FF2B5EF4-FFF2-40B4-BE49-F238E27FC236}">
                  <a16:creationId xmlns:a16="http://schemas.microsoft.com/office/drawing/2014/main" id="{05529906-2BEA-4405-240E-62D1E49DAF13}"/>
                </a:ext>
              </a:extLst>
            </p:cNvPr>
            <p:cNvPicPr>
              <a:picLocks noChangeAspect="1"/>
            </p:cNvPicPr>
            <p:nvPr/>
          </p:nvPicPr>
          <p:blipFill>
            <a:blip r:embed="rId13"/>
            <a:stretch>
              <a:fillRect/>
            </a:stretch>
          </p:blipFill>
          <p:spPr>
            <a:xfrm>
              <a:off x="9156603" y="5966616"/>
              <a:ext cx="2677932" cy="760120"/>
            </a:xfrm>
            <a:prstGeom prst="rect">
              <a:avLst/>
            </a:prstGeom>
          </p:spPr>
        </p:pic>
      </p:grpSp>
    </p:spTree>
    <p:extLst>
      <p:ext uri="{BB962C8B-B14F-4D97-AF65-F5344CB8AC3E}">
        <p14:creationId xmlns:p14="http://schemas.microsoft.com/office/powerpoint/2010/main" val="254665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1" name="Picture 3">
            <a:extLst>
              <a:ext uri="{FF2B5EF4-FFF2-40B4-BE49-F238E27FC236}">
                <a16:creationId xmlns:a16="http://schemas.microsoft.com/office/drawing/2014/main" id="{597DD530-7278-39C8-EA5B-2782458C6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2530" name="Rectangle 2">
            <a:extLst>
              <a:ext uri="{FF2B5EF4-FFF2-40B4-BE49-F238E27FC236}">
                <a16:creationId xmlns:a16="http://schemas.microsoft.com/office/drawing/2014/main" id="{9D0534E0-4AAC-89C3-BA1F-0CBBB042636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馬太福音 </a:t>
            </a:r>
            <a:r>
              <a:rPr kumimoji="0" lang="en-US" altLang="zh-TW" sz="4533" i="1">
                <a:solidFill>
                  <a:srgbClr val="FFFF7F"/>
                </a:solidFill>
                <a:latin typeface="Tahoma" panose="020B0604030504040204" pitchFamily="34" charset="0"/>
                <a:ea typeface="方正準圓" panose="03000509000000000000" pitchFamily="65" charset="-120"/>
              </a:rPr>
              <a:t>19:29</a:t>
            </a:r>
          </a:p>
        </p:txBody>
      </p:sp>
      <p:sp>
        <p:nvSpPr>
          <p:cNvPr id="662532" name="Text Box 4">
            <a:extLst>
              <a:ext uri="{FF2B5EF4-FFF2-40B4-BE49-F238E27FC236}">
                <a16:creationId xmlns:a16="http://schemas.microsoft.com/office/drawing/2014/main" id="{FB248D1D-994A-FBD5-1A54-39DD9FCA7962}"/>
              </a:ext>
            </a:extLst>
          </p:cNvPr>
          <p:cNvSpPr txBox="1">
            <a:spLocks noChangeArrowheads="1"/>
          </p:cNvSpPr>
          <p:nvPr/>
        </p:nvSpPr>
        <p:spPr bwMode="auto">
          <a:xfrm>
            <a:off x="1016000" y="1656445"/>
            <a:ext cx="10522857" cy="419627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6667" dirty="0">
                <a:solidFill>
                  <a:srgbClr val="FFFFFF"/>
                </a:solidFill>
                <a:latin typeface="Times New Roman" panose="02020603050405020304" pitchFamily="18" charset="0"/>
                <a:ea typeface="方正平黑" panose="03000509000000000000" pitchFamily="65" charset="-120"/>
              </a:rPr>
              <a:t>凡為我的名撇下房屋，或是兄弟</a:t>
            </a:r>
            <a:r>
              <a:rPr lang="zh-TW" altLang="en-US" sz="6667" dirty="0">
                <a:solidFill>
                  <a:srgbClr val="FFFFFF"/>
                </a:solidFill>
                <a:latin typeface="標楷體" panose="03000509000000000000" pitchFamily="65" charset="-120"/>
                <a:ea typeface="標楷體" panose="03000509000000000000" pitchFamily="65" charset="-120"/>
              </a:rPr>
              <a:t>、</a:t>
            </a:r>
            <a:r>
              <a:rPr lang="zh-TW" altLang="en-US" sz="6667" dirty="0">
                <a:solidFill>
                  <a:srgbClr val="FFFFFF"/>
                </a:solidFill>
                <a:latin typeface="Times New Roman" panose="02020603050405020304" pitchFamily="18" charset="0"/>
                <a:ea typeface="方正平黑" panose="03000509000000000000" pitchFamily="65" charset="-120"/>
              </a:rPr>
              <a:t>姊妹</a:t>
            </a:r>
            <a:r>
              <a:rPr lang="zh-TW" altLang="en-US" sz="6667" dirty="0">
                <a:solidFill>
                  <a:srgbClr val="FFFFFF"/>
                </a:solidFill>
                <a:latin typeface="標楷體" panose="03000509000000000000" pitchFamily="65" charset="-120"/>
                <a:ea typeface="標楷體" panose="03000509000000000000" pitchFamily="65" charset="-120"/>
              </a:rPr>
              <a:t>、</a:t>
            </a:r>
            <a:r>
              <a:rPr lang="zh-TW" altLang="en-US" sz="6667" dirty="0">
                <a:solidFill>
                  <a:srgbClr val="FFFFFF"/>
                </a:solidFill>
                <a:latin typeface="Times New Roman" panose="02020603050405020304" pitchFamily="18" charset="0"/>
                <a:ea typeface="方正平黑" panose="03000509000000000000" pitchFamily="65" charset="-120"/>
              </a:rPr>
              <a:t>父親</a:t>
            </a:r>
            <a:r>
              <a:rPr lang="zh-TW" altLang="en-US" sz="6667" dirty="0">
                <a:solidFill>
                  <a:srgbClr val="FFFFFF"/>
                </a:solidFill>
                <a:latin typeface="標楷體" panose="03000509000000000000" pitchFamily="65" charset="-120"/>
                <a:ea typeface="標楷體" panose="03000509000000000000" pitchFamily="65" charset="-120"/>
              </a:rPr>
              <a:t>、</a:t>
            </a:r>
            <a:r>
              <a:rPr lang="zh-TW" altLang="en-US" sz="6667" dirty="0">
                <a:solidFill>
                  <a:srgbClr val="FFFFFF"/>
                </a:solidFill>
                <a:latin typeface="Times New Roman" panose="02020603050405020304" pitchFamily="18" charset="0"/>
                <a:ea typeface="方正平黑" panose="03000509000000000000" pitchFamily="65" charset="-120"/>
              </a:rPr>
              <a:t>母親</a:t>
            </a:r>
            <a:r>
              <a:rPr lang="zh-TW" altLang="en-US" sz="6667" dirty="0">
                <a:solidFill>
                  <a:srgbClr val="FFFFFF"/>
                </a:solidFill>
                <a:latin typeface="標楷體" panose="03000509000000000000" pitchFamily="65" charset="-120"/>
                <a:ea typeface="標楷體" panose="03000509000000000000" pitchFamily="65" charset="-120"/>
              </a:rPr>
              <a:t>、</a:t>
            </a:r>
            <a:r>
              <a:rPr lang="zh-TW" altLang="en-US" sz="6667" dirty="0">
                <a:solidFill>
                  <a:srgbClr val="FFFFFF"/>
                </a:solidFill>
                <a:latin typeface="Times New Roman" panose="02020603050405020304" pitchFamily="18" charset="0"/>
                <a:ea typeface="方正平黑" panose="03000509000000000000" pitchFamily="65" charset="-120"/>
              </a:rPr>
              <a:t>兒女</a:t>
            </a:r>
            <a:r>
              <a:rPr lang="zh-TW" altLang="en-US" sz="6667" dirty="0">
                <a:solidFill>
                  <a:srgbClr val="FFFFFF"/>
                </a:solidFill>
                <a:latin typeface="標楷體" panose="03000509000000000000" pitchFamily="65" charset="-120"/>
                <a:ea typeface="標楷體" panose="03000509000000000000" pitchFamily="65" charset="-120"/>
              </a:rPr>
              <a:t>、</a:t>
            </a:r>
            <a:r>
              <a:rPr lang="zh-TW" altLang="en-US" sz="6667" dirty="0">
                <a:solidFill>
                  <a:srgbClr val="FFFFFF"/>
                </a:solidFill>
                <a:latin typeface="Times New Roman" panose="02020603050405020304" pitchFamily="18" charset="0"/>
                <a:ea typeface="方正平黑" panose="03000509000000000000" pitchFamily="65" charset="-120"/>
              </a:rPr>
              <a:t>田地的，將得著百倍，並且承受永生。</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5" name="Picture 3">
            <a:extLst>
              <a:ext uri="{FF2B5EF4-FFF2-40B4-BE49-F238E27FC236}">
                <a16:creationId xmlns:a16="http://schemas.microsoft.com/office/drawing/2014/main" id="{37AF99AF-8DF2-A03C-9998-FD9D463D7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3554" name="Rectangle 2">
            <a:extLst>
              <a:ext uri="{FF2B5EF4-FFF2-40B4-BE49-F238E27FC236}">
                <a16:creationId xmlns:a16="http://schemas.microsoft.com/office/drawing/2014/main" id="{26719186-9F2A-0405-FBBA-4A1D6C420A2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馬太福音 </a:t>
            </a:r>
            <a:r>
              <a:rPr kumimoji="0" lang="en-US" altLang="zh-TW" sz="4533" i="1">
                <a:solidFill>
                  <a:srgbClr val="FFFF7F"/>
                </a:solidFill>
                <a:latin typeface="Tahoma" panose="020B0604030504040204" pitchFamily="34" charset="0"/>
                <a:ea typeface="方正準圓" panose="03000509000000000000" pitchFamily="65" charset="-120"/>
              </a:rPr>
              <a:t>19:30</a:t>
            </a:r>
          </a:p>
        </p:txBody>
      </p:sp>
      <p:sp>
        <p:nvSpPr>
          <p:cNvPr id="663556" name="Text Box 4">
            <a:extLst>
              <a:ext uri="{FF2B5EF4-FFF2-40B4-BE49-F238E27FC236}">
                <a16:creationId xmlns:a16="http://schemas.microsoft.com/office/drawing/2014/main" id="{261FB0E1-512E-E58C-A652-B02EB9AACCB1}"/>
              </a:ext>
            </a:extLst>
          </p:cNvPr>
          <p:cNvSpPr txBox="1">
            <a:spLocks noChangeArrowheads="1"/>
          </p:cNvSpPr>
          <p:nvPr/>
        </p:nvSpPr>
        <p:spPr bwMode="auto">
          <a:xfrm>
            <a:off x="841830" y="1714500"/>
            <a:ext cx="10609943"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6600" dirty="0">
                <a:solidFill>
                  <a:srgbClr val="FFFFFF"/>
                </a:solidFill>
                <a:latin typeface="Times New Roman" panose="02020603050405020304" pitchFamily="18" charset="0"/>
                <a:ea typeface="方正平黑" panose="03000509000000000000" pitchFamily="65" charset="-120"/>
              </a:rPr>
              <a:t>然而，有許多在前的，將要在後；在後的，將要在前。」</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C9CF6-8F5D-9FFF-5C34-602F39C18A5C}"/>
            </a:ext>
          </a:extLst>
        </p:cNvPr>
        <p:cNvGrpSpPr/>
        <p:nvPr/>
      </p:nvGrpSpPr>
      <p:grpSpPr>
        <a:xfrm>
          <a:off x="0" y="0"/>
          <a:ext cx="0" cy="0"/>
          <a:chOff x="0" y="0"/>
          <a:chExt cx="0" cy="0"/>
        </a:xfrm>
      </p:grpSpPr>
      <p:pic>
        <p:nvPicPr>
          <p:cNvPr id="649219" name="Picture 3">
            <a:extLst>
              <a:ext uri="{FF2B5EF4-FFF2-40B4-BE49-F238E27FC236}">
                <a16:creationId xmlns:a16="http://schemas.microsoft.com/office/drawing/2014/main" id="{55996F4C-651B-E815-3AA0-3F3D320B0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9218" name="Rectangle 2">
            <a:extLst>
              <a:ext uri="{FF2B5EF4-FFF2-40B4-BE49-F238E27FC236}">
                <a16:creationId xmlns:a16="http://schemas.microsoft.com/office/drawing/2014/main" id="{392516C4-660A-E8DE-DE83-1A97875B056C}"/>
              </a:ext>
            </a:extLst>
          </p:cNvPr>
          <p:cNvSpPr>
            <a:spLocks noGrp="1" noChangeArrowheads="1"/>
          </p:cNvSpPr>
          <p:nvPr>
            <p:ph type="title"/>
          </p:nvPr>
        </p:nvSpPr>
        <p:spPr>
          <a:xfrm>
            <a:off x="872067" y="762000"/>
            <a:ext cx="4385733" cy="457200"/>
          </a:xfrm>
          <a:effectLst>
            <a:outerShdw dist="35921" dir="2700000" algn="ctr" rotWithShape="0">
              <a:srgbClr val="000000"/>
            </a:outerShdw>
          </a:effectLst>
        </p:spPr>
        <p:txBody>
          <a:bodyPr/>
          <a:lstStyle/>
          <a:p>
            <a:pPr algn="l"/>
            <a:r>
              <a:rPr kumimoji="0" lang="zh-TW" altLang="en-US" sz="4000" i="1" dirty="0">
                <a:solidFill>
                  <a:srgbClr val="FFFF7F"/>
                </a:solidFill>
                <a:latin typeface="Tahoma" panose="020B0604030504040204" pitchFamily="34" charset="0"/>
                <a:ea typeface="方正準圓" panose="03000509000000000000" pitchFamily="65" charset="-120"/>
              </a:rPr>
              <a:t>馬太</a:t>
            </a:r>
            <a:r>
              <a:rPr kumimoji="0" lang="en-US" altLang="zh-TW" sz="4000" i="1" dirty="0">
                <a:solidFill>
                  <a:srgbClr val="FFFF7F"/>
                </a:solidFill>
                <a:latin typeface="Tahoma" panose="020B0604030504040204" pitchFamily="34" charset="0"/>
                <a:ea typeface="方正準圓" panose="03000509000000000000" pitchFamily="65" charset="-120"/>
              </a:rPr>
              <a:t>19:16</a:t>
            </a:r>
          </a:p>
        </p:txBody>
      </p:sp>
      <p:sp>
        <p:nvSpPr>
          <p:cNvPr id="649220" name="Text Box 4">
            <a:extLst>
              <a:ext uri="{FF2B5EF4-FFF2-40B4-BE49-F238E27FC236}">
                <a16:creationId xmlns:a16="http://schemas.microsoft.com/office/drawing/2014/main" id="{6C5C6792-A6C3-6F95-C72A-BB16401A2FD8}"/>
              </a:ext>
            </a:extLst>
          </p:cNvPr>
          <p:cNvSpPr txBox="1">
            <a:spLocks noChangeArrowheads="1"/>
          </p:cNvSpPr>
          <p:nvPr/>
        </p:nvSpPr>
        <p:spPr bwMode="auto">
          <a:xfrm>
            <a:off x="870857" y="1714501"/>
            <a:ext cx="3536043"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有一個人進前來問耶穌：「老師，我該做甚麼善事才能得永生？」</a:t>
            </a:r>
          </a:p>
        </p:txBody>
      </p:sp>
      <p:sp>
        <p:nvSpPr>
          <p:cNvPr id="2" name="Rectangle 2">
            <a:extLst>
              <a:ext uri="{FF2B5EF4-FFF2-40B4-BE49-F238E27FC236}">
                <a16:creationId xmlns:a16="http://schemas.microsoft.com/office/drawing/2014/main" id="{55D13C9B-B2FC-2EE1-2DC7-B36DE3A4AAFC}"/>
              </a:ext>
            </a:extLst>
          </p:cNvPr>
          <p:cNvSpPr txBox="1">
            <a:spLocks noChangeArrowheads="1"/>
          </p:cNvSpPr>
          <p:nvPr/>
        </p:nvSpPr>
        <p:spPr bwMode="auto">
          <a:xfrm>
            <a:off x="6934200" y="762000"/>
            <a:ext cx="4385733" cy="457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000" b="0" i="1" u="none" strike="noStrike" kern="1200" cap="none" spc="0" normalizeH="0" baseline="0" noProof="0" dirty="0">
                <a:ln>
                  <a:noFill/>
                </a:ln>
                <a:solidFill>
                  <a:srgbClr val="FFFF7F"/>
                </a:solidFill>
                <a:effectLst/>
                <a:uLnTx/>
                <a:uFillTx/>
                <a:latin typeface="Tahoma" panose="020B0604030504040204" pitchFamily="34" charset="0"/>
                <a:ea typeface="方正準圓" panose="03000509000000000000" pitchFamily="65" charset="-120"/>
                <a:cs typeface="+mj-cs"/>
              </a:rPr>
              <a:t>馬可</a:t>
            </a:r>
            <a:r>
              <a:rPr kumimoji="0" lang="en-US" altLang="zh-TW" sz="4000" b="0" i="1" u="none" strike="noStrike" kern="1200" cap="none" spc="0" normalizeH="0" baseline="0" noProof="0" dirty="0">
                <a:ln>
                  <a:noFill/>
                </a:ln>
                <a:solidFill>
                  <a:srgbClr val="FFFF7F"/>
                </a:solidFill>
                <a:effectLst/>
                <a:uLnTx/>
                <a:uFillTx/>
                <a:latin typeface="Tahoma" panose="020B0604030504040204" pitchFamily="34" charset="0"/>
                <a:ea typeface="方正準圓" panose="03000509000000000000" pitchFamily="65" charset="-120"/>
                <a:cs typeface="+mj-cs"/>
              </a:rPr>
              <a:t>10:17</a:t>
            </a:r>
          </a:p>
        </p:txBody>
      </p:sp>
    </p:spTree>
    <p:extLst>
      <p:ext uri="{BB962C8B-B14F-4D97-AF65-F5344CB8AC3E}">
        <p14:creationId xmlns:p14="http://schemas.microsoft.com/office/powerpoint/2010/main" val="438629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595C-5492-826F-4A20-DE6292412212}"/>
            </a:ext>
          </a:extLst>
        </p:cNvPr>
        <p:cNvGrpSpPr/>
        <p:nvPr/>
      </p:nvGrpSpPr>
      <p:grpSpPr>
        <a:xfrm>
          <a:off x="0" y="0"/>
          <a:ext cx="0" cy="0"/>
          <a:chOff x="0" y="0"/>
          <a:chExt cx="0" cy="0"/>
        </a:xfrm>
      </p:grpSpPr>
      <p:pic>
        <p:nvPicPr>
          <p:cNvPr id="649219" name="Picture 3">
            <a:extLst>
              <a:ext uri="{FF2B5EF4-FFF2-40B4-BE49-F238E27FC236}">
                <a16:creationId xmlns:a16="http://schemas.microsoft.com/office/drawing/2014/main" id="{5821446A-805F-36A0-BA02-38C9908D5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9218" name="Rectangle 2">
            <a:extLst>
              <a:ext uri="{FF2B5EF4-FFF2-40B4-BE49-F238E27FC236}">
                <a16:creationId xmlns:a16="http://schemas.microsoft.com/office/drawing/2014/main" id="{160E00D8-7A61-81CC-E536-7FD8498BBB5E}"/>
              </a:ext>
            </a:extLst>
          </p:cNvPr>
          <p:cNvSpPr>
            <a:spLocks noGrp="1" noChangeArrowheads="1"/>
          </p:cNvSpPr>
          <p:nvPr>
            <p:ph type="title"/>
          </p:nvPr>
        </p:nvSpPr>
        <p:spPr>
          <a:xfrm>
            <a:off x="872067" y="762000"/>
            <a:ext cx="4385733" cy="457200"/>
          </a:xfrm>
          <a:effectLst>
            <a:outerShdw dist="35921" dir="2700000" algn="ctr" rotWithShape="0">
              <a:srgbClr val="000000"/>
            </a:outerShdw>
          </a:effectLst>
        </p:spPr>
        <p:txBody>
          <a:bodyPr/>
          <a:lstStyle/>
          <a:p>
            <a:pPr algn="l"/>
            <a:r>
              <a:rPr kumimoji="0" lang="zh-TW" altLang="en-US" sz="4000" i="1" dirty="0">
                <a:solidFill>
                  <a:srgbClr val="FFFF7F"/>
                </a:solidFill>
                <a:latin typeface="Tahoma" panose="020B0604030504040204" pitchFamily="34" charset="0"/>
                <a:ea typeface="方正準圓" panose="03000509000000000000" pitchFamily="65" charset="-120"/>
              </a:rPr>
              <a:t>馬太</a:t>
            </a:r>
            <a:r>
              <a:rPr kumimoji="0" lang="en-US" altLang="zh-TW" sz="4000" i="1" dirty="0">
                <a:solidFill>
                  <a:srgbClr val="FFFF7F"/>
                </a:solidFill>
                <a:latin typeface="Tahoma" panose="020B0604030504040204" pitchFamily="34" charset="0"/>
                <a:ea typeface="方正準圓" panose="03000509000000000000" pitchFamily="65" charset="-120"/>
              </a:rPr>
              <a:t>19:16</a:t>
            </a:r>
          </a:p>
        </p:txBody>
      </p:sp>
      <p:sp>
        <p:nvSpPr>
          <p:cNvPr id="649220" name="Text Box 4">
            <a:extLst>
              <a:ext uri="{FF2B5EF4-FFF2-40B4-BE49-F238E27FC236}">
                <a16:creationId xmlns:a16="http://schemas.microsoft.com/office/drawing/2014/main" id="{78E25CEE-1913-DCA1-3836-FBAB2A5AECD7}"/>
              </a:ext>
            </a:extLst>
          </p:cNvPr>
          <p:cNvSpPr txBox="1">
            <a:spLocks noChangeArrowheads="1"/>
          </p:cNvSpPr>
          <p:nvPr/>
        </p:nvSpPr>
        <p:spPr bwMode="auto">
          <a:xfrm>
            <a:off x="870857" y="1714501"/>
            <a:ext cx="3536043"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4800" dirty="0">
                <a:solidFill>
                  <a:srgbClr val="FFFFFF"/>
                </a:solidFill>
                <a:latin typeface="Times New Roman" panose="02020603050405020304" pitchFamily="18" charset="0"/>
                <a:ea typeface="方正平黑" panose="03000509000000000000" pitchFamily="65" charset="-120"/>
              </a:rPr>
              <a:t>有一個人進前來問耶穌：「老師，我該做甚麼善事才能得永生？」</a:t>
            </a:r>
          </a:p>
        </p:txBody>
      </p:sp>
      <p:sp>
        <p:nvSpPr>
          <p:cNvPr id="2" name="Rectangle 2">
            <a:extLst>
              <a:ext uri="{FF2B5EF4-FFF2-40B4-BE49-F238E27FC236}">
                <a16:creationId xmlns:a16="http://schemas.microsoft.com/office/drawing/2014/main" id="{E8C49F98-09BE-24C0-5C71-2B719ED33FC1}"/>
              </a:ext>
            </a:extLst>
          </p:cNvPr>
          <p:cNvSpPr txBox="1">
            <a:spLocks noChangeArrowheads="1"/>
          </p:cNvSpPr>
          <p:nvPr/>
        </p:nvSpPr>
        <p:spPr bwMode="auto">
          <a:xfrm>
            <a:off x="5907314" y="762000"/>
            <a:ext cx="4385733" cy="457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a:lstStyle>
          <a:p>
            <a:pPr algn="l"/>
            <a:r>
              <a:rPr kumimoji="0" lang="zh-TW" altLang="en-US" sz="4000" i="1" dirty="0">
                <a:solidFill>
                  <a:srgbClr val="FFFF7F"/>
                </a:solidFill>
                <a:latin typeface="Tahoma" panose="020B0604030504040204" pitchFamily="34" charset="0"/>
                <a:ea typeface="方正準圓" panose="03000509000000000000" pitchFamily="65" charset="-120"/>
              </a:rPr>
              <a:t>馬可</a:t>
            </a:r>
            <a:r>
              <a:rPr kumimoji="0" lang="en-US" altLang="zh-TW" sz="4000" i="1" dirty="0">
                <a:solidFill>
                  <a:srgbClr val="FFFF7F"/>
                </a:solidFill>
                <a:latin typeface="Tahoma" panose="020B0604030504040204" pitchFamily="34" charset="0"/>
                <a:ea typeface="方正準圓" panose="03000509000000000000" pitchFamily="65" charset="-120"/>
              </a:rPr>
              <a:t>10:17</a:t>
            </a:r>
          </a:p>
        </p:txBody>
      </p:sp>
      <p:sp>
        <p:nvSpPr>
          <p:cNvPr id="6" name="TextBox 5">
            <a:extLst>
              <a:ext uri="{FF2B5EF4-FFF2-40B4-BE49-F238E27FC236}">
                <a16:creationId xmlns:a16="http://schemas.microsoft.com/office/drawing/2014/main" id="{88E4BA1F-624B-DF94-47E4-832FA6919C68}"/>
              </a:ext>
            </a:extLst>
          </p:cNvPr>
          <p:cNvSpPr txBox="1"/>
          <p:nvPr/>
        </p:nvSpPr>
        <p:spPr>
          <a:xfrm>
            <a:off x="5804507" y="1699986"/>
            <a:ext cx="3961189" cy="4524315"/>
          </a:xfrm>
          <a:prstGeom prst="rect">
            <a:avLst/>
          </a:prstGeom>
          <a:noFill/>
        </p:spPr>
        <p:txBody>
          <a:bodyPr wrap="square">
            <a:spAutoFit/>
          </a:bodyPr>
          <a:lstStyle/>
          <a:p>
            <a:pPr algn="just"/>
            <a:r>
              <a:rPr kumimoji="0" lang="zh-TW" altLang="en-US" sz="48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有一個人</a:t>
            </a:r>
            <a:r>
              <a:rPr kumimoji="0" lang="zh-TW" altLang="en-US" sz="48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跑來，跪在他面前</a:t>
            </a:r>
            <a:r>
              <a:rPr kumimoji="0" lang="zh-TW" altLang="en-US" sz="48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，問他：「善良的老師，我該做甚麼事才能承受永生？」</a:t>
            </a:r>
            <a:endParaRPr lang="en-CA" sz="1200" dirty="0"/>
          </a:p>
        </p:txBody>
      </p:sp>
    </p:spTree>
    <p:extLst>
      <p:ext uri="{BB962C8B-B14F-4D97-AF65-F5344CB8AC3E}">
        <p14:creationId xmlns:p14="http://schemas.microsoft.com/office/powerpoint/2010/main" val="3996523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5468-EAE4-488F-716B-935A312C979C}"/>
              </a:ext>
            </a:extLst>
          </p:cNvPr>
          <p:cNvSpPr>
            <a:spLocks noGrp="1"/>
          </p:cNvSpPr>
          <p:nvPr>
            <p:ph type="title"/>
          </p:nvPr>
        </p:nvSpPr>
        <p:spPr/>
        <p:txBody>
          <a:bodyPr/>
          <a:lstStyle/>
          <a:p>
            <a:endParaRPr lang="en-CA"/>
          </a:p>
        </p:txBody>
      </p:sp>
      <p:pic>
        <p:nvPicPr>
          <p:cNvPr id="7" name="Picture 6" descr="A painting of a person in a white robe&#10;&#10;AI-generated content may be incorrect.">
            <a:extLst>
              <a:ext uri="{FF2B5EF4-FFF2-40B4-BE49-F238E27FC236}">
                <a16:creationId xmlns:a16="http://schemas.microsoft.com/office/drawing/2014/main" id="{E2C6AE3D-55C1-B615-683B-7DBA03604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4" y="0"/>
            <a:ext cx="9608459" cy="6869345"/>
          </a:xfrm>
          <a:prstGeom prst="rect">
            <a:avLst/>
          </a:prstGeom>
        </p:spPr>
      </p:pic>
    </p:spTree>
    <p:extLst>
      <p:ext uri="{BB962C8B-B14F-4D97-AF65-F5344CB8AC3E}">
        <p14:creationId xmlns:p14="http://schemas.microsoft.com/office/powerpoint/2010/main" val="8422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F35E-D1C3-A33E-5EFE-98E54DD13705}"/>
            </a:ext>
          </a:extLst>
        </p:cNvPr>
        <p:cNvGrpSpPr/>
        <p:nvPr/>
      </p:nvGrpSpPr>
      <p:grpSpPr>
        <a:xfrm>
          <a:off x="0" y="0"/>
          <a:ext cx="0" cy="0"/>
          <a:chOff x="0" y="0"/>
          <a:chExt cx="0" cy="0"/>
        </a:xfrm>
      </p:grpSpPr>
      <p:pic>
        <p:nvPicPr>
          <p:cNvPr id="651267" name="Picture 3">
            <a:extLst>
              <a:ext uri="{FF2B5EF4-FFF2-40B4-BE49-F238E27FC236}">
                <a16:creationId xmlns:a16="http://schemas.microsoft.com/office/drawing/2014/main" id="{42F0E795-0B33-AB79-5089-EDE83FD44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1266" name="Rectangle 2">
            <a:extLst>
              <a:ext uri="{FF2B5EF4-FFF2-40B4-BE49-F238E27FC236}">
                <a16:creationId xmlns:a16="http://schemas.microsoft.com/office/drawing/2014/main" id="{3B47A6B4-3949-A347-1D22-96E09E5A671A}"/>
              </a:ext>
            </a:extLst>
          </p:cNvPr>
          <p:cNvSpPr>
            <a:spLocks noGrp="1" noChangeArrowheads="1"/>
          </p:cNvSpPr>
          <p:nvPr>
            <p:ph type="title"/>
          </p:nvPr>
        </p:nvSpPr>
        <p:spPr>
          <a:xfrm>
            <a:off x="856343" y="741945"/>
            <a:ext cx="5239657" cy="457200"/>
          </a:xfrm>
          <a:effectLst>
            <a:outerShdw dist="35921" dir="2700000" algn="ctr" rotWithShape="0">
              <a:srgbClr val="000000"/>
            </a:outerShdw>
          </a:effectLst>
        </p:spPr>
        <p:txBody>
          <a:bodyPr/>
          <a:lstStyle/>
          <a:p>
            <a:pPr algn="l"/>
            <a:r>
              <a:rPr kumimoji="0" lang="zh-TW" altLang="en-US" sz="4000" i="1" dirty="0">
                <a:solidFill>
                  <a:srgbClr val="FFFF7F"/>
                </a:solidFill>
                <a:latin typeface="Tahoma" panose="020B0604030504040204" pitchFamily="34" charset="0"/>
                <a:ea typeface="方正準圓" panose="03000509000000000000" pitchFamily="65" charset="-120"/>
              </a:rPr>
              <a:t>馬太福音 </a:t>
            </a:r>
            <a:r>
              <a:rPr kumimoji="0" lang="en-US" altLang="zh-TW" sz="4000" i="1" dirty="0">
                <a:solidFill>
                  <a:srgbClr val="FFFF7F"/>
                </a:solidFill>
                <a:latin typeface="Tahoma" panose="020B0604030504040204" pitchFamily="34" charset="0"/>
                <a:ea typeface="方正準圓" panose="03000509000000000000" pitchFamily="65" charset="-120"/>
              </a:rPr>
              <a:t>19:18-19</a:t>
            </a:r>
          </a:p>
        </p:txBody>
      </p:sp>
      <p:sp>
        <p:nvSpPr>
          <p:cNvPr id="651268" name="Text Box 4">
            <a:extLst>
              <a:ext uri="{FF2B5EF4-FFF2-40B4-BE49-F238E27FC236}">
                <a16:creationId xmlns:a16="http://schemas.microsoft.com/office/drawing/2014/main" id="{627E77F9-E0A8-88F8-3C89-2953940AD7D5}"/>
              </a:ext>
            </a:extLst>
          </p:cNvPr>
          <p:cNvSpPr txBox="1">
            <a:spLocks noChangeArrowheads="1"/>
          </p:cNvSpPr>
          <p:nvPr/>
        </p:nvSpPr>
        <p:spPr bwMode="auto">
          <a:xfrm>
            <a:off x="856343" y="1612901"/>
            <a:ext cx="4833257" cy="566308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4400" b="1" baseline="30000" dirty="0">
                <a:solidFill>
                  <a:srgbClr val="FFC000"/>
                </a:solidFill>
                <a:latin typeface="Arial Narrow" panose="020B0606020202030204" pitchFamily="34" charset="0"/>
                <a:ea typeface="方正平黑" panose="03000509000000000000" pitchFamily="65" charset="-120"/>
              </a:rPr>
              <a:t>18 </a:t>
            </a:r>
            <a:r>
              <a:rPr lang="zh-TW" altLang="en-US" sz="4400" dirty="0">
                <a:solidFill>
                  <a:srgbClr val="FFFFFF"/>
                </a:solidFill>
                <a:latin typeface="Times New Roman" panose="02020603050405020304" pitchFamily="18" charset="0"/>
                <a:ea typeface="方正平黑" panose="03000509000000000000" pitchFamily="65" charset="-120"/>
              </a:rPr>
              <a:t>他說：「</a:t>
            </a:r>
            <a:r>
              <a:rPr lang="zh-TW" altLang="en-US" sz="4400" dirty="0">
                <a:solidFill>
                  <a:srgbClr val="9BFFDE"/>
                </a:solidFill>
                <a:latin typeface="Times New Roman" panose="02020603050405020304" pitchFamily="18" charset="0"/>
                <a:ea typeface="方正平黑" panose="03000509000000000000" pitchFamily="65" charset="-120"/>
              </a:rPr>
              <a:t>哪些誡命？</a:t>
            </a:r>
            <a:r>
              <a:rPr lang="zh-TW" altLang="en-US" sz="4400" dirty="0">
                <a:solidFill>
                  <a:srgbClr val="FFFFFF"/>
                </a:solidFill>
                <a:latin typeface="Times New Roman" panose="02020603050405020304" pitchFamily="18" charset="0"/>
                <a:ea typeface="方正平黑" panose="03000509000000000000" pitchFamily="65" charset="-120"/>
              </a:rPr>
              <a:t>」耶穌說：「就是不可殺人；不可姦淫；不可偷盜；不可作假見證；</a:t>
            </a:r>
            <a:r>
              <a:rPr lang="en-CA" altLang="zh-TW" sz="4400" b="1" baseline="30000" dirty="0">
                <a:solidFill>
                  <a:srgbClr val="FFC000"/>
                </a:solidFill>
                <a:latin typeface="Arial Narrow" panose="020B0606020202030204" pitchFamily="34" charset="0"/>
                <a:ea typeface="方正平黑" panose="03000509000000000000" pitchFamily="65" charset="-120"/>
              </a:rPr>
              <a:t>19 </a:t>
            </a:r>
            <a:r>
              <a:rPr lang="zh-TW" altLang="en-US" sz="4400" dirty="0">
                <a:solidFill>
                  <a:srgbClr val="FFFFFF"/>
                </a:solidFill>
                <a:latin typeface="Times New Roman" panose="02020603050405020304" pitchFamily="18" charset="0"/>
                <a:ea typeface="方正平黑" panose="03000509000000000000" pitchFamily="65" charset="-120"/>
              </a:rPr>
              <a:t>當孝敬父母；又當愛鄰如己。」</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extLst>
      <p:ext uri="{BB962C8B-B14F-4D97-AF65-F5344CB8AC3E}">
        <p14:creationId xmlns:p14="http://schemas.microsoft.com/office/powerpoint/2010/main" val="145909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C884-A905-A354-3440-C27DBEDC496D}"/>
            </a:ext>
          </a:extLst>
        </p:cNvPr>
        <p:cNvGrpSpPr/>
        <p:nvPr/>
      </p:nvGrpSpPr>
      <p:grpSpPr>
        <a:xfrm>
          <a:off x="0" y="0"/>
          <a:ext cx="0" cy="0"/>
          <a:chOff x="0" y="0"/>
          <a:chExt cx="0" cy="0"/>
        </a:xfrm>
      </p:grpSpPr>
      <p:pic>
        <p:nvPicPr>
          <p:cNvPr id="651267" name="Picture 3">
            <a:extLst>
              <a:ext uri="{FF2B5EF4-FFF2-40B4-BE49-F238E27FC236}">
                <a16:creationId xmlns:a16="http://schemas.microsoft.com/office/drawing/2014/main" id="{B8F17F11-CE52-B1FD-BE62-8855AB33E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1266" name="Rectangle 2">
            <a:extLst>
              <a:ext uri="{FF2B5EF4-FFF2-40B4-BE49-F238E27FC236}">
                <a16:creationId xmlns:a16="http://schemas.microsoft.com/office/drawing/2014/main" id="{EAF12D33-FB28-04EA-5112-16C8EE17EAED}"/>
              </a:ext>
            </a:extLst>
          </p:cNvPr>
          <p:cNvSpPr>
            <a:spLocks noGrp="1" noChangeArrowheads="1"/>
          </p:cNvSpPr>
          <p:nvPr>
            <p:ph type="title"/>
          </p:nvPr>
        </p:nvSpPr>
        <p:spPr>
          <a:xfrm>
            <a:off x="856343" y="741945"/>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19:18-19</a:t>
            </a:r>
          </a:p>
        </p:txBody>
      </p:sp>
      <p:sp>
        <p:nvSpPr>
          <p:cNvPr id="651268" name="Text Box 4">
            <a:extLst>
              <a:ext uri="{FF2B5EF4-FFF2-40B4-BE49-F238E27FC236}">
                <a16:creationId xmlns:a16="http://schemas.microsoft.com/office/drawing/2014/main" id="{05C176CE-B4DC-DFB9-7C89-426BAEA87133}"/>
              </a:ext>
            </a:extLst>
          </p:cNvPr>
          <p:cNvSpPr txBox="1">
            <a:spLocks noChangeArrowheads="1"/>
          </p:cNvSpPr>
          <p:nvPr/>
        </p:nvSpPr>
        <p:spPr bwMode="auto">
          <a:xfrm>
            <a:off x="856343" y="1612901"/>
            <a:ext cx="4934857" cy="566308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4400" b="1" i="0" u="none" strike="noStrike" kern="1200" cap="none" spc="0" normalizeH="0" baseline="30000" noProof="0" dirty="0">
                <a:ln>
                  <a:noFill/>
                </a:ln>
                <a:solidFill>
                  <a:srgbClr val="FFC000"/>
                </a:solidFill>
                <a:effectLst/>
                <a:uLnTx/>
                <a:uFillTx/>
                <a:latin typeface="Arial Narrow" panose="020B0606020202030204" pitchFamily="34" charset="0"/>
                <a:ea typeface="方正平黑" panose="03000509000000000000" pitchFamily="65" charset="-120"/>
                <a:cs typeface="+mn-cs"/>
              </a:rPr>
              <a:t>18 </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他說：「哪些誡命？」耶穌說：「就是不可殺人；不可姦淫；不可偷盜；不可作假見證；</a:t>
            </a:r>
            <a:r>
              <a:rPr kumimoji="0" lang="en-CA" altLang="zh-TW" sz="4400" b="1" i="0" u="none" strike="noStrike" kern="1200" cap="none" spc="0" normalizeH="0" baseline="30000" noProof="0" dirty="0">
                <a:ln>
                  <a:noFill/>
                </a:ln>
                <a:solidFill>
                  <a:srgbClr val="FFC000"/>
                </a:solidFill>
                <a:effectLst/>
                <a:uLnTx/>
                <a:uFillTx/>
                <a:latin typeface="Arial Narrow" panose="020B0606020202030204" pitchFamily="34" charset="0"/>
                <a:ea typeface="方正平黑" panose="03000509000000000000" pitchFamily="65" charset="-120"/>
                <a:cs typeface="+mn-cs"/>
              </a:rPr>
              <a:t>19 </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當孝敬父母；又當愛鄰如己。」</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endParaRPr>
          </a:p>
        </p:txBody>
      </p:sp>
      <p:pic>
        <p:nvPicPr>
          <p:cNvPr id="2" name="Picture 1">
            <a:extLst>
              <a:ext uri="{FF2B5EF4-FFF2-40B4-BE49-F238E27FC236}">
                <a16:creationId xmlns:a16="http://schemas.microsoft.com/office/drawing/2014/main" id="{352A0C0D-62BE-BF29-39FA-C1FF3F3BDD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31" b="94359" l="3000" r="96000">
                        <a14:foregroundMark x1="22200" y1="9487" x2="36600" y2="16923"/>
                        <a14:foregroundMark x1="17000" y1="14359" x2="7400" y2="23590"/>
                        <a14:foregroundMark x1="7400" y1="23590" x2="11000" y2="65897"/>
                        <a14:foregroundMark x1="11000" y1="65897" x2="11600" y2="54359"/>
                        <a14:foregroundMark x1="3000" y1="24615" x2="4600" y2="54615"/>
                        <a14:foregroundMark x1="10000" y1="88205" x2="25600" y2="91282"/>
                        <a14:foregroundMark x1="25600" y1="91282" x2="41200" y2="89744"/>
                        <a14:foregroundMark x1="67400" y1="9487" x2="77800" y2="12821"/>
                        <a14:foregroundMark x1="77800" y1="12821" x2="89400" y2="29231"/>
                        <a14:foregroundMark x1="89400" y1="29231" x2="90400" y2="80513"/>
                        <a14:foregroundMark x1="90400" y1="80513" x2="82600" y2="89744"/>
                        <a14:foregroundMark x1="82600" y1="89744" x2="77800" y2="91795"/>
                        <a14:foregroundMark x1="93200" y1="21282" x2="96000" y2="36667"/>
                        <a14:foregroundMark x1="96000" y1="36667" x2="93600" y2="57179"/>
                        <a14:foregroundMark x1="94600" y1="56667" x2="92400" y2="85641"/>
                        <a14:foregroundMark x1="92400" y1="85641" x2="84000" y2="94359"/>
                        <a14:foregroundMark x1="84000" y1="94359" x2="60200" y2="86410"/>
                        <a14:foregroundMark x1="60200" y1="86410" x2="53400" y2="72051"/>
                        <a14:foregroundMark x1="53400" y1="72051" x2="53400" y2="78974"/>
                        <a14:foregroundMark x1="4400" y1="66154" x2="5800" y2="84359"/>
                        <a14:foregroundMark x1="5800" y1="84359" x2="15600" y2="91795"/>
                        <a14:foregroundMark x1="15600" y1="91795" x2="38200" y2="88974"/>
                      </a14:backgroundRemoval>
                    </a14:imgEffect>
                  </a14:imgLayer>
                </a14:imgProps>
              </a:ext>
            </a:extLst>
          </a:blip>
          <a:stretch>
            <a:fillRect/>
          </a:stretch>
        </p:blipFill>
        <p:spPr>
          <a:xfrm>
            <a:off x="5981700" y="1612901"/>
            <a:ext cx="5849464" cy="4562582"/>
          </a:xfrm>
          <a:prstGeom prst="rect">
            <a:avLst/>
          </a:prstGeom>
        </p:spPr>
      </p:pic>
    </p:spTree>
    <p:extLst>
      <p:ext uri="{BB962C8B-B14F-4D97-AF65-F5344CB8AC3E}">
        <p14:creationId xmlns:p14="http://schemas.microsoft.com/office/powerpoint/2010/main" val="3718755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582C7-9236-7475-76CB-DFE20ABC0F35}"/>
            </a:ext>
          </a:extLst>
        </p:cNvPr>
        <p:cNvGrpSpPr/>
        <p:nvPr/>
      </p:nvGrpSpPr>
      <p:grpSpPr>
        <a:xfrm>
          <a:off x="0" y="0"/>
          <a:ext cx="0" cy="0"/>
          <a:chOff x="0" y="0"/>
          <a:chExt cx="0" cy="0"/>
        </a:xfrm>
      </p:grpSpPr>
      <p:pic>
        <p:nvPicPr>
          <p:cNvPr id="651267" name="Picture 3">
            <a:extLst>
              <a:ext uri="{FF2B5EF4-FFF2-40B4-BE49-F238E27FC236}">
                <a16:creationId xmlns:a16="http://schemas.microsoft.com/office/drawing/2014/main" id="{43D40347-E3E9-3867-3879-4D1E9AC2D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1266" name="Rectangle 2">
            <a:extLst>
              <a:ext uri="{FF2B5EF4-FFF2-40B4-BE49-F238E27FC236}">
                <a16:creationId xmlns:a16="http://schemas.microsoft.com/office/drawing/2014/main" id="{8F3DE9C8-0AD0-3253-0EF7-67459B6560E7}"/>
              </a:ext>
            </a:extLst>
          </p:cNvPr>
          <p:cNvSpPr>
            <a:spLocks noGrp="1" noChangeArrowheads="1"/>
          </p:cNvSpPr>
          <p:nvPr>
            <p:ph type="title"/>
          </p:nvPr>
        </p:nvSpPr>
        <p:spPr>
          <a:xfrm>
            <a:off x="856343" y="741945"/>
            <a:ext cx="5239657" cy="457200"/>
          </a:xfrm>
          <a:effectLst>
            <a:outerShdw dist="35921" dir="2700000" algn="ctr" rotWithShape="0">
              <a:srgbClr val="000000"/>
            </a:outerShdw>
          </a:effectLst>
        </p:spPr>
        <p:txBody>
          <a:bodyPr/>
          <a:lstStyle/>
          <a:p>
            <a:pPr algn="l"/>
            <a:r>
              <a:rPr kumimoji="0" lang="zh-TW" altLang="en-US" sz="4000" i="1" dirty="0">
                <a:solidFill>
                  <a:srgbClr val="FFFF7F"/>
                </a:solidFill>
                <a:latin typeface="Tahoma" panose="020B0604030504040204" pitchFamily="34" charset="0"/>
                <a:ea typeface="方正準圓" panose="03000509000000000000" pitchFamily="65" charset="-120"/>
              </a:rPr>
              <a:t>馬太福音</a:t>
            </a:r>
            <a:r>
              <a:rPr kumimoji="0" lang="en-US" altLang="zh-TW" sz="4000" i="1" dirty="0">
                <a:solidFill>
                  <a:srgbClr val="FFFF7F"/>
                </a:solidFill>
                <a:latin typeface="Tahoma" panose="020B0604030504040204" pitchFamily="34" charset="0"/>
                <a:ea typeface="方正準圓" panose="03000509000000000000" pitchFamily="65" charset="-120"/>
              </a:rPr>
              <a:t>19:18-19</a:t>
            </a:r>
          </a:p>
        </p:txBody>
      </p:sp>
      <p:sp>
        <p:nvSpPr>
          <p:cNvPr id="651268" name="Text Box 4">
            <a:extLst>
              <a:ext uri="{FF2B5EF4-FFF2-40B4-BE49-F238E27FC236}">
                <a16:creationId xmlns:a16="http://schemas.microsoft.com/office/drawing/2014/main" id="{9CD2CB8F-279F-1118-B75F-6BD77590112A}"/>
              </a:ext>
            </a:extLst>
          </p:cNvPr>
          <p:cNvSpPr txBox="1">
            <a:spLocks noChangeArrowheads="1"/>
          </p:cNvSpPr>
          <p:nvPr/>
        </p:nvSpPr>
        <p:spPr bwMode="auto">
          <a:xfrm>
            <a:off x="856343" y="1612901"/>
            <a:ext cx="4513943" cy="523220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4000" b="1" baseline="30000" dirty="0">
                <a:solidFill>
                  <a:srgbClr val="FFC000"/>
                </a:solidFill>
                <a:latin typeface="Arial Narrow" panose="020B0606020202030204" pitchFamily="34" charset="0"/>
                <a:ea typeface="方正平黑" panose="03000509000000000000" pitchFamily="65" charset="-120"/>
              </a:rPr>
              <a:t>18 </a:t>
            </a:r>
            <a:r>
              <a:rPr lang="zh-TW" altLang="en-US" sz="4000" dirty="0">
                <a:solidFill>
                  <a:srgbClr val="FFFFFF"/>
                </a:solidFill>
                <a:latin typeface="Times New Roman" panose="02020603050405020304" pitchFamily="18" charset="0"/>
                <a:ea typeface="方正平黑" panose="03000509000000000000" pitchFamily="65" charset="-120"/>
              </a:rPr>
              <a:t>他說：「</a:t>
            </a:r>
            <a:r>
              <a:rPr lang="zh-TW" altLang="en-US" sz="4000" dirty="0">
                <a:solidFill>
                  <a:srgbClr val="9BFFDE"/>
                </a:solidFill>
                <a:latin typeface="Times New Roman" panose="02020603050405020304" pitchFamily="18" charset="0"/>
                <a:ea typeface="方正平黑" panose="03000509000000000000" pitchFamily="65" charset="-120"/>
              </a:rPr>
              <a:t>哪些誡命？</a:t>
            </a:r>
            <a:r>
              <a:rPr lang="zh-TW" altLang="en-US" sz="4000" dirty="0">
                <a:solidFill>
                  <a:srgbClr val="FFFFFF"/>
                </a:solidFill>
                <a:latin typeface="Times New Roman" panose="02020603050405020304" pitchFamily="18" charset="0"/>
                <a:ea typeface="方正平黑" panose="03000509000000000000" pitchFamily="65" charset="-120"/>
              </a:rPr>
              <a:t>」耶穌說：「就是不可殺人；不可姦淫；不可偷盜；不可作假見證；</a:t>
            </a:r>
            <a:r>
              <a:rPr lang="en-CA" altLang="zh-TW" sz="4000" b="1" baseline="30000" dirty="0">
                <a:solidFill>
                  <a:srgbClr val="FFC000"/>
                </a:solidFill>
                <a:latin typeface="Arial Narrow" panose="020B0606020202030204" pitchFamily="34" charset="0"/>
                <a:ea typeface="方正平黑" panose="03000509000000000000" pitchFamily="65" charset="-120"/>
              </a:rPr>
              <a:t>19 </a:t>
            </a:r>
            <a:r>
              <a:rPr lang="zh-TW" altLang="en-US" sz="4000" dirty="0">
                <a:solidFill>
                  <a:srgbClr val="FFFFFF"/>
                </a:solidFill>
                <a:latin typeface="Times New Roman" panose="02020603050405020304" pitchFamily="18" charset="0"/>
                <a:ea typeface="方正平黑" panose="03000509000000000000" pitchFamily="65" charset="-120"/>
              </a:rPr>
              <a:t>當孝敬父母；又當</a:t>
            </a:r>
            <a:r>
              <a:rPr lang="zh-TW" altLang="en-US" sz="4000" dirty="0">
                <a:solidFill>
                  <a:srgbClr val="FFFF00"/>
                </a:solidFill>
                <a:latin typeface="Times New Roman" panose="02020603050405020304" pitchFamily="18" charset="0"/>
                <a:ea typeface="方正平黑" panose="03000509000000000000" pitchFamily="65" charset="-120"/>
              </a:rPr>
              <a:t>愛鄰如己</a:t>
            </a:r>
            <a:r>
              <a:rPr lang="zh-TW" altLang="en-US" sz="4000" dirty="0">
                <a:solidFill>
                  <a:srgbClr val="FFFFFF"/>
                </a:solidFill>
                <a:latin typeface="Times New Roman" panose="02020603050405020304" pitchFamily="18" charset="0"/>
                <a:ea typeface="方正平黑" panose="03000509000000000000" pitchFamily="65" charset="-120"/>
              </a:rPr>
              <a:t>。」</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grpSp>
        <p:nvGrpSpPr>
          <p:cNvPr id="5" name="Group 4">
            <a:extLst>
              <a:ext uri="{FF2B5EF4-FFF2-40B4-BE49-F238E27FC236}">
                <a16:creationId xmlns:a16="http://schemas.microsoft.com/office/drawing/2014/main" id="{F66CDEF2-5759-95CC-FD7D-B47D09DEE84E}"/>
              </a:ext>
            </a:extLst>
          </p:cNvPr>
          <p:cNvGrpSpPr/>
          <p:nvPr/>
        </p:nvGrpSpPr>
        <p:grpSpPr>
          <a:xfrm>
            <a:off x="6096000" y="741945"/>
            <a:ext cx="5413829" cy="5272161"/>
            <a:chOff x="6096000" y="741945"/>
            <a:chExt cx="5413829" cy="5272161"/>
          </a:xfrm>
        </p:grpSpPr>
        <p:sp>
          <p:nvSpPr>
            <p:cNvPr id="2" name="Rectangle 2">
              <a:extLst>
                <a:ext uri="{FF2B5EF4-FFF2-40B4-BE49-F238E27FC236}">
                  <a16:creationId xmlns:a16="http://schemas.microsoft.com/office/drawing/2014/main" id="{F5A72BF6-925C-BBBD-6716-2EA6D015C213}"/>
                </a:ext>
              </a:extLst>
            </p:cNvPr>
            <p:cNvSpPr txBox="1">
              <a:spLocks noChangeArrowheads="1"/>
            </p:cNvSpPr>
            <p:nvPr/>
          </p:nvSpPr>
          <p:spPr bwMode="auto">
            <a:xfrm>
              <a:off x="6096000" y="741945"/>
              <a:ext cx="5239657" cy="457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a:lstStyle>
            <a:p>
              <a:pPr algn="l"/>
              <a:r>
                <a:rPr kumimoji="0" lang="zh-TW" altLang="en-US" sz="4000" i="1" dirty="0">
                  <a:solidFill>
                    <a:srgbClr val="FFFF7F"/>
                  </a:solidFill>
                  <a:latin typeface="Tahoma" panose="020B0604030504040204" pitchFamily="34" charset="0"/>
                  <a:ea typeface="方正準圓" panose="03000509000000000000" pitchFamily="65" charset="-120"/>
                </a:rPr>
                <a:t>馬太</a:t>
              </a:r>
              <a:r>
                <a:rPr kumimoji="0" lang="en-CA" altLang="zh-TW" sz="4000" i="1" dirty="0">
                  <a:solidFill>
                    <a:srgbClr val="FFFF7F"/>
                  </a:solidFill>
                  <a:latin typeface="Tahoma" panose="020B0604030504040204" pitchFamily="34" charset="0"/>
                  <a:ea typeface="方正準圓" panose="03000509000000000000" pitchFamily="65" charset="-120"/>
                </a:rPr>
                <a:t>22</a:t>
              </a:r>
              <a:r>
                <a:rPr kumimoji="0" lang="en-US" altLang="zh-TW" sz="4000" i="1" dirty="0">
                  <a:solidFill>
                    <a:srgbClr val="FFFF7F"/>
                  </a:solidFill>
                  <a:latin typeface="Tahoma" panose="020B0604030504040204" pitchFamily="34" charset="0"/>
                  <a:ea typeface="方正準圓" panose="03000509000000000000" pitchFamily="65" charset="-120"/>
                </a:rPr>
                <a:t>:37-40</a:t>
              </a:r>
            </a:p>
          </p:txBody>
        </p:sp>
        <p:sp>
          <p:nvSpPr>
            <p:cNvPr id="4" name="TextBox 3">
              <a:extLst>
                <a:ext uri="{FF2B5EF4-FFF2-40B4-BE49-F238E27FC236}">
                  <a16:creationId xmlns:a16="http://schemas.microsoft.com/office/drawing/2014/main" id="{2092B853-39C2-7787-80C7-09C40CDF7FCA}"/>
                </a:ext>
              </a:extLst>
            </p:cNvPr>
            <p:cNvSpPr txBox="1"/>
            <p:nvPr/>
          </p:nvSpPr>
          <p:spPr>
            <a:xfrm>
              <a:off x="6097816" y="1612901"/>
              <a:ext cx="5412013" cy="4401205"/>
            </a:xfrm>
            <a:prstGeom prst="rect">
              <a:avLst/>
            </a:prstGeom>
            <a:noFill/>
          </p:spPr>
          <p:txBody>
            <a:bodyPr wrap="square">
              <a:spAutoFit/>
            </a:bodyPr>
            <a:lstStyle/>
            <a:p>
              <a:pPr algn="just"/>
              <a:r>
                <a:rPr lang="en-CA" altLang="zh-TW" sz="4000" b="1" baseline="30000" dirty="0">
                  <a:solidFill>
                    <a:srgbClr val="FFC000"/>
                  </a:solidFill>
                  <a:latin typeface="Arial Narrow" panose="020B0606020202030204" pitchFamily="34" charset="0"/>
                  <a:ea typeface="方正平黑" panose="03000509000000000000" pitchFamily="65" charset="-120"/>
                </a:rPr>
                <a:t>37</a:t>
              </a:r>
              <a:r>
                <a:rPr lang="zh-TW" altLang="en-US" sz="4000" dirty="0">
                  <a:solidFill>
                    <a:srgbClr val="FFFFFF"/>
                  </a:solidFill>
                  <a:latin typeface="Times New Roman" panose="02020603050405020304" pitchFamily="18" charset="0"/>
                  <a:ea typeface="方正平黑" panose="03000509000000000000" pitchFamily="65" charset="-120"/>
                </a:rPr>
                <a:t>你要盡心、盡性、盡意愛主你的神。</a:t>
              </a:r>
              <a:r>
                <a:rPr lang="en-CA" altLang="zh-TW" sz="4000" b="1" baseline="30000" dirty="0">
                  <a:solidFill>
                    <a:srgbClr val="FFC000"/>
                  </a:solidFill>
                  <a:latin typeface="Arial Narrow" panose="020B0606020202030204" pitchFamily="34" charset="0"/>
                  <a:ea typeface="方正平黑" panose="03000509000000000000" pitchFamily="65" charset="-120"/>
                </a:rPr>
                <a:t> 3</a:t>
              </a:r>
              <a:r>
                <a:rPr lang="en-US" altLang="zh-TW" sz="4000" b="1" baseline="30000" dirty="0">
                  <a:solidFill>
                    <a:srgbClr val="FFC000"/>
                  </a:solidFill>
                  <a:latin typeface="Arial Narrow" panose="020B0606020202030204" pitchFamily="34" charset="0"/>
                  <a:ea typeface="方正平黑" panose="03000509000000000000" pitchFamily="65" charset="-120"/>
                </a:rPr>
                <a:t>8</a:t>
              </a:r>
              <a:r>
                <a:rPr lang="zh-TW" altLang="en-US" sz="4000" dirty="0">
                  <a:solidFill>
                    <a:srgbClr val="FFFFFF"/>
                  </a:solidFill>
                  <a:latin typeface="Times New Roman" panose="02020603050405020304" pitchFamily="18" charset="0"/>
                  <a:ea typeface="方正平黑" panose="03000509000000000000" pitchFamily="65" charset="-120"/>
                </a:rPr>
                <a:t> 這是最大的、且是第一條誡命。</a:t>
              </a:r>
              <a:r>
                <a:rPr lang="en-CA" altLang="zh-TW" sz="4000" b="1" baseline="30000" dirty="0">
                  <a:solidFill>
                    <a:srgbClr val="FFC000"/>
                  </a:solidFill>
                  <a:latin typeface="Arial Narrow" panose="020B0606020202030204" pitchFamily="34" charset="0"/>
                  <a:ea typeface="方正平黑" panose="03000509000000000000" pitchFamily="65" charset="-120"/>
                </a:rPr>
                <a:t>3</a:t>
              </a:r>
              <a:r>
                <a:rPr lang="en-US" altLang="zh-TW" sz="4000" b="1" baseline="30000" dirty="0">
                  <a:solidFill>
                    <a:srgbClr val="FFC000"/>
                  </a:solidFill>
                  <a:latin typeface="Arial Narrow" panose="020B0606020202030204" pitchFamily="34" charset="0"/>
                  <a:ea typeface="方正平黑" panose="03000509000000000000" pitchFamily="65" charset="-120"/>
                </a:rPr>
                <a:t>9 </a:t>
              </a:r>
              <a:r>
                <a:rPr lang="zh-TW" altLang="en-US" sz="4000" dirty="0">
                  <a:solidFill>
                    <a:srgbClr val="FFFFFF"/>
                  </a:solidFill>
                  <a:latin typeface="Times New Roman" panose="02020603050405020304" pitchFamily="18" charset="0"/>
                  <a:ea typeface="方正平黑" panose="03000509000000000000" pitchFamily="65" charset="-120"/>
                </a:rPr>
                <a:t>第二條也如此，就是要</a:t>
              </a:r>
              <a:r>
                <a:rPr lang="zh-TW" altLang="en-US" sz="4000" dirty="0">
                  <a:solidFill>
                    <a:srgbClr val="FFFF00"/>
                  </a:solidFill>
                  <a:latin typeface="Times New Roman" panose="02020603050405020304" pitchFamily="18" charset="0"/>
                  <a:ea typeface="方正平黑" panose="03000509000000000000" pitchFamily="65" charset="-120"/>
                </a:rPr>
                <a:t>愛鄰如己</a:t>
              </a:r>
              <a:r>
                <a:rPr lang="zh-TW" altLang="en-US" sz="4000" dirty="0">
                  <a:solidFill>
                    <a:srgbClr val="FFFFFF"/>
                  </a:solidFill>
                  <a:latin typeface="Times New Roman" panose="02020603050405020304" pitchFamily="18" charset="0"/>
                  <a:ea typeface="方正平黑" panose="03000509000000000000" pitchFamily="65" charset="-120"/>
                </a:rPr>
                <a:t>。</a:t>
              </a:r>
              <a:r>
                <a:rPr lang="en-US" altLang="zh-TW" sz="4000" b="1" baseline="30000" dirty="0">
                  <a:solidFill>
                    <a:srgbClr val="FFC000"/>
                  </a:solidFill>
                  <a:latin typeface="Arial Narrow" panose="020B0606020202030204" pitchFamily="34" charset="0"/>
                  <a:ea typeface="方正平黑" panose="03000509000000000000" pitchFamily="65" charset="-120"/>
                </a:rPr>
                <a:t>40</a:t>
              </a:r>
              <a:r>
                <a:rPr lang="zh-TW" altLang="en-US" sz="4000" dirty="0">
                  <a:solidFill>
                    <a:srgbClr val="FFFFFF"/>
                  </a:solidFill>
                  <a:latin typeface="Times New Roman" panose="02020603050405020304" pitchFamily="18" charset="0"/>
                  <a:ea typeface="方正平黑" panose="03000509000000000000" pitchFamily="65" charset="-120"/>
                </a:rPr>
                <a:t>這兩條誡命是一切律法和先知書的總綱。</a:t>
              </a:r>
              <a:endParaRPr lang="en-CA" sz="4000" dirty="0">
                <a:solidFill>
                  <a:srgbClr val="FFFFFF"/>
                </a:solidFill>
                <a:latin typeface="Times New Roman" panose="02020603050405020304" pitchFamily="18" charset="0"/>
                <a:ea typeface="方正平黑" panose="03000509000000000000" pitchFamily="65" charset="-120"/>
              </a:endParaRPr>
            </a:p>
          </p:txBody>
        </p:sp>
      </p:grpSp>
    </p:spTree>
    <p:extLst>
      <p:ext uri="{BB962C8B-B14F-4D97-AF65-F5344CB8AC3E}">
        <p14:creationId xmlns:p14="http://schemas.microsoft.com/office/powerpoint/2010/main" val="99067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7315" name="Picture 3">
            <a:extLst>
              <a:ext uri="{FF2B5EF4-FFF2-40B4-BE49-F238E27FC236}">
                <a16:creationId xmlns:a16="http://schemas.microsoft.com/office/drawing/2014/main" id="{C9CA9054-4290-8899-274B-7B6EFD4EB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7314" name="Rectangle 2">
            <a:extLst>
              <a:ext uri="{FF2B5EF4-FFF2-40B4-BE49-F238E27FC236}">
                <a16:creationId xmlns:a16="http://schemas.microsoft.com/office/drawing/2014/main" id="{400489AC-185B-A3DA-FA7B-E7CEA6E36C8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馬可福音 </a:t>
            </a:r>
            <a:r>
              <a:rPr kumimoji="0" lang="en-US" altLang="zh-TW" sz="4533" i="1" dirty="0">
                <a:solidFill>
                  <a:srgbClr val="FFFF7F"/>
                </a:solidFill>
                <a:latin typeface="Tahoma" panose="020B0604030504040204" pitchFamily="34" charset="0"/>
                <a:ea typeface="方正準圓" panose="03000509000000000000" pitchFamily="65" charset="-120"/>
              </a:rPr>
              <a:t>10:17</a:t>
            </a:r>
          </a:p>
        </p:txBody>
      </p:sp>
      <p:sp>
        <p:nvSpPr>
          <p:cNvPr id="397316" name="Text Box 4">
            <a:extLst>
              <a:ext uri="{FF2B5EF4-FFF2-40B4-BE49-F238E27FC236}">
                <a16:creationId xmlns:a16="http://schemas.microsoft.com/office/drawing/2014/main" id="{BD3DC013-3F67-DE27-5AA8-B2889DD15422}"/>
              </a:ext>
            </a:extLst>
          </p:cNvPr>
          <p:cNvSpPr txBox="1">
            <a:spLocks noChangeArrowheads="1"/>
          </p:cNvSpPr>
          <p:nvPr/>
        </p:nvSpPr>
        <p:spPr bwMode="auto">
          <a:xfrm>
            <a:off x="1354667" y="1714501"/>
            <a:ext cx="9652000" cy="386746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133" dirty="0">
                <a:solidFill>
                  <a:srgbClr val="FFFFFF"/>
                </a:solidFill>
                <a:latin typeface="Times New Roman" panose="02020603050405020304" pitchFamily="18" charset="0"/>
                <a:ea typeface="方正平黑" panose="03000509000000000000" pitchFamily="65" charset="-120"/>
              </a:rPr>
              <a:t>耶穌剛上路的時候，有一個人跑來，跪在他面前，問他：「善良的老師，我該做甚麼事才能承受永生？」</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8339" name="Picture 3">
            <a:extLst>
              <a:ext uri="{FF2B5EF4-FFF2-40B4-BE49-F238E27FC236}">
                <a16:creationId xmlns:a16="http://schemas.microsoft.com/office/drawing/2014/main" id="{DC5523B3-FA44-4D58-948A-634E0605C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8338" name="Rectangle 2">
            <a:extLst>
              <a:ext uri="{FF2B5EF4-FFF2-40B4-BE49-F238E27FC236}">
                <a16:creationId xmlns:a16="http://schemas.microsoft.com/office/drawing/2014/main" id="{6FA9F24E-8C70-F354-EE01-1082D8B3B946}"/>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10:18</a:t>
            </a:r>
          </a:p>
        </p:txBody>
      </p:sp>
      <p:sp>
        <p:nvSpPr>
          <p:cNvPr id="398340" name="Text Box 4">
            <a:extLst>
              <a:ext uri="{FF2B5EF4-FFF2-40B4-BE49-F238E27FC236}">
                <a16:creationId xmlns:a16="http://schemas.microsoft.com/office/drawing/2014/main" id="{DE507D23-A6DD-3F69-ABB9-05A260FAF8DE}"/>
              </a:ext>
            </a:extLst>
          </p:cNvPr>
          <p:cNvSpPr txBox="1">
            <a:spLocks noChangeArrowheads="1"/>
          </p:cNvSpPr>
          <p:nvPr/>
        </p:nvSpPr>
        <p:spPr bwMode="auto">
          <a:xfrm>
            <a:off x="1354667" y="1714501"/>
            <a:ext cx="9652000" cy="42780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a:solidFill>
                  <a:srgbClr val="FFFFFF"/>
                </a:solidFill>
                <a:latin typeface="Times New Roman" panose="02020603050405020304" pitchFamily="18" charset="0"/>
                <a:ea typeface="方正平黑" panose="03000509000000000000" pitchFamily="65" charset="-120"/>
              </a:rPr>
              <a:t>耶穌對他說：「你為甚麼稱我是善良的？除了上帝一位之外，再沒有善良的。</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9" name="Picture 3">
            <a:extLst>
              <a:ext uri="{FF2B5EF4-FFF2-40B4-BE49-F238E27FC236}">
                <a16:creationId xmlns:a16="http://schemas.microsoft.com/office/drawing/2014/main" id="{A17F695E-BF47-AF36-C93C-CBA89D582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9218" name="Rectangle 2">
            <a:extLst>
              <a:ext uri="{FF2B5EF4-FFF2-40B4-BE49-F238E27FC236}">
                <a16:creationId xmlns:a16="http://schemas.microsoft.com/office/drawing/2014/main" id="{B19462C3-EB34-EEF9-0865-7FF987474FC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19:16-17</a:t>
            </a:r>
          </a:p>
        </p:txBody>
      </p:sp>
      <p:sp>
        <p:nvSpPr>
          <p:cNvPr id="649220" name="Text Box 4">
            <a:extLst>
              <a:ext uri="{FF2B5EF4-FFF2-40B4-BE49-F238E27FC236}">
                <a16:creationId xmlns:a16="http://schemas.microsoft.com/office/drawing/2014/main" id="{C0806657-696A-7487-2510-CF890D0C0F30}"/>
              </a:ext>
            </a:extLst>
          </p:cNvPr>
          <p:cNvSpPr txBox="1">
            <a:spLocks noChangeArrowheads="1"/>
          </p:cNvSpPr>
          <p:nvPr/>
        </p:nvSpPr>
        <p:spPr bwMode="auto">
          <a:xfrm>
            <a:off x="870856" y="1714501"/>
            <a:ext cx="10508343"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16</a:t>
            </a:r>
            <a:r>
              <a:rPr lang="en-CA" altLang="zh-TW" sz="5400" baseline="30000" dirty="0">
                <a:solidFill>
                  <a:srgbClr val="FFC000"/>
                </a:solidFill>
                <a:latin typeface="Arial Narrow" panose="020B0606020202030204" pitchFamily="34" charset="0"/>
                <a:ea typeface="方正平黑" panose="03000509000000000000" pitchFamily="65" charset="-120"/>
              </a:rPr>
              <a:t> </a:t>
            </a:r>
            <a:r>
              <a:rPr lang="zh-TW" altLang="en-US" sz="5400" dirty="0">
                <a:solidFill>
                  <a:srgbClr val="FFFFFF"/>
                </a:solidFill>
                <a:latin typeface="Times New Roman" panose="02020603050405020304" pitchFamily="18" charset="0"/>
                <a:ea typeface="方正平黑" panose="03000509000000000000" pitchFamily="65" charset="-120"/>
              </a:rPr>
              <a:t>有一個人進前來問耶穌：「老師，我該做甚麼善事才能得永生？」</a:t>
            </a:r>
            <a:r>
              <a:rPr lang="en-CA" altLang="zh-TW" sz="5400" b="1" baseline="30000" dirty="0">
                <a:solidFill>
                  <a:srgbClr val="FFC000"/>
                </a:solidFill>
                <a:latin typeface="Arial Narrow" panose="020B0606020202030204" pitchFamily="34" charset="0"/>
                <a:ea typeface="方正平黑" panose="03000509000000000000" pitchFamily="65" charset="-120"/>
              </a:rPr>
              <a:t>17</a:t>
            </a:r>
            <a:endParaRPr lang="zh-TW" altLang="en-US" sz="5400" dirty="0">
              <a:solidFill>
                <a:srgbClr val="FFFFFF"/>
              </a:solidFill>
              <a:latin typeface="Times New Roman" panose="02020603050405020304" pitchFamily="18" charset="0"/>
              <a:ea typeface="方正平黑" panose="03000509000000000000" pitchFamily="65" charset="-120"/>
            </a:endParaRPr>
          </a:p>
          <a:p>
            <a:pPr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耶穌對他說：「你為甚麼問我關於善的事呢？只有一位是善良的。你若要進入永生，就該遵守誡命。」</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63" name="Picture 3">
            <a:extLst>
              <a:ext uri="{FF2B5EF4-FFF2-40B4-BE49-F238E27FC236}">
                <a16:creationId xmlns:a16="http://schemas.microsoft.com/office/drawing/2014/main" id="{ED568613-E8C4-D4E2-3C98-A14D2DEF9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62" name="Rectangle 2">
            <a:extLst>
              <a:ext uri="{FF2B5EF4-FFF2-40B4-BE49-F238E27FC236}">
                <a16:creationId xmlns:a16="http://schemas.microsoft.com/office/drawing/2014/main" id="{8998E346-FE4A-EFFF-FF70-9B424677D95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10:19</a:t>
            </a:r>
          </a:p>
        </p:txBody>
      </p:sp>
      <p:sp>
        <p:nvSpPr>
          <p:cNvPr id="399364" name="Text Box 4">
            <a:extLst>
              <a:ext uri="{FF2B5EF4-FFF2-40B4-BE49-F238E27FC236}">
                <a16:creationId xmlns:a16="http://schemas.microsoft.com/office/drawing/2014/main" id="{03C555BA-CAC0-F657-1848-4C98BC347514}"/>
              </a:ext>
            </a:extLst>
          </p:cNvPr>
          <p:cNvSpPr txBox="1">
            <a:spLocks noChangeArrowheads="1"/>
          </p:cNvSpPr>
          <p:nvPr/>
        </p:nvSpPr>
        <p:spPr bwMode="auto">
          <a:xfrm>
            <a:off x="1354667" y="1714501"/>
            <a:ext cx="9652000" cy="386746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133">
                <a:solidFill>
                  <a:srgbClr val="FFFFFF"/>
                </a:solidFill>
                <a:latin typeface="Times New Roman" panose="02020603050405020304" pitchFamily="18" charset="0"/>
                <a:ea typeface="方正平黑" panose="03000509000000000000" pitchFamily="65" charset="-120"/>
              </a:rPr>
              <a:t>誡命你是知道的：</a:t>
            </a:r>
            <a:r>
              <a:rPr lang="en-US" altLang="zh-TW" sz="6133">
                <a:solidFill>
                  <a:srgbClr val="FFFFFF"/>
                </a:solidFill>
                <a:latin typeface="Times New Roman" panose="02020603050405020304" pitchFamily="18" charset="0"/>
                <a:ea typeface="方正平黑" panose="03000509000000000000" pitchFamily="65" charset="-120"/>
              </a:rPr>
              <a:t>『</a:t>
            </a:r>
            <a:r>
              <a:rPr lang="zh-TW" altLang="en-US" sz="6133">
                <a:solidFill>
                  <a:srgbClr val="FFFFFF"/>
                </a:solidFill>
                <a:latin typeface="Times New Roman" panose="02020603050405020304" pitchFamily="18" charset="0"/>
                <a:ea typeface="方正平黑" panose="03000509000000000000" pitchFamily="65" charset="-120"/>
              </a:rPr>
              <a:t>不可殺人；不可姦淫；不可偷盜；不可作假見證；不可虧負人；當孝敬父母。</a:t>
            </a:r>
            <a:r>
              <a:rPr lang="en-US" altLang="zh-TW" sz="6133">
                <a:solidFill>
                  <a:srgbClr val="FFFFFF"/>
                </a:solidFill>
                <a:latin typeface="Times New Roman" panose="02020603050405020304" pitchFamily="18" charset="0"/>
                <a:ea typeface="方正平黑" panose="03000509000000000000" pitchFamily="65" charset="-120"/>
              </a:rPr>
              <a:t>』</a:t>
            </a:r>
            <a:r>
              <a:rPr lang="zh-TW" altLang="en-US" sz="6133">
                <a:solidFill>
                  <a:srgbClr val="FFFFFF"/>
                </a:solidFill>
                <a:latin typeface="Times New Roman" panose="02020603050405020304" pitchFamily="18" charset="0"/>
                <a:ea typeface="方正平黑" panose="03000509000000000000" pitchFamily="65" charset="-120"/>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0387" name="Picture 3">
            <a:extLst>
              <a:ext uri="{FF2B5EF4-FFF2-40B4-BE49-F238E27FC236}">
                <a16:creationId xmlns:a16="http://schemas.microsoft.com/office/drawing/2014/main" id="{532F2401-E1E5-2106-5805-E73570525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0386" name="Rectangle 2">
            <a:extLst>
              <a:ext uri="{FF2B5EF4-FFF2-40B4-BE49-F238E27FC236}">
                <a16:creationId xmlns:a16="http://schemas.microsoft.com/office/drawing/2014/main" id="{BAD61485-AD06-A6FD-7E88-7F86D3FF735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10:20</a:t>
            </a:r>
          </a:p>
        </p:txBody>
      </p:sp>
      <p:sp>
        <p:nvSpPr>
          <p:cNvPr id="400388" name="Text Box 4">
            <a:extLst>
              <a:ext uri="{FF2B5EF4-FFF2-40B4-BE49-F238E27FC236}">
                <a16:creationId xmlns:a16="http://schemas.microsoft.com/office/drawing/2014/main" id="{110AA4E0-30A0-5FB6-77B0-7269A169DB9A}"/>
              </a:ext>
            </a:extLst>
          </p:cNvPr>
          <p:cNvSpPr txBox="1">
            <a:spLocks noChangeArrowheads="1"/>
          </p:cNvSpPr>
          <p:nvPr/>
        </p:nvSpPr>
        <p:spPr bwMode="auto">
          <a:xfrm>
            <a:off x="1354667" y="1714500"/>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他對耶穌說：「老師，這一切我從小都遵守了。」</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1411" name="Picture 3">
            <a:extLst>
              <a:ext uri="{FF2B5EF4-FFF2-40B4-BE49-F238E27FC236}">
                <a16:creationId xmlns:a16="http://schemas.microsoft.com/office/drawing/2014/main" id="{31558708-490B-8315-3127-D32CF7AF1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1410" name="Rectangle 2">
            <a:extLst>
              <a:ext uri="{FF2B5EF4-FFF2-40B4-BE49-F238E27FC236}">
                <a16:creationId xmlns:a16="http://schemas.microsoft.com/office/drawing/2014/main" id="{13439A7C-A3B4-0A11-4D0E-A1C4D6DDDA5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10:21</a:t>
            </a:r>
          </a:p>
        </p:txBody>
      </p:sp>
      <p:sp>
        <p:nvSpPr>
          <p:cNvPr id="401412" name="Text Box 4">
            <a:extLst>
              <a:ext uri="{FF2B5EF4-FFF2-40B4-BE49-F238E27FC236}">
                <a16:creationId xmlns:a16="http://schemas.microsoft.com/office/drawing/2014/main" id="{BC67B807-3CFB-DB91-C06A-02DD7D671A5E}"/>
              </a:ext>
            </a:extLst>
          </p:cNvPr>
          <p:cNvSpPr txBox="1">
            <a:spLocks noChangeArrowheads="1"/>
          </p:cNvSpPr>
          <p:nvPr/>
        </p:nvSpPr>
        <p:spPr bwMode="auto">
          <a:xfrm>
            <a:off x="1354667" y="1714501"/>
            <a:ext cx="9652000" cy="34576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5467">
                <a:solidFill>
                  <a:srgbClr val="FFFFFF"/>
                </a:solidFill>
                <a:latin typeface="Times New Roman" panose="02020603050405020304" pitchFamily="18" charset="0"/>
                <a:ea typeface="方正平黑" panose="03000509000000000000" pitchFamily="65" charset="-120"/>
              </a:rPr>
              <a:t>耶穌看著他，就愛他，對他說：「你還缺少一件：去變賣你所有的，分給窮人，就必有財寶在天上；然後來跟從我。」</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2435" name="Picture 3">
            <a:extLst>
              <a:ext uri="{FF2B5EF4-FFF2-40B4-BE49-F238E27FC236}">
                <a16:creationId xmlns:a16="http://schemas.microsoft.com/office/drawing/2014/main" id="{1A215495-60F0-6D9A-648B-9777AEF81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4" name="Rectangle 2">
            <a:extLst>
              <a:ext uri="{FF2B5EF4-FFF2-40B4-BE49-F238E27FC236}">
                <a16:creationId xmlns:a16="http://schemas.microsoft.com/office/drawing/2014/main" id="{9D755C5B-57C4-F16A-2698-6CF8C43FCBA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10:22</a:t>
            </a:r>
          </a:p>
        </p:txBody>
      </p:sp>
      <p:sp>
        <p:nvSpPr>
          <p:cNvPr id="402436" name="Text Box 4">
            <a:extLst>
              <a:ext uri="{FF2B5EF4-FFF2-40B4-BE49-F238E27FC236}">
                <a16:creationId xmlns:a16="http://schemas.microsoft.com/office/drawing/2014/main" id="{D0EFC988-BBD5-EDB3-5C14-DEEB30DA1E66}"/>
              </a:ext>
            </a:extLst>
          </p:cNvPr>
          <p:cNvSpPr txBox="1">
            <a:spLocks noChangeArrowheads="1"/>
          </p:cNvSpPr>
          <p:nvPr/>
        </p:nvSpPr>
        <p:spPr bwMode="auto">
          <a:xfrm>
            <a:off x="1354667" y="1714501"/>
            <a:ext cx="9652000" cy="347768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333">
                <a:solidFill>
                  <a:srgbClr val="FFFFFF"/>
                </a:solidFill>
                <a:latin typeface="Times New Roman" panose="02020603050405020304" pitchFamily="18" charset="0"/>
                <a:ea typeface="方正平黑" panose="03000509000000000000" pitchFamily="65" charset="-120"/>
              </a:rPr>
              <a:t>他聽見這話，臉就變了色，憂憂愁愁地走了，因為他的產業很多。</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3459" name="Picture 3">
            <a:extLst>
              <a:ext uri="{FF2B5EF4-FFF2-40B4-BE49-F238E27FC236}">
                <a16:creationId xmlns:a16="http://schemas.microsoft.com/office/drawing/2014/main" id="{77068F75-F2EB-C16D-2257-29A2F21C8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3458" name="Rectangle 2">
            <a:extLst>
              <a:ext uri="{FF2B5EF4-FFF2-40B4-BE49-F238E27FC236}">
                <a16:creationId xmlns:a16="http://schemas.microsoft.com/office/drawing/2014/main" id="{7E62E1CA-EAFB-229E-EE79-3F5A709E29E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10:23</a:t>
            </a:r>
          </a:p>
        </p:txBody>
      </p:sp>
      <p:sp>
        <p:nvSpPr>
          <p:cNvPr id="403460" name="Text Box 4">
            <a:extLst>
              <a:ext uri="{FF2B5EF4-FFF2-40B4-BE49-F238E27FC236}">
                <a16:creationId xmlns:a16="http://schemas.microsoft.com/office/drawing/2014/main" id="{9E8256FB-2CB0-E626-CA96-7F3B29C572AA}"/>
              </a:ext>
            </a:extLst>
          </p:cNvPr>
          <p:cNvSpPr txBox="1">
            <a:spLocks noChangeArrowheads="1"/>
          </p:cNvSpPr>
          <p:nvPr/>
        </p:nvSpPr>
        <p:spPr bwMode="auto">
          <a:xfrm>
            <a:off x="1354667" y="1714500"/>
            <a:ext cx="9652000" cy="42780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a:solidFill>
                  <a:srgbClr val="FFFFFF"/>
                </a:solidFill>
                <a:latin typeface="Times New Roman" panose="02020603050405020304" pitchFamily="18" charset="0"/>
                <a:ea typeface="方正平黑" panose="03000509000000000000" pitchFamily="65" charset="-120"/>
              </a:rPr>
              <a:t>耶穌看了看周圍，對門徒說：「有錢財的人進上帝的國是何等的難哪！」</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4483" name="Picture 3">
            <a:extLst>
              <a:ext uri="{FF2B5EF4-FFF2-40B4-BE49-F238E27FC236}">
                <a16:creationId xmlns:a16="http://schemas.microsoft.com/office/drawing/2014/main" id="{FF49AE43-402A-6F05-CDCE-EB7DD5620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4482" name="Rectangle 2">
            <a:extLst>
              <a:ext uri="{FF2B5EF4-FFF2-40B4-BE49-F238E27FC236}">
                <a16:creationId xmlns:a16="http://schemas.microsoft.com/office/drawing/2014/main" id="{C6A5ED2F-9988-A8FB-A2D5-F719FCAEFA77}"/>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10:24</a:t>
            </a:r>
          </a:p>
        </p:txBody>
      </p:sp>
      <p:sp>
        <p:nvSpPr>
          <p:cNvPr id="404484" name="Text Box 4">
            <a:extLst>
              <a:ext uri="{FF2B5EF4-FFF2-40B4-BE49-F238E27FC236}">
                <a16:creationId xmlns:a16="http://schemas.microsoft.com/office/drawing/2014/main" id="{97BC0D43-05C7-4F1E-83BC-644328189B16}"/>
              </a:ext>
            </a:extLst>
          </p:cNvPr>
          <p:cNvSpPr txBox="1">
            <a:spLocks noChangeArrowheads="1"/>
          </p:cNvSpPr>
          <p:nvPr/>
        </p:nvSpPr>
        <p:spPr bwMode="auto">
          <a:xfrm>
            <a:off x="1354667" y="1714501"/>
            <a:ext cx="9652000" cy="42780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a:solidFill>
                  <a:srgbClr val="FFFFFF"/>
                </a:solidFill>
                <a:latin typeface="Times New Roman" panose="02020603050405020304" pitchFamily="18" charset="0"/>
                <a:ea typeface="方正平黑" panose="03000509000000000000" pitchFamily="65" charset="-120"/>
              </a:rPr>
              <a:t>門徒對他的話非常驚奇。耶穌又對他們說：「孩子們，要進上帝的國是何等的難哪！</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5507" name="Picture 3">
            <a:extLst>
              <a:ext uri="{FF2B5EF4-FFF2-40B4-BE49-F238E27FC236}">
                <a16:creationId xmlns:a16="http://schemas.microsoft.com/office/drawing/2014/main" id="{7D7C0C98-2C6E-D5C5-57B1-B507FE520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06" name="Rectangle 2">
            <a:extLst>
              <a:ext uri="{FF2B5EF4-FFF2-40B4-BE49-F238E27FC236}">
                <a16:creationId xmlns:a16="http://schemas.microsoft.com/office/drawing/2014/main" id="{96965975-B352-A780-BB76-CA0C254BE2B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10:25</a:t>
            </a:r>
          </a:p>
        </p:txBody>
      </p:sp>
      <p:sp>
        <p:nvSpPr>
          <p:cNvPr id="405508" name="Text Box 4">
            <a:extLst>
              <a:ext uri="{FF2B5EF4-FFF2-40B4-BE49-F238E27FC236}">
                <a16:creationId xmlns:a16="http://schemas.microsoft.com/office/drawing/2014/main" id="{961E0359-643E-516B-E363-15ED2E5E8FFE}"/>
              </a:ext>
            </a:extLst>
          </p:cNvPr>
          <p:cNvSpPr txBox="1">
            <a:spLocks noChangeArrowheads="1"/>
          </p:cNvSpPr>
          <p:nvPr/>
        </p:nvSpPr>
        <p:spPr bwMode="auto">
          <a:xfrm>
            <a:off x="1354667" y="1714501"/>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駱駝穿過針眼比財主進上帝的國還容易呢！」</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6531" name="Picture 3">
            <a:extLst>
              <a:ext uri="{FF2B5EF4-FFF2-40B4-BE49-F238E27FC236}">
                <a16:creationId xmlns:a16="http://schemas.microsoft.com/office/drawing/2014/main" id="{21EE5A4A-D4A3-A7B4-5479-29873215B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0" name="Rectangle 2">
            <a:extLst>
              <a:ext uri="{FF2B5EF4-FFF2-40B4-BE49-F238E27FC236}">
                <a16:creationId xmlns:a16="http://schemas.microsoft.com/office/drawing/2014/main" id="{4D931459-7973-0EB9-291C-8F9D47FE0433}"/>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10:26</a:t>
            </a:r>
          </a:p>
        </p:txBody>
      </p:sp>
      <p:sp>
        <p:nvSpPr>
          <p:cNvPr id="406532" name="Text Box 4">
            <a:extLst>
              <a:ext uri="{FF2B5EF4-FFF2-40B4-BE49-F238E27FC236}">
                <a16:creationId xmlns:a16="http://schemas.microsoft.com/office/drawing/2014/main" id="{435CC02B-1E8D-BBD4-D476-28EE40336EAF}"/>
              </a:ext>
            </a:extLst>
          </p:cNvPr>
          <p:cNvSpPr txBox="1">
            <a:spLocks noChangeArrowheads="1"/>
          </p:cNvSpPr>
          <p:nvPr/>
        </p:nvSpPr>
        <p:spPr bwMode="auto">
          <a:xfrm>
            <a:off x="1354667" y="1714500"/>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門徒就更為驚訝，彼此對問：「這樣，誰能得救呢？」</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7555" name="Picture 3">
            <a:extLst>
              <a:ext uri="{FF2B5EF4-FFF2-40B4-BE49-F238E27FC236}">
                <a16:creationId xmlns:a16="http://schemas.microsoft.com/office/drawing/2014/main" id="{F6EC3461-B668-3CE5-E5FF-8A5992FA7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7554" name="Rectangle 2">
            <a:extLst>
              <a:ext uri="{FF2B5EF4-FFF2-40B4-BE49-F238E27FC236}">
                <a16:creationId xmlns:a16="http://schemas.microsoft.com/office/drawing/2014/main" id="{B9059C21-BD99-D6FE-C9BE-248344A2DDA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10:27</a:t>
            </a:r>
          </a:p>
        </p:txBody>
      </p:sp>
      <p:sp>
        <p:nvSpPr>
          <p:cNvPr id="407556" name="Text Box 4">
            <a:extLst>
              <a:ext uri="{FF2B5EF4-FFF2-40B4-BE49-F238E27FC236}">
                <a16:creationId xmlns:a16="http://schemas.microsoft.com/office/drawing/2014/main" id="{41E55F02-EFFA-BF80-1E37-3E96F247E595}"/>
              </a:ext>
            </a:extLst>
          </p:cNvPr>
          <p:cNvSpPr txBox="1">
            <a:spLocks noChangeArrowheads="1"/>
          </p:cNvSpPr>
          <p:nvPr/>
        </p:nvSpPr>
        <p:spPr bwMode="auto">
          <a:xfrm>
            <a:off x="1354667" y="1714500"/>
            <a:ext cx="9652000" cy="42780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a:solidFill>
                  <a:srgbClr val="FFFFFF"/>
                </a:solidFill>
                <a:latin typeface="Times New Roman" panose="02020603050405020304" pitchFamily="18" charset="0"/>
                <a:ea typeface="方正平黑" panose="03000509000000000000" pitchFamily="65" charset="-120"/>
              </a:rPr>
              <a:t>耶穌看著他們，說：「在人不能，在上帝卻不然，因為在上帝凡事都能。」</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8579" name="Picture 3">
            <a:extLst>
              <a:ext uri="{FF2B5EF4-FFF2-40B4-BE49-F238E27FC236}">
                <a16:creationId xmlns:a16="http://schemas.microsoft.com/office/drawing/2014/main" id="{48489281-3FB8-1F30-E50D-626244290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78" name="Rectangle 2">
            <a:extLst>
              <a:ext uri="{FF2B5EF4-FFF2-40B4-BE49-F238E27FC236}">
                <a16:creationId xmlns:a16="http://schemas.microsoft.com/office/drawing/2014/main" id="{A6E1C973-FE07-F398-BAF7-84E10A836DA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10:28</a:t>
            </a:r>
          </a:p>
        </p:txBody>
      </p:sp>
      <p:sp>
        <p:nvSpPr>
          <p:cNvPr id="408580" name="Text Box 4">
            <a:extLst>
              <a:ext uri="{FF2B5EF4-FFF2-40B4-BE49-F238E27FC236}">
                <a16:creationId xmlns:a16="http://schemas.microsoft.com/office/drawing/2014/main" id="{081A323E-A766-64CF-2A76-9E225823CCE9}"/>
              </a:ext>
            </a:extLst>
          </p:cNvPr>
          <p:cNvSpPr txBox="1">
            <a:spLocks noChangeArrowheads="1"/>
          </p:cNvSpPr>
          <p:nvPr/>
        </p:nvSpPr>
        <p:spPr bwMode="auto">
          <a:xfrm>
            <a:off x="1354667" y="1714500"/>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u="sng">
                <a:solidFill>
                  <a:srgbClr val="FFFFFF"/>
                </a:solidFill>
                <a:latin typeface="Times New Roman" panose="02020603050405020304" pitchFamily="18" charset="0"/>
                <a:ea typeface="方正平黑" panose="03000509000000000000" pitchFamily="65" charset="-120"/>
              </a:rPr>
              <a:t>彼得</a:t>
            </a:r>
            <a:r>
              <a:rPr lang="zh-TW" altLang="en-US" sz="7733">
                <a:solidFill>
                  <a:srgbClr val="FFFFFF"/>
                </a:solidFill>
                <a:latin typeface="Times New Roman" panose="02020603050405020304" pitchFamily="18" charset="0"/>
                <a:ea typeface="方正平黑" panose="03000509000000000000" pitchFamily="65" charset="-120"/>
              </a:rPr>
              <a:t>就對他說：「看哪，我們已經撇下一切跟從你了。」</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63EE-5A29-C9B3-7B5B-3F4166B63956}"/>
              </a:ext>
            </a:extLst>
          </p:cNvPr>
          <p:cNvSpPr>
            <a:spLocks noGrp="1"/>
          </p:cNvSpPr>
          <p:nvPr>
            <p:ph type="title"/>
          </p:nvPr>
        </p:nvSpPr>
        <p:spPr/>
        <p:txBody>
          <a:bodyPr/>
          <a:lstStyle/>
          <a:p>
            <a:endParaRPr lang="en-CA"/>
          </a:p>
        </p:txBody>
      </p:sp>
      <p:pic>
        <p:nvPicPr>
          <p:cNvPr id="4" name="Picture 3" descr="A screenshot of a computer&#10;&#10;AI-generated content may be incorrect.">
            <a:extLst>
              <a:ext uri="{FF2B5EF4-FFF2-40B4-BE49-F238E27FC236}">
                <a16:creationId xmlns:a16="http://schemas.microsoft.com/office/drawing/2014/main" id="{76DB7AC3-B175-A3DF-47D0-492B3E6D94DB}"/>
              </a:ext>
            </a:extLst>
          </p:cNvPr>
          <p:cNvPicPr>
            <a:picLocks noChangeAspect="1"/>
          </p:cNvPicPr>
          <p:nvPr/>
        </p:nvPicPr>
        <p:blipFill>
          <a:blip r:embed="rId2"/>
          <a:stretch>
            <a:fillRect/>
          </a:stretch>
        </p:blipFill>
        <p:spPr>
          <a:xfrm>
            <a:off x="138666" y="0"/>
            <a:ext cx="8017781" cy="6729984"/>
          </a:xfrm>
          <a:prstGeom prst="rect">
            <a:avLst/>
          </a:prstGeom>
        </p:spPr>
      </p:pic>
    </p:spTree>
    <p:extLst>
      <p:ext uri="{BB962C8B-B14F-4D97-AF65-F5344CB8AC3E}">
        <p14:creationId xmlns:p14="http://schemas.microsoft.com/office/powerpoint/2010/main" val="181973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03" name="Picture 3">
            <a:extLst>
              <a:ext uri="{FF2B5EF4-FFF2-40B4-BE49-F238E27FC236}">
                <a16:creationId xmlns:a16="http://schemas.microsoft.com/office/drawing/2014/main" id="{801A1752-6335-2A2C-6BB0-7C33727EE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02" name="Rectangle 2">
            <a:extLst>
              <a:ext uri="{FF2B5EF4-FFF2-40B4-BE49-F238E27FC236}">
                <a16:creationId xmlns:a16="http://schemas.microsoft.com/office/drawing/2014/main" id="{C3A06650-97F4-7A26-5A92-52DE23C7110F}"/>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10:29</a:t>
            </a:r>
          </a:p>
        </p:txBody>
      </p:sp>
      <p:sp>
        <p:nvSpPr>
          <p:cNvPr id="409604" name="Text Box 4">
            <a:extLst>
              <a:ext uri="{FF2B5EF4-FFF2-40B4-BE49-F238E27FC236}">
                <a16:creationId xmlns:a16="http://schemas.microsoft.com/office/drawing/2014/main" id="{165E75F2-9757-E24E-2CF5-715ADCE91749}"/>
              </a:ext>
            </a:extLst>
          </p:cNvPr>
          <p:cNvSpPr txBox="1">
            <a:spLocks noChangeArrowheads="1"/>
          </p:cNvSpPr>
          <p:nvPr/>
        </p:nvSpPr>
        <p:spPr bwMode="auto">
          <a:xfrm>
            <a:off x="1354667" y="1714501"/>
            <a:ext cx="9652000" cy="419627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667">
                <a:solidFill>
                  <a:srgbClr val="FFFFFF"/>
                </a:solidFill>
                <a:latin typeface="Times New Roman" panose="02020603050405020304" pitchFamily="18" charset="0"/>
                <a:ea typeface="方正平黑" panose="03000509000000000000" pitchFamily="65" charset="-120"/>
              </a:rPr>
              <a:t>耶穌說：「我實在告訴你們，凡為我和福音撇下房屋，或是兄弟、姊妹、父親、母親、兒女、田地，</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27" name="Picture 3">
            <a:extLst>
              <a:ext uri="{FF2B5EF4-FFF2-40B4-BE49-F238E27FC236}">
                <a16:creationId xmlns:a16="http://schemas.microsoft.com/office/drawing/2014/main" id="{E9EE8A16-401E-AE02-7C63-84DBF4A89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626" name="Rectangle 2">
            <a:extLst>
              <a:ext uri="{FF2B5EF4-FFF2-40B4-BE49-F238E27FC236}">
                <a16:creationId xmlns:a16="http://schemas.microsoft.com/office/drawing/2014/main" id="{9BC3EFD4-C715-EB2C-FBB3-9006750528D6}"/>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10:30</a:t>
            </a:r>
          </a:p>
        </p:txBody>
      </p:sp>
      <p:sp>
        <p:nvSpPr>
          <p:cNvPr id="410628" name="Text Box 4">
            <a:extLst>
              <a:ext uri="{FF2B5EF4-FFF2-40B4-BE49-F238E27FC236}">
                <a16:creationId xmlns:a16="http://schemas.microsoft.com/office/drawing/2014/main" id="{CE564B04-A4DE-30C5-BA4F-DD7CF731F1CE}"/>
              </a:ext>
            </a:extLst>
          </p:cNvPr>
          <p:cNvSpPr txBox="1">
            <a:spLocks noChangeArrowheads="1"/>
          </p:cNvSpPr>
          <p:nvPr/>
        </p:nvSpPr>
        <p:spPr bwMode="auto">
          <a:xfrm>
            <a:off x="1354667" y="1714501"/>
            <a:ext cx="9652000" cy="386746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133">
                <a:solidFill>
                  <a:srgbClr val="FFFFFF"/>
                </a:solidFill>
                <a:latin typeface="Times New Roman" panose="02020603050405020304" pitchFamily="18" charset="0"/>
                <a:ea typeface="方正平黑" panose="03000509000000000000" pitchFamily="65" charset="-120"/>
              </a:rPr>
              <a:t>沒有不在今世得百倍的，就是房屋、兄弟、姊妹、母親、兒女、田地，並且要受迫害，在來世得永生。</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1651" name="Picture 3">
            <a:extLst>
              <a:ext uri="{FF2B5EF4-FFF2-40B4-BE49-F238E27FC236}">
                <a16:creationId xmlns:a16="http://schemas.microsoft.com/office/drawing/2014/main" id="{A15D348D-C099-CA4E-CEB6-6928A58E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650" name="Rectangle 2">
            <a:extLst>
              <a:ext uri="{FF2B5EF4-FFF2-40B4-BE49-F238E27FC236}">
                <a16:creationId xmlns:a16="http://schemas.microsoft.com/office/drawing/2014/main" id="{15A44FCE-CFC7-C71A-E775-EE40856AB73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馬可福音 </a:t>
            </a:r>
            <a:r>
              <a:rPr kumimoji="0" lang="en-US" altLang="zh-TW" sz="4533" i="1">
                <a:solidFill>
                  <a:srgbClr val="FFFF7F"/>
                </a:solidFill>
                <a:latin typeface="Tahoma" panose="020B0604030504040204" pitchFamily="34" charset="0"/>
                <a:ea typeface="方正準圓" panose="03000509000000000000" pitchFamily="65" charset="-120"/>
              </a:rPr>
              <a:t>10:31</a:t>
            </a:r>
          </a:p>
        </p:txBody>
      </p:sp>
      <p:sp>
        <p:nvSpPr>
          <p:cNvPr id="411652" name="Text Box 4">
            <a:extLst>
              <a:ext uri="{FF2B5EF4-FFF2-40B4-BE49-F238E27FC236}">
                <a16:creationId xmlns:a16="http://schemas.microsoft.com/office/drawing/2014/main" id="{830F6748-1988-0331-4E6C-FBD01F8731EF}"/>
              </a:ext>
            </a:extLst>
          </p:cNvPr>
          <p:cNvSpPr txBox="1">
            <a:spLocks noChangeArrowheads="1"/>
          </p:cNvSpPr>
          <p:nvPr/>
        </p:nvSpPr>
        <p:spPr bwMode="auto">
          <a:xfrm>
            <a:off x="1354667" y="1714500"/>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然而，有許多在前的，將要在後；在後的，將要在前。」</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1491" name="Picture 3">
            <a:extLst>
              <a:ext uri="{FF2B5EF4-FFF2-40B4-BE49-F238E27FC236}">
                <a16:creationId xmlns:a16="http://schemas.microsoft.com/office/drawing/2014/main" id="{18E44799-F01D-2BFD-3B2E-62D5EC6E6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1490" name="Rectangle 2">
            <a:extLst>
              <a:ext uri="{FF2B5EF4-FFF2-40B4-BE49-F238E27FC236}">
                <a16:creationId xmlns:a16="http://schemas.microsoft.com/office/drawing/2014/main" id="{8CB2A6C7-9341-AF81-B873-E87637B56106}"/>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路加福音 </a:t>
            </a:r>
            <a:r>
              <a:rPr kumimoji="0" lang="en-US" altLang="zh-TW" sz="4533" i="1" dirty="0">
                <a:solidFill>
                  <a:srgbClr val="FFFF7F"/>
                </a:solidFill>
                <a:latin typeface="Tahoma" panose="020B0604030504040204" pitchFamily="34" charset="0"/>
                <a:ea typeface="方正準圓" panose="03000509000000000000" pitchFamily="65" charset="-120"/>
              </a:rPr>
              <a:t>18:18</a:t>
            </a:r>
          </a:p>
        </p:txBody>
      </p:sp>
      <p:sp>
        <p:nvSpPr>
          <p:cNvPr id="831492" name="Text Box 4">
            <a:extLst>
              <a:ext uri="{FF2B5EF4-FFF2-40B4-BE49-F238E27FC236}">
                <a16:creationId xmlns:a16="http://schemas.microsoft.com/office/drawing/2014/main" id="{ADE72F5C-6B9C-9389-A4EF-FD81AC92C737}"/>
              </a:ext>
            </a:extLst>
          </p:cNvPr>
          <p:cNvSpPr txBox="1">
            <a:spLocks noChangeArrowheads="1"/>
          </p:cNvSpPr>
          <p:nvPr/>
        </p:nvSpPr>
        <p:spPr bwMode="auto">
          <a:xfrm>
            <a:off x="1354667" y="1714500"/>
            <a:ext cx="9652000" cy="32316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dirty="0">
                <a:solidFill>
                  <a:srgbClr val="FFFFFF"/>
                </a:solidFill>
                <a:latin typeface="Times New Roman" panose="02020603050405020304" pitchFamily="18" charset="0"/>
                <a:ea typeface="方正平黑" panose="03000509000000000000" pitchFamily="65" charset="-120"/>
              </a:rPr>
              <a:t>有一個官問耶穌說：「善良的老師，我該做甚麼事才能承受永生？」</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2515" name="Picture 3">
            <a:extLst>
              <a:ext uri="{FF2B5EF4-FFF2-40B4-BE49-F238E27FC236}">
                <a16:creationId xmlns:a16="http://schemas.microsoft.com/office/drawing/2014/main" id="{39617A15-89D4-752D-E196-75BF00C1A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2514" name="Rectangle 2">
            <a:extLst>
              <a:ext uri="{FF2B5EF4-FFF2-40B4-BE49-F238E27FC236}">
                <a16:creationId xmlns:a16="http://schemas.microsoft.com/office/drawing/2014/main" id="{8417B745-FB8F-9FFE-88E9-06A3AF20A25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18:19</a:t>
            </a:r>
          </a:p>
        </p:txBody>
      </p:sp>
      <p:sp>
        <p:nvSpPr>
          <p:cNvPr id="832516" name="Text Box 4">
            <a:extLst>
              <a:ext uri="{FF2B5EF4-FFF2-40B4-BE49-F238E27FC236}">
                <a16:creationId xmlns:a16="http://schemas.microsoft.com/office/drawing/2014/main" id="{054D01BD-7D95-1BF8-79C0-C561898E902E}"/>
              </a:ext>
            </a:extLst>
          </p:cNvPr>
          <p:cNvSpPr txBox="1">
            <a:spLocks noChangeArrowheads="1"/>
          </p:cNvSpPr>
          <p:nvPr/>
        </p:nvSpPr>
        <p:spPr bwMode="auto">
          <a:xfrm>
            <a:off x="1354667" y="1714500"/>
            <a:ext cx="9652000" cy="42780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a:solidFill>
                  <a:srgbClr val="FFFFFF"/>
                </a:solidFill>
                <a:latin typeface="Times New Roman" panose="02020603050405020304" pitchFamily="18" charset="0"/>
                <a:ea typeface="方正平黑" panose="03000509000000000000" pitchFamily="65" charset="-120"/>
              </a:rPr>
              <a:t>耶穌對他說：「你為甚麼稱我是善良的？除了神一位之外，再沒有善良的。</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3539" name="Picture 3">
            <a:extLst>
              <a:ext uri="{FF2B5EF4-FFF2-40B4-BE49-F238E27FC236}">
                <a16:creationId xmlns:a16="http://schemas.microsoft.com/office/drawing/2014/main" id="{35D5EEC2-4679-BC56-6A7E-086FE2779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3538" name="Rectangle 2">
            <a:extLst>
              <a:ext uri="{FF2B5EF4-FFF2-40B4-BE49-F238E27FC236}">
                <a16:creationId xmlns:a16="http://schemas.microsoft.com/office/drawing/2014/main" id="{5D27277E-6EA7-1AC8-9F7F-9629011558F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18:20</a:t>
            </a:r>
          </a:p>
        </p:txBody>
      </p:sp>
      <p:sp>
        <p:nvSpPr>
          <p:cNvPr id="833540" name="Text Box 4">
            <a:extLst>
              <a:ext uri="{FF2B5EF4-FFF2-40B4-BE49-F238E27FC236}">
                <a16:creationId xmlns:a16="http://schemas.microsoft.com/office/drawing/2014/main" id="{14F667D9-CA5A-36FD-8AD2-81DEB7B251F7}"/>
              </a:ext>
            </a:extLst>
          </p:cNvPr>
          <p:cNvSpPr txBox="1">
            <a:spLocks noChangeArrowheads="1"/>
          </p:cNvSpPr>
          <p:nvPr/>
        </p:nvSpPr>
        <p:spPr bwMode="auto">
          <a:xfrm>
            <a:off x="1354667" y="1714501"/>
            <a:ext cx="9652000" cy="427809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800" dirty="0">
                <a:solidFill>
                  <a:srgbClr val="FFFFFF"/>
                </a:solidFill>
                <a:latin typeface="Times New Roman" panose="02020603050405020304" pitchFamily="18" charset="0"/>
                <a:ea typeface="方正平黑" panose="03000509000000000000" pitchFamily="65" charset="-120"/>
              </a:rPr>
              <a:t>誡命你是知道的：</a:t>
            </a:r>
            <a:r>
              <a:rPr lang="en-US" altLang="zh-TW" sz="6800" dirty="0">
                <a:solidFill>
                  <a:srgbClr val="FFFFFF"/>
                </a:solidFill>
                <a:latin typeface="Times New Roman" panose="02020603050405020304" pitchFamily="18" charset="0"/>
                <a:ea typeface="方正平黑" panose="03000509000000000000" pitchFamily="65" charset="-120"/>
              </a:rPr>
              <a:t>『</a:t>
            </a:r>
            <a:r>
              <a:rPr lang="zh-TW" altLang="en-US" sz="6800" dirty="0">
                <a:solidFill>
                  <a:srgbClr val="FFFF00"/>
                </a:solidFill>
                <a:latin typeface="Times New Roman" panose="02020603050405020304" pitchFamily="18" charset="0"/>
                <a:ea typeface="方正平黑" panose="03000509000000000000" pitchFamily="65" charset="-120"/>
              </a:rPr>
              <a:t>不</a:t>
            </a:r>
            <a:r>
              <a:rPr lang="zh-TW" altLang="en-US" sz="6800" dirty="0">
                <a:solidFill>
                  <a:srgbClr val="FFFFFF"/>
                </a:solidFill>
                <a:latin typeface="Times New Roman" panose="02020603050405020304" pitchFamily="18" charset="0"/>
                <a:ea typeface="方正平黑" panose="03000509000000000000" pitchFamily="65" charset="-120"/>
              </a:rPr>
              <a:t>可姦淫；</a:t>
            </a:r>
            <a:r>
              <a:rPr lang="zh-TW" altLang="en-US" sz="6800" dirty="0">
                <a:solidFill>
                  <a:srgbClr val="FFFF00"/>
                </a:solidFill>
                <a:latin typeface="Times New Roman" panose="02020603050405020304" pitchFamily="18" charset="0"/>
                <a:ea typeface="方正平黑" panose="03000509000000000000" pitchFamily="65" charset="-120"/>
              </a:rPr>
              <a:t>不</a:t>
            </a:r>
            <a:r>
              <a:rPr lang="zh-TW" altLang="en-US" sz="6800" dirty="0">
                <a:solidFill>
                  <a:srgbClr val="FFFFFF"/>
                </a:solidFill>
                <a:latin typeface="Times New Roman" panose="02020603050405020304" pitchFamily="18" charset="0"/>
                <a:ea typeface="方正平黑" panose="03000509000000000000" pitchFamily="65" charset="-120"/>
              </a:rPr>
              <a:t>可殺人；</a:t>
            </a:r>
            <a:r>
              <a:rPr lang="zh-TW" altLang="en-US" sz="6800" dirty="0">
                <a:solidFill>
                  <a:srgbClr val="FFFF00"/>
                </a:solidFill>
                <a:latin typeface="Times New Roman" panose="02020603050405020304" pitchFamily="18" charset="0"/>
                <a:ea typeface="方正平黑" panose="03000509000000000000" pitchFamily="65" charset="-120"/>
              </a:rPr>
              <a:t>不</a:t>
            </a:r>
            <a:r>
              <a:rPr lang="zh-TW" altLang="en-US" sz="6800" dirty="0">
                <a:solidFill>
                  <a:srgbClr val="FFFFFF"/>
                </a:solidFill>
                <a:latin typeface="Times New Roman" panose="02020603050405020304" pitchFamily="18" charset="0"/>
                <a:ea typeface="方正平黑" panose="03000509000000000000" pitchFamily="65" charset="-120"/>
              </a:rPr>
              <a:t>可偷盜；</a:t>
            </a:r>
            <a:r>
              <a:rPr lang="zh-TW" altLang="en-US" sz="6800" dirty="0">
                <a:solidFill>
                  <a:srgbClr val="FFFF00"/>
                </a:solidFill>
                <a:latin typeface="Times New Roman" panose="02020603050405020304" pitchFamily="18" charset="0"/>
                <a:ea typeface="方正平黑" panose="03000509000000000000" pitchFamily="65" charset="-120"/>
              </a:rPr>
              <a:t>不</a:t>
            </a:r>
            <a:r>
              <a:rPr lang="zh-TW" altLang="en-US" sz="6800" dirty="0">
                <a:solidFill>
                  <a:srgbClr val="FFFFFF"/>
                </a:solidFill>
                <a:latin typeface="Times New Roman" panose="02020603050405020304" pitchFamily="18" charset="0"/>
                <a:ea typeface="方正平黑" panose="03000509000000000000" pitchFamily="65" charset="-120"/>
              </a:rPr>
              <a:t>可作假見證；</a:t>
            </a:r>
            <a:r>
              <a:rPr lang="zh-TW" altLang="en-US" sz="6800" dirty="0">
                <a:solidFill>
                  <a:srgbClr val="FFFF00"/>
                </a:solidFill>
                <a:latin typeface="Times New Roman" panose="02020603050405020304" pitchFamily="18" charset="0"/>
                <a:ea typeface="方正平黑" panose="03000509000000000000" pitchFamily="65" charset="-120"/>
              </a:rPr>
              <a:t>當</a:t>
            </a:r>
            <a:r>
              <a:rPr lang="zh-TW" altLang="en-US" sz="6800" dirty="0">
                <a:solidFill>
                  <a:srgbClr val="FFFFFF"/>
                </a:solidFill>
                <a:latin typeface="Times New Roman" panose="02020603050405020304" pitchFamily="18" charset="0"/>
                <a:ea typeface="方正平黑" panose="03000509000000000000" pitchFamily="65" charset="-120"/>
              </a:rPr>
              <a:t>孝敬父母。</a:t>
            </a:r>
            <a:r>
              <a:rPr lang="en-US" altLang="zh-TW" sz="6800" dirty="0">
                <a:solidFill>
                  <a:srgbClr val="FFFFFF"/>
                </a:solidFill>
                <a:latin typeface="Times New Roman" panose="02020603050405020304" pitchFamily="18" charset="0"/>
                <a:ea typeface="方正平黑" panose="03000509000000000000" pitchFamily="65" charset="-120"/>
              </a:rPr>
              <a:t>』</a:t>
            </a:r>
            <a:r>
              <a:rPr lang="zh-TW" altLang="en-US" sz="6800" dirty="0">
                <a:solidFill>
                  <a:srgbClr val="FFFFFF"/>
                </a:solidFill>
                <a:latin typeface="Times New Roman" panose="02020603050405020304" pitchFamily="18" charset="0"/>
                <a:ea typeface="方正平黑" panose="03000509000000000000" pitchFamily="65" charset="-120"/>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4563" name="Picture 3">
            <a:extLst>
              <a:ext uri="{FF2B5EF4-FFF2-40B4-BE49-F238E27FC236}">
                <a16:creationId xmlns:a16="http://schemas.microsoft.com/office/drawing/2014/main" id="{B58BF21B-DB57-75DC-40CC-D7B234E72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4562" name="Rectangle 2">
            <a:extLst>
              <a:ext uri="{FF2B5EF4-FFF2-40B4-BE49-F238E27FC236}">
                <a16:creationId xmlns:a16="http://schemas.microsoft.com/office/drawing/2014/main" id="{63E8A383-14FC-1F84-163B-D06E15AB8B7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18:21</a:t>
            </a:r>
          </a:p>
        </p:txBody>
      </p:sp>
      <p:sp>
        <p:nvSpPr>
          <p:cNvPr id="834564" name="Text Box 4">
            <a:extLst>
              <a:ext uri="{FF2B5EF4-FFF2-40B4-BE49-F238E27FC236}">
                <a16:creationId xmlns:a16="http://schemas.microsoft.com/office/drawing/2014/main" id="{1F3DF6AE-9F2E-A6EF-4E9A-03BD580CC2F1}"/>
              </a:ext>
            </a:extLst>
          </p:cNvPr>
          <p:cNvSpPr txBox="1">
            <a:spLocks noChangeArrowheads="1"/>
          </p:cNvSpPr>
          <p:nvPr/>
        </p:nvSpPr>
        <p:spPr bwMode="auto">
          <a:xfrm>
            <a:off x="1354667" y="1714501"/>
            <a:ext cx="9652000" cy="24723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那人說：「這一切我從小都遵守了。」</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5587" name="Picture 3">
            <a:extLst>
              <a:ext uri="{FF2B5EF4-FFF2-40B4-BE49-F238E27FC236}">
                <a16:creationId xmlns:a16="http://schemas.microsoft.com/office/drawing/2014/main" id="{435E008F-AA4B-29CA-DD61-4201B4B26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5586" name="Rectangle 2">
            <a:extLst>
              <a:ext uri="{FF2B5EF4-FFF2-40B4-BE49-F238E27FC236}">
                <a16:creationId xmlns:a16="http://schemas.microsoft.com/office/drawing/2014/main" id="{F8398570-CF79-D329-8690-500CFF2DCB12}"/>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18:22</a:t>
            </a:r>
          </a:p>
        </p:txBody>
      </p:sp>
      <p:sp>
        <p:nvSpPr>
          <p:cNvPr id="835588" name="Text Box 4">
            <a:extLst>
              <a:ext uri="{FF2B5EF4-FFF2-40B4-BE49-F238E27FC236}">
                <a16:creationId xmlns:a16="http://schemas.microsoft.com/office/drawing/2014/main" id="{2997B386-A955-F4FA-2985-5C0229327394}"/>
              </a:ext>
            </a:extLst>
          </p:cNvPr>
          <p:cNvSpPr txBox="1">
            <a:spLocks noChangeArrowheads="1"/>
          </p:cNvSpPr>
          <p:nvPr/>
        </p:nvSpPr>
        <p:spPr bwMode="auto">
          <a:xfrm>
            <a:off x="1354667" y="1714501"/>
            <a:ext cx="9652000" cy="366254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5600" dirty="0">
                <a:solidFill>
                  <a:srgbClr val="FFFFFF"/>
                </a:solidFill>
                <a:latin typeface="Times New Roman" panose="02020603050405020304" pitchFamily="18" charset="0"/>
                <a:ea typeface="方正平黑" panose="03000509000000000000" pitchFamily="65" charset="-120"/>
              </a:rPr>
              <a:t>耶穌聽見了，就對他說：「</a:t>
            </a:r>
            <a:r>
              <a:rPr lang="zh-TW" altLang="en-US" sz="6000" dirty="0">
                <a:solidFill>
                  <a:srgbClr val="FFFF00"/>
                </a:solidFill>
                <a:latin typeface="Times New Roman" panose="02020603050405020304" pitchFamily="18" charset="0"/>
                <a:ea typeface="方正平黑" panose="03000509000000000000" pitchFamily="65" charset="-120"/>
              </a:rPr>
              <a:t>你還缺少一件</a:t>
            </a:r>
            <a:r>
              <a:rPr lang="zh-TW" altLang="en-US" sz="5600" dirty="0">
                <a:solidFill>
                  <a:srgbClr val="FFFFFF"/>
                </a:solidFill>
                <a:latin typeface="Times New Roman" panose="02020603050405020304" pitchFamily="18" charset="0"/>
                <a:ea typeface="方正平黑" panose="03000509000000000000" pitchFamily="65" charset="-120"/>
              </a:rPr>
              <a:t>：要變賣你一切所有的，分給窮人，就必有財寶在天上；你還要來跟從我。」</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6611" name="Picture 3">
            <a:extLst>
              <a:ext uri="{FF2B5EF4-FFF2-40B4-BE49-F238E27FC236}">
                <a16:creationId xmlns:a16="http://schemas.microsoft.com/office/drawing/2014/main" id="{C3A14FE7-9704-D9A5-A403-AFB275FEA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6610" name="Rectangle 2">
            <a:extLst>
              <a:ext uri="{FF2B5EF4-FFF2-40B4-BE49-F238E27FC236}">
                <a16:creationId xmlns:a16="http://schemas.microsoft.com/office/drawing/2014/main" id="{40934379-8F1A-495D-B097-C92A786CC4C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18:23</a:t>
            </a:r>
          </a:p>
        </p:txBody>
      </p:sp>
      <p:sp>
        <p:nvSpPr>
          <p:cNvPr id="836612" name="Text Box 4">
            <a:extLst>
              <a:ext uri="{FF2B5EF4-FFF2-40B4-BE49-F238E27FC236}">
                <a16:creationId xmlns:a16="http://schemas.microsoft.com/office/drawing/2014/main" id="{9BE9AD8E-F7C9-084A-2C5A-CC8295A8A93F}"/>
              </a:ext>
            </a:extLst>
          </p:cNvPr>
          <p:cNvSpPr txBox="1">
            <a:spLocks noChangeArrowheads="1"/>
          </p:cNvSpPr>
          <p:nvPr/>
        </p:nvSpPr>
        <p:spPr bwMode="auto">
          <a:xfrm>
            <a:off x="1354667" y="1714501"/>
            <a:ext cx="9652000"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dirty="0">
                <a:solidFill>
                  <a:srgbClr val="FFFFFF"/>
                </a:solidFill>
                <a:latin typeface="Times New Roman" panose="02020603050405020304" pitchFamily="18" charset="0"/>
                <a:ea typeface="方正平黑" panose="03000509000000000000" pitchFamily="65" charset="-120"/>
              </a:rPr>
              <a:t>他聽見這些話，就</a:t>
            </a:r>
            <a:r>
              <a:rPr lang="zh-TW" altLang="en-US" sz="8000" dirty="0">
                <a:solidFill>
                  <a:srgbClr val="FFFF00"/>
                </a:solidFill>
                <a:latin typeface="Times New Roman" panose="02020603050405020304" pitchFamily="18" charset="0"/>
                <a:ea typeface="方正平黑" panose="03000509000000000000" pitchFamily="65" charset="-120"/>
              </a:rPr>
              <a:t>很憂愁</a:t>
            </a:r>
            <a:r>
              <a:rPr lang="zh-TW" altLang="en-US" sz="7733" dirty="0">
                <a:solidFill>
                  <a:srgbClr val="FFFFFF"/>
                </a:solidFill>
                <a:latin typeface="Times New Roman" panose="02020603050405020304" pitchFamily="18" charset="0"/>
                <a:ea typeface="方正平黑" panose="03000509000000000000" pitchFamily="65" charset="-120"/>
              </a:rPr>
              <a:t>，因為</a:t>
            </a:r>
            <a:r>
              <a:rPr lang="zh-TW" altLang="en-US" sz="8000" dirty="0">
                <a:solidFill>
                  <a:srgbClr val="FFFF00"/>
                </a:solidFill>
                <a:latin typeface="Times New Roman" panose="02020603050405020304" pitchFamily="18" charset="0"/>
                <a:ea typeface="方正平黑" panose="03000509000000000000" pitchFamily="65" charset="-120"/>
              </a:rPr>
              <a:t>他很富有</a:t>
            </a:r>
            <a:r>
              <a:rPr lang="zh-TW" altLang="en-US" sz="7733" dirty="0">
                <a:solidFill>
                  <a:srgbClr val="FFFFFF"/>
                </a:solidFill>
                <a:latin typeface="Times New Roman" panose="02020603050405020304" pitchFamily="18" charset="0"/>
                <a:ea typeface="方正平黑" panose="03000509000000000000" pitchFamily="65" charset="-120"/>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7635" name="Picture 3">
            <a:extLst>
              <a:ext uri="{FF2B5EF4-FFF2-40B4-BE49-F238E27FC236}">
                <a16:creationId xmlns:a16="http://schemas.microsoft.com/office/drawing/2014/main" id="{73AF15AC-CCBA-7107-EC58-05D1B736F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7634" name="Rectangle 2">
            <a:extLst>
              <a:ext uri="{FF2B5EF4-FFF2-40B4-BE49-F238E27FC236}">
                <a16:creationId xmlns:a16="http://schemas.microsoft.com/office/drawing/2014/main" id="{27D29FEC-017D-7465-3617-DA427BBD00C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18:24</a:t>
            </a:r>
          </a:p>
        </p:txBody>
      </p:sp>
      <p:sp>
        <p:nvSpPr>
          <p:cNvPr id="837636" name="Text Box 4">
            <a:extLst>
              <a:ext uri="{FF2B5EF4-FFF2-40B4-BE49-F238E27FC236}">
                <a16:creationId xmlns:a16="http://schemas.microsoft.com/office/drawing/2014/main" id="{E07A945F-CC6C-0565-C0FE-164E3E6C7096}"/>
              </a:ext>
            </a:extLst>
          </p:cNvPr>
          <p:cNvSpPr txBox="1">
            <a:spLocks noChangeArrowheads="1"/>
          </p:cNvSpPr>
          <p:nvPr/>
        </p:nvSpPr>
        <p:spPr bwMode="auto">
          <a:xfrm>
            <a:off x="1354667" y="1714501"/>
            <a:ext cx="9652000" cy="347768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333">
                <a:solidFill>
                  <a:srgbClr val="FFFFFF"/>
                </a:solidFill>
                <a:latin typeface="Times New Roman" panose="02020603050405020304" pitchFamily="18" charset="0"/>
                <a:ea typeface="方正平黑" panose="03000509000000000000" pitchFamily="65" charset="-120"/>
              </a:rPr>
              <a:t>耶穌見他變得很憂愁，就說：「有錢財的人進神的國是何等的難哪！</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7" name="Picture 3">
            <a:extLst>
              <a:ext uri="{FF2B5EF4-FFF2-40B4-BE49-F238E27FC236}">
                <a16:creationId xmlns:a16="http://schemas.microsoft.com/office/drawing/2014/main" id="{249F1B98-DADE-BCA4-88F8-500F0167C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1266" name="Rectangle 2">
            <a:extLst>
              <a:ext uri="{FF2B5EF4-FFF2-40B4-BE49-F238E27FC236}">
                <a16:creationId xmlns:a16="http://schemas.microsoft.com/office/drawing/2014/main" id="{415B8E2A-C26C-D7B3-2B72-92D53CD3ED5C}"/>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19:18-19</a:t>
            </a:r>
          </a:p>
        </p:txBody>
      </p:sp>
      <p:sp>
        <p:nvSpPr>
          <p:cNvPr id="651268" name="Text Box 4">
            <a:extLst>
              <a:ext uri="{FF2B5EF4-FFF2-40B4-BE49-F238E27FC236}">
                <a16:creationId xmlns:a16="http://schemas.microsoft.com/office/drawing/2014/main" id="{A2BE4448-B3BA-57F6-1F85-933A9A7A7847}"/>
              </a:ext>
            </a:extLst>
          </p:cNvPr>
          <p:cNvSpPr txBox="1">
            <a:spLocks noChangeArrowheads="1"/>
          </p:cNvSpPr>
          <p:nvPr/>
        </p:nvSpPr>
        <p:spPr bwMode="auto">
          <a:xfrm>
            <a:off x="856342" y="1612901"/>
            <a:ext cx="10464801"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18 </a:t>
            </a:r>
            <a:r>
              <a:rPr lang="zh-TW" altLang="en-US" sz="5400" dirty="0">
                <a:solidFill>
                  <a:srgbClr val="FFFFFF"/>
                </a:solidFill>
                <a:latin typeface="Times New Roman" panose="02020603050405020304" pitchFamily="18" charset="0"/>
                <a:ea typeface="方正平黑" panose="03000509000000000000" pitchFamily="65" charset="-120"/>
              </a:rPr>
              <a:t>他說：「哪些誡命？」耶穌說：「就是不可殺人；不可姦淫；</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不可偷盜；不可作假見證；</a:t>
            </a:r>
            <a:r>
              <a:rPr lang="en-CA" altLang="zh-TW" sz="5400" b="1" baseline="30000" dirty="0">
                <a:solidFill>
                  <a:srgbClr val="FFC000"/>
                </a:solidFill>
                <a:latin typeface="Arial Narrow" panose="020B0606020202030204" pitchFamily="34" charset="0"/>
                <a:ea typeface="方正平黑" panose="03000509000000000000" pitchFamily="65" charset="-120"/>
              </a:rPr>
              <a:t>19 </a:t>
            </a:r>
            <a:r>
              <a:rPr lang="zh-TW" altLang="en-US" sz="5400" dirty="0">
                <a:solidFill>
                  <a:srgbClr val="FFFFFF"/>
                </a:solidFill>
                <a:latin typeface="Times New Roman" panose="02020603050405020304" pitchFamily="18" charset="0"/>
                <a:ea typeface="方正平黑" panose="03000509000000000000" pitchFamily="65" charset="-120"/>
              </a:rPr>
              <a:t>當</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孝敬父母；又當愛鄰如己。」</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8659" name="Picture 3">
            <a:extLst>
              <a:ext uri="{FF2B5EF4-FFF2-40B4-BE49-F238E27FC236}">
                <a16:creationId xmlns:a16="http://schemas.microsoft.com/office/drawing/2014/main" id="{EAB3802E-FE8F-5447-0686-52D835E88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8658" name="Rectangle 2">
            <a:extLst>
              <a:ext uri="{FF2B5EF4-FFF2-40B4-BE49-F238E27FC236}">
                <a16:creationId xmlns:a16="http://schemas.microsoft.com/office/drawing/2014/main" id="{9EA914CE-2225-5C57-7436-D33EC22910D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18:25</a:t>
            </a:r>
          </a:p>
        </p:txBody>
      </p:sp>
      <p:sp>
        <p:nvSpPr>
          <p:cNvPr id="838660" name="Text Box 4">
            <a:extLst>
              <a:ext uri="{FF2B5EF4-FFF2-40B4-BE49-F238E27FC236}">
                <a16:creationId xmlns:a16="http://schemas.microsoft.com/office/drawing/2014/main" id="{F17E1074-CDDA-F320-3D7B-0ABBBC1C648A}"/>
              </a:ext>
            </a:extLst>
          </p:cNvPr>
          <p:cNvSpPr txBox="1">
            <a:spLocks noChangeArrowheads="1"/>
          </p:cNvSpPr>
          <p:nvPr/>
        </p:nvSpPr>
        <p:spPr bwMode="auto">
          <a:xfrm>
            <a:off x="1354667" y="1714501"/>
            <a:ext cx="9652000" cy="24723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dirty="0">
                <a:solidFill>
                  <a:srgbClr val="FFFFFF"/>
                </a:solidFill>
                <a:latin typeface="Times New Roman" panose="02020603050405020304" pitchFamily="18" charset="0"/>
                <a:ea typeface="方正平黑" panose="03000509000000000000" pitchFamily="65" charset="-120"/>
              </a:rPr>
              <a:t>駱駝穿過針眼比財主進神的國還容易呢！」</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83" name="Picture 3">
            <a:extLst>
              <a:ext uri="{FF2B5EF4-FFF2-40B4-BE49-F238E27FC236}">
                <a16:creationId xmlns:a16="http://schemas.microsoft.com/office/drawing/2014/main" id="{B214E0D6-A25A-4F42-22C0-B61095F5B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682" name="Rectangle 2">
            <a:extLst>
              <a:ext uri="{FF2B5EF4-FFF2-40B4-BE49-F238E27FC236}">
                <a16:creationId xmlns:a16="http://schemas.microsoft.com/office/drawing/2014/main" id="{22D5EEED-E246-7027-D8A7-51B1A048783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18:26</a:t>
            </a:r>
          </a:p>
        </p:txBody>
      </p:sp>
      <p:sp>
        <p:nvSpPr>
          <p:cNvPr id="839684" name="Text Box 4">
            <a:extLst>
              <a:ext uri="{FF2B5EF4-FFF2-40B4-BE49-F238E27FC236}">
                <a16:creationId xmlns:a16="http://schemas.microsoft.com/office/drawing/2014/main" id="{1F5DAE9E-AC22-632A-2AEC-61AE613CF79F}"/>
              </a:ext>
            </a:extLst>
          </p:cNvPr>
          <p:cNvSpPr txBox="1">
            <a:spLocks noChangeArrowheads="1"/>
          </p:cNvSpPr>
          <p:nvPr/>
        </p:nvSpPr>
        <p:spPr bwMode="auto">
          <a:xfrm>
            <a:off x="1354667" y="1714501"/>
            <a:ext cx="9652000" cy="24723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聽見的人說：「這樣，誰能得救呢？」</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0707" name="Picture 3">
            <a:extLst>
              <a:ext uri="{FF2B5EF4-FFF2-40B4-BE49-F238E27FC236}">
                <a16:creationId xmlns:a16="http://schemas.microsoft.com/office/drawing/2014/main" id="{DC294A86-40E9-6855-A486-A7BFAD3DB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0706" name="Rectangle 2">
            <a:extLst>
              <a:ext uri="{FF2B5EF4-FFF2-40B4-BE49-F238E27FC236}">
                <a16:creationId xmlns:a16="http://schemas.microsoft.com/office/drawing/2014/main" id="{B972C72B-8864-E00B-0709-47726F3C3BA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18:27</a:t>
            </a:r>
          </a:p>
        </p:txBody>
      </p:sp>
      <p:sp>
        <p:nvSpPr>
          <p:cNvPr id="840708" name="Text Box 4">
            <a:extLst>
              <a:ext uri="{FF2B5EF4-FFF2-40B4-BE49-F238E27FC236}">
                <a16:creationId xmlns:a16="http://schemas.microsoft.com/office/drawing/2014/main" id="{61C01663-6EBC-FFEB-F2E4-6971F9E03A94}"/>
              </a:ext>
            </a:extLst>
          </p:cNvPr>
          <p:cNvSpPr txBox="1">
            <a:spLocks noChangeArrowheads="1"/>
          </p:cNvSpPr>
          <p:nvPr/>
        </p:nvSpPr>
        <p:spPr bwMode="auto">
          <a:xfrm>
            <a:off x="1354667" y="1714501"/>
            <a:ext cx="9652000" cy="24723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耶穌說：「在人所不能的事，在神都能。」</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1731" name="Picture 3">
            <a:extLst>
              <a:ext uri="{FF2B5EF4-FFF2-40B4-BE49-F238E27FC236}">
                <a16:creationId xmlns:a16="http://schemas.microsoft.com/office/drawing/2014/main" id="{A41FFC70-67E1-EAE9-1AD7-0EC36B838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1730" name="Rectangle 2">
            <a:extLst>
              <a:ext uri="{FF2B5EF4-FFF2-40B4-BE49-F238E27FC236}">
                <a16:creationId xmlns:a16="http://schemas.microsoft.com/office/drawing/2014/main" id="{6769ABA0-2D88-7BF8-F7AE-B79F07CCE2C3}"/>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18:28</a:t>
            </a:r>
          </a:p>
        </p:txBody>
      </p:sp>
      <p:sp>
        <p:nvSpPr>
          <p:cNvPr id="841732" name="Text Box 4">
            <a:extLst>
              <a:ext uri="{FF2B5EF4-FFF2-40B4-BE49-F238E27FC236}">
                <a16:creationId xmlns:a16="http://schemas.microsoft.com/office/drawing/2014/main" id="{BA8C2148-CE69-16FF-70C8-C21D8EB4B63B}"/>
              </a:ext>
            </a:extLst>
          </p:cNvPr>
          <p:cNvSpPr txBox="1">
            <a:spLocks noChangeArrowheads="1"/>
          </p:cNvSpPr>
          <p:nvPr/>
        </p:nvSpPr>
        <p:spPr bwMode="auto">
          <a:xfrm>
            <a:off x="1354667" y="1714500"/>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u="sng">
                <a:solidFill>
                  <a:srgbClr val="FFFFFF"/>
                </a:solidFill>
                <a:latin typeface="Times New Roman" panose="02020603050405020304" pitchFamily="18" charset="0"/>
                <a:ea typeface="方正平黑" panose="03000509000000000000" pitchFamily="65" charset="-120"/>
              </a:rPr>
              <a:t>彼得</a:t>
            </a:r>
            <a:r>
              <a:rPr lang="zh-TW" altLang="en-US" sz="7733">
                <a:solidFill>
                  <a:srgbClr val="FFFFFF"/>
                </a:solidFill>
                <a:latin typeface="Times New Roman" panose="02020603050405020304" pitchFamily="18" charset="0"/>
                <a:ea typeface="方正平黑" panose="03000509000000000000" pitchFamily="65" charset="-120"/>
              </a:rPr>
              <a:t>說：「看哪，我們已經撇下自己所有的跟從你了。」</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2755" name="Picture 3">
            <a:extLst>
              <a:ext uri="{FF2B5EF4-FFF2-40B4-BE49-F238E27FC236}">
                <a16:creationId xmlns:a16="http://schemas.microsoft.com/office/drawing/2014/main" id="{4D0F5A74-7BA5-3B64-28B9-3B5A01B2E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2754" name="Rectangle 2">
            <a:extLst>
              <a:ext uri="{FF2B5EF4-FFF2-40B4-BE49-F238E27FC236}">
                <a16:creationId xmlns:a16="http://schemas.microsoft.com/office/drawing/2014/main" id="{2D37E9F7-9660-4CF3-4E33-8B5FEE38A134}"/>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18:29</a:t>
            </a:r>
          </a:p>
        </p:txBody>
      </p:sp>
      <p:sp>
        <p:nvSpPr>
          <p:cNvPr id="842756" name="Text Box 4">
            <a:extLst>
              <a:ext uri="{FF2B5EF4-FFF2-40B4-BE49-F238E27FC236}">
                <a16:creationId xmlns:a16="http://schemas.microsoft.com/office/drawing/2014/main" id="{EDCF7F1B-F005-C278-78FB-A1C63D9C3502}"/>
              </a:ext>
            </a:extLst>
          </p:cNvPr>
          <p:cNvSpPr txBox="1">
            <a:spLocks noChangeArrowheads="1"/>
          </p:cNvSpPr>
          <p:nvPr/>
        </p:nvSpPr>
        <p:spPr bwMode="auto">
          <a:xfrm>
            <a:off x="1354667" y="1714501"/>
            <a:ext cx="9652000" cy="419627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6667">
                <a:solidFill>
                  <a:srgbClr val="FFFFFF"/>
                </a:solidFill>
                <a:latin typeface="Times New Roman" panose="02020603050405020304" pitchFamily="18" charset="0"/>
                <a:ea typeface="方正平黑" panose="03000509000000000000" pitchFamily="65" charset="-120"/>
              </a:rPr>
              <a:t>耶穌對他們說：「我實在告訴你們，凡是為神的國撇下房屋，或是妻子、兄弟、父母、兒女的，</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3779" name="Picture 3">
            <a:extLst>
              <a:ext uri="{FF2B5EF4-FFF2-40B4-BE49-F238E27FC236}">
                <a16:creationId xmlns:a16="http://schemas.microsoft.com/office/drawing/2014/main" id="{C8BC16D8-CC48-1655-1FF9-FAAF8829F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3778" name="Rectangle 2">
            <a:extLst>
              <a:ext uri="{FF2B5EF4-FFF2-40B4-BE49-F238E27FC236}">
                <a16:creationId xmlns:a16="http://schemas.microsoft.com/office/drawing/2014/main" id="{865AFBF6-A76C-5784-AC53-A19B44F270C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路加福音 </a:t>
            </a:r>
            <a:r>
              <a:rPr kumimoji="0" lang="en-US" altLang="zh-TW" sz="4533" i="1">
                <a:solidFill>
                  <a:srgbClr val="FFFF7F"/>
                </a:solidFill>
                <a:latin typeface="Tahoma" panose="020B0604030504040204" pitchFamily="34" charset="0"/>
                <a:ea typeface="方正準圓" panose="03000509000000000000" pitchFamily="65" charset="-120"/>
              </a:rPr>
              <a:t>18:30</a:t>
            </a:r>
          </a:p>
        </p:txBody>
      </p:sp>
      <p:sp>
        <p:nvSpPr>
          <p:cNvPr id="843780" name="Text Box 4">
            <a:extLst>
              <a:ext uri="{FF2B5EF4-FFF2-40B4-BE49-F238E27FC236}">
                <a16:creationId xmlns:a16="http://schemas.microsoft.com/office/drawing/2014/main" id="{DCE87AA4-E892-5FCC-C8BA-49A72C5E444A}"/>
              </a:ext>
            </a:extLst>
          </p:cNvPr>
          <p:cNvSpPr txBox="1">
            <a:spLocks noChangeArrowheads="1"/>
          </p:cNvSpPr>
          <p:nvPr/>
        </p:nvSpPr>
        <p:spPr bwMode="auto">
          <a:xfrm>
            <a:off x="1354667" y="1714501"/>
            <a:ext cx="9652000" cy="36623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1219170" fontAlgn="base">
              <a:spcBef>
                <a:spcPct val="0"/>
              </a:spcBef>
              <a:spcAft>
                <a:spcPct val="0"/>
              </a:spcAft>
            </a:pPr>
            <a:r>
              <a:rPr lang="zh-TW" altLang="en-US" sz="7733">
                <a:solidFill>
                  <a:srgbClr val="FFFFFF"/>
                </a:solidFill>
                <a:latin typeface="Times New Roman" panose="02020603050405020304" pitchFamily="18" charset="0"/>
                <a:ea typeface="方正平黑" panose="03000509000000000000" pitchFamily="65" charset="-120"/>
              </a:rPr>
              <a:t>沒有不在今世得更多倍，而在來世得永生的。」</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92091-CB09-88E5-E0FD-0462CBD18F3E}"/>
              </a:ext>
            </a:extLst>
          </p:cNvPr>
          <p:cNvSpPr>
            <a:spLocks noGrp="1"/>
          </p:cNvSpPr>
          <p:nvPr>
            <p:ph type="title"/>
          </p:nvPr>
        </p:nvSpPr>
        <p:spPr/>
        <p:txBody>
          <a:bodyPr/>
          <a:lstStyle/>
          <a:p>
            <a:endParaRPr lang="en-CA"/>
          </a:p>
        </p:txBody>
      </p:sp>
      <p:pic>
        <p:nvPicPr>
          <p:cNvPr id="3" name="Picture 2">
            <a:extLst>
              <a:ext uri="{FF2B5EF4-FFF2-40B4-BE49-F238E27FC236}">
                <a16:creationId xmlns:a16="http://schemas.microsoft.com/office/drawing/2014/main" id="{830FB558-A0D8-6478-2697-502D879A4B9C}"/>
              </a:ext>
            </a:extLst>
          </p:cNvPr>
          <p:cNvPicPr>
            <a:picLocks noChangeAspect="1"/>
          </p:cNvPicPr>
          <p:nvPr/>
        </p:nvPicPr>
        <p:blipFill>
          <a:blip r:embed="rId2"/>
          <a:stretch>
            <a:fillRect/>
          </a:stretch>
        </p:blipFill>
        <p:spPr>
          <a:xfrm>
            <a:off x="-1" y="0"/>
            <a:ext cx="12189635" cy="6858000"/>
          </a:xfrm>
          <a:prstGeom prst="rect">
            <a:avLst/>
          </a:prstGeom>
        </p:spPr>
      </p:pic>
    </p:spTree>
    <p:extLst>
      <p:ext uri="{BB962C8B-B14F-4D97-AF65-F5344CB8AC3E}">
        <p14:creationId xmlns:p14="http://schemas.microsoft.com/office/powerpoint/2010/main" val="482948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7338-1A33-4FA5-F32B-3A15E413D013}"/>
              </a:ext>
            </a:extLst>
          </p:cNvPr>
          <p:cNvSpPr>
            <a:spLocks noGrp="1"/>
          </p:cNvSpPr>
          <p:nvPr>
            <p:ph type="title"/>
          </p:nvPr>
        </p:nvSpPr>
        <p:spPr/>
        <p:txBody>
          <a:bodyPr/>
          <a:lstStyle/>
          <a:p>
            <a:endParaRPr lang="en-CA"/>
          </a:p>
        </p:txBody>
      </p:sp>
      <p:pic>
        <p:nvPicPr>
          <p:cNvPr id="2050" name="Picture 2" descr="Eternal Life ACO - Andrew Wommack Ministries">
            <a:extLst>
              <a:ext uri="{FF2B5EF4-FFF2-40B4-BE49-F238E27FC236}">
                <a16:creationId xmlns:a16="http://schemas.microsoft.com/office/drawing/2014/main" id="{468F0781-F824-D58C-DD75-955E0ADC9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09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a:extLst>
              <a:ext uri="{FF2B5EF4-FFF2-40B4-BE49-F238E27FC236}">
                <a16:creationId xmlns:a16="http://schemas.microsoft.com/office/drawing/2014/main" id="{5E7CCE5A-D76F-A0B0-23E4-DAA005E60AB0}"/>
              </a:ext>
            </a:extLst>
          </p:cNvPr>
          <p:cNvGrpSpPr/>
          <p:nvPr/>
        </p:nvGrpSpPr>
        <p:grpSpPr>
          <a:xfrm>
            <a:off x="-102206" y="0"/>
            <a:ext cx="12294206" cy="7010400"/>
            <a:chOff x="-102206" y="0"/>
            <a:chExt cx="12294206" cy="7010400"/>
          </a:xfrm>
        </p:grpSpPr>
        <p:pic>
          <p:nvPicPr>
            <p:cNvPr id="6" name="Picture 5" descr="A person in a white robe holding his hand out&#10;&#10;AI-generated content may be incorrect.">
              <a:extLst>
                <a:ext uri="{FF2B5EF4-FFF2-40B4-BE49-F238E27FC236}">
                  <a16:creationId xmlns:a16="http://schemas.microsoft.com/office/drawing/2014/main" id="{371D7461-8E8A-1EDB-680B-9898558FD62D}"/>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6B895133-1615-A139-CB4C-185750AD103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Lst>
            </a:blip>
            <a:stretch>
              <a:fillRect/>
            </a:stretch>
          </p:blipFill>
          <p:spPr>
            <a:xfrm>
              <a:off x="-102206" y="0"/>
              <a:ext cx="7001160" cy="6959600"/>
            </a:xfrm>
            <a:prstGeom prst="rect">
              <a:avLst/>
            </a:prstGeom>
            <a:ln>
              <a:noFill/>
            </a:ln>
            <a:effectLst>
              <a:softEdge rad="112500"/>
            </a:effectLst>
          </p:spPr>
        </p:pic>
        <p:pic>
          <p:nvPicPr>
            <p:cNvPr id="10" name="Picture 9">
              <a:extLst>
                <a:ext uri="{FF2B5EF4-FFF2-40B4-BE49-F238E27FC236}">
                  <a16:creationId xmlns:a16="http://schemas.microsoft.com/office/drawing/2014/main" id="{AB4F6919-3BA4-499E-24A6-92AD0E95EE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5117" y1="22410" x2="48495" y2="42651"/>
                          <a14:foregroundMark x1="43478" y1="41928" x2="46154" y2="62892"/>
                          <a14:foregroundMark x1="46154" y1="62892" x2="44816" y2="66024"/>
                          <a14:foregroundMark x1="22074" y1="56386" x2="43144" y2="70602"/>
                          <a14:foregroundMark x1="43144" y1="70602" x2="45819" y2="71084"/>
                          <a14:foregroundMark x1="70234" y1="24578" x2="59532" y2="41446"/>
                          <a14:foregroundMark x1="59532" y1="41446" x2="49833" y2="46265"/>
                          <a14:foregroundMark x1="31438" y1="24096" x2="38462" y2="38072"/>
                          <a14:foregroundMark x1="38462" y1="38072" x2="38462" y2="38072"/>
                          <a14:foregroundMark x1="36789" y1="19759" x2="44816" y2="27229"/>
                          <a14:foregroundMark x1="74582" y1="22892" x2="80268" y2="34699"/>
                          <a14:foregroundMark x1="80268" y1="34699" x2="73913" y2="38554"/>
                          <a14:foregroundMark x1="35117" y1="56386" x2="37793" y2="53012"/>
                          <a14:foregroundMark x1="36120" y1="55181" x2="43144" y2="63855"/>
                        </a14:backgroundRemoval>
                      </a14:imgEffect>
                    </a14:imgLayer>
                  </a14:imgProps>
                </a:ext>
              </a:extLst>
            </a:blip>
            <a:stretch>
              <a:fillRect/>
            </a:stretch>
          </p:blipFill>
          <p:spPr>
            <a:xfrm>
              <a:off x="4617889" y="3844373"/>
              <a:ext cx="2281065" cy="3166027"/>
            </a:xfrm>
            <a:prstGeom prst="rect">
              <a:avLst/>
            </a:prstGeom>
            <a:effectLst>
              <a:outerShdw blurRad="88900" dist="38100" dir="2700000" algn="tl" rotWithShape="0">
                <a:prstClr val="black">
                  <a:alpha val="70000"/>
                </a:prstClr>
              </a:outerShdw>
            </a:effectLst>
          </p:spPr>
        </p:pic>
      </p:grpSp>
    </p:spTree>
    <p:extLst>
      <p:ext uri="{BB962C8B-B14F-4D97-AF65-F5344CB8AC3E}">
        <p14:creationId xmlns:p14="http://schemas.microsoft.com/office/powerpoint/2010/main" val="367201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1775-36DE-E2F5-EEA5-99D07CCA52F9}"/>
            </a:ext>
          </a:extLst>
        </p:cNvPr>
        <p:cNvGrpSpPr/>
        <p:nvPr/>
      </p:nvGrpSpPr>
      <p:grpSpPr>
        <a:xfrm>
          <a:off x="0" y="0"/>
          <a:ext cx="0" cy="0"/>
          <a:chOff x="0" y="0"/>
          <a:chExt cx="0" cy="0"/>
        </a:xfrm>
      </p:grpSpPr>
      <p:pic>
        <p:nvPicPr>
          <p:cNvPr id="402435" name="Picture 3">
            <a:extLst>
              <a:ext uri="{FF2B5EF4-FFF2-40B4-BE49-F238E27FC236}">
                <a16:creationId xmlns:a16="http://schemas.microsoft.com/office/drawing/2014/main" id="{841F4681-63AC-F5EC-24B5-653050DD9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4" name="Rectangle 2">
            <a:extLst>
              <a:ext uri="{FF2B5EF4-FFF2-40B4-BE49-F238E27FC236}">
                <a16:creationId xmlns:a16="http://schemas.microsoft.com/office/drawing/2014/main" id="{B1065488-00B8-2301-52F3-F6AC21FF0F9E}"/>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約翰福音 </a:t>
            </a:r>
            <a:r>
              <a:rPr kumimoji="0" lang="en-US" altLang="zh-TW" sz="4533" i="1" dirty="0">
                <a:solidFill>
                  <a:srgbClr val="FFFF7F"/>
                </a:solidFill>
                <a:latin typeface="Tahoma" panose="020B0604030504040204" pitchFamily="34" charset="0"/>
                <a:ea typeface="方正準圓" panose="03000509000000000000" pitchFamily="65" charset="-120"/>
              </a:rPr>
              <a:t>14:27</a:t>
            </a:r>
          </a:p>
        </p:txBody>
      </p:sp>
      <p:sp>
        <p:nvSpPr>
          <p:cNvPr id="402436" name="Text Box 4">
            <a:extLst>
              <a:ext uri="{FF2B5EF4-FFF2-40B4-BE49-F238E27FC236}">
                <a16:creationId xmlns:a16="http://schemas.microsoft.com/office/drawing/2014/main" id="{694ADAFF-3BE4-F379-A57E-FFC052CDB317}"/>
              </a:ext>
            </a:extLst>
          </p:cNvPr>
          <p:cNvSpPr txBox="1">
            <a:spLocks noChangeArrowheads="1"/>
          </p:cNvSpPr>
          <p:nvPr/>
        </p:nvSpPr>
        <p:spPr bwMode="auto">
          <a:xfrm>
            <a:off x="889000" y="1612901"/>
            <a:ext cx="10655300" cy="37856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zh-TW"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我</a:t>
            </a:r>
            <a:r>
              <a:rPr kumimoji="0" lang="zh-TW" altLang="en-US" sz="6000" b="0" i="0" u="none" strike="noStrike" kern="1200" cap="none" spc="0" normalizeH="0" baseline="0" noProof="0" dirty="0">
                <a:ln>
                  <a:noFill/>
                </a:ln>
                <a:solidFill>
                  <a:srgbClr val="80F6A5"/>
                </a:solidFill>
                <a:effectLst/>
                <a:uLnTx/>
                <a:uFillTx/>
                <a:latin typeface="Times New Roman" panose="02020603050405020304" pitchFamily="18" charset="0"/>
                <a:ea typeface="方正平黑" panose="03000509000000000000" pitchFamily="65" charset="-120"/>
                <a:cs typeface="+mn-cs"/>
              </a:rPr>
              <a:t>留下平安</a:t>
            </a:r>
            <a:r>
              <a:rPr kumimoji="0" lang="zh-TW"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給你們，</a:t>
            </a:r>
            <a:r>
              <a:rPr kumimoji="0" lang="zh-TW" altLang="en-US" sz="6000" b="0" i="0" u="none" strike="noStrike" kern="1200" cap="none" spc="0" normalizeH="0" baseline="0" noProof="0" dirty="0">
                <a:ln>
                  <a:noFill/>
                </a:ln>
                <a:solidFill>
                  <a:srgbClr val="80F6A5"/>
                </a:solidFill>
                <a:effectLst/>
                <a:uLnTx/>
                <a:uFillTx/>
                <a:latin typeface="Times New Roman" panose="02020603050405020304" pitchFamily="18" charset="0"/>
                <a:ea typeface="方正平黑" panose="03000509000000000000" pitchFamily="65" charset="-120"/>
                <a:cs typeface="+mn-cs"/>
              </a:rPr>
              <a:t>我把我的平安賜給</a:t>
            </a:r>
            <a:r>
              <a:rPr kumimoji="0" lang="zh-TW"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你們。我所賜給你們的，不像世人所賜的。你們心裏不要憂愁，也不要膽怯。</a:t>
            </a:r>
          </a:p>
        </p:txBody>
      </p:sp>
    </p:spTree>
    <p:extLst>
      <p:ext uri="{BB962C8B-B14F-4D97-AF65-F5344CB8AC3E}">
        <p14:creationId xmlns:p14="http://schemas.microsoft.com/office/powerpoint/2010/main" val="3444095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5" name="Picture 3">
            <a:extLst>
              <a:ext uri="{FF2B5EF4-FFF2-40B4-BE49-F238E27FC236}">
                <a16:creationId xmlns:a16="http://schemas.microsoft.com/office/drawing/2014/main" id="{44B94324-7548-DAC7-A8C6-CA92FA932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4" name="Rectangle 2">
            <a:extLst>
              <a:ext uri="{FF2B5EF4-FFF2-40B4-BE49-F238E27FC236}">
                <a16:creationId xmlns:a16="http://schemas.microsoft.com/office/drawing/2014/main" id="{3918C8D2-F6F8-ACBF-3341-76D47A72572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19:20-21</a:t>
            </a:r>
          </a:p>
        </p:txBody>
      </p:sp>
      <p:sp>
        <p:nvSpPr>
          <p:cNvPr id="653316" name="Text Box 4">
            <a:extLst>
              <a:ext uri="{FF2B5EF4-FFF2-40B4-BE49-F238E27FC236}">
                <a16:creationId xmlns:a16="http://schemas.microsoft.com/office/drawing/2014/main" id="{47C589DA-4E5B-33A6-5B7F-2C319DF6EC21}"/>
              </a:ext>
            </a:extLst>
          </p:cNvPr>
          <p:cNvSpPr txBox="1">
            <a:spLocks noChangeArrowheads="1"/>
          </p:cNvSpPr>
          <p:nvPr/>
        </p:nvSpPr>
        <p:spPr bwMode="auto">
          <a:xfrm>
            <a:off x="769257" y="1598387"/>
            <a:ext cx="10479314"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20 </a:t>
            </a:r>
            <a:r>
              <a:rPr lang="zh-TW" altLang="en-US" sz="5400" dirty="0">
                <a:solidFill>
                  <a:srgbClr val="FFFFFF"/>
                </a:solidFill>
                <a:latin typeface="Times New Roman" panose="02020603050405020304" pitchFamily="18" charset="0"/>
                <a:ea typeface="方正平黑" panose="03000509000000000000" pitchFamily="65" charset="-120"/>
              </a:rPr>
              <a:t>那青年說：「這一切我都遵守了，還缺少甚麼呢？」</a:t>
            </a:r>
            <a:r>
              <a:rPr lang="en-CA" altLang="zh-TW" sz="5400" b="1" baseline="30000" dirty="0">
                <a:solidFill>
                  <a:srgbClr val="FFC000"/>
                </a:solidFill>
                <a:latin typeface="Arial Narrow" panose="020B0606020202030204" pitchFamily="34" charset="0"/>
                <a:ea typeface="方正平黑" panose="03000509000000000000" pitchFamily="65" charset="-120"/>
              </a:rPr>
              <a:t>21 </a:t>
            </a:r>
            <a:r>
              <a:rPr lang="zh-TW" altLang="en-US" sz="5400" dirty="0">
                <a:solidFill>
                  <a:srgbClr val="FFFFFF"/>
                </a:solidFill>
                <a:latin typeface="Times New Roman" panose="02020603050405020304" pitchFamily="18" charset="0"/>
                <a:ea typeface="方正平黑" panose="03000509000000000000" pitchFamily="65" charset="-120"/>
              </a:rPr>
              <a:t>耶穌說：「你若願意作完全人，去變賣你所擁有的，分給窮人，就必有財寶在天上；然後來跟從我。」</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94EE2-A7A5-A684-B0F7-ED59EA5FDF70}"/>
            </a:ext>
          </a:extLst>
        </p:cNvPr>
        <p:cNvGrpSpPr/>
        <p:nvPr/>
      </p:nvGrpSpPr>
      <p:grpSpPr>
        <a:xfrm>
          <a:off x="0" y="0"/>
          <a:ext cx="0" cy="0"/>
          <a:chOff x="0" y="0"/>
          <a:chExt cx="0" cy="0"/>
        </a:xfrm>
      </p:grpSpPr>
      <p:pic>
        <p:nvPicPr>
          <p:cNvPr id="398339" name="Picture 3">
            <a:extLst>
              <a:ext uri="{FF2B5EF4-FFF2-40B4-BE49-F238E27FC236}">
                <a16:creationId xmlns:a16="http://schemas.microsoft.com/office/drawing/2014/main" id="{3C807832-EE4C-7A75-A393-DE6A18DCF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8338" name="Rectangle 2">
            <a:extLst>
              <a:ext uri="{FF2B5EF4-FFF2-40B4-BE49-F238E27FC236}">
                <a16:creationId xmlns:a16="http://schemas.microsoft.com/office/drawing/2014/main" id="{1344B632-C573-C5D5-2C44-0E2D04E3552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約翰福音 </a:t>
            </a:r>
            <a:r>
              <a:rPr kumimoji="0" lang="en-US" altLang="zh-TW" sz="4533" i="1" dirty="0">
                <a:solidFill>
                  <a:srgbClr val="FFFF7F"/>
                </a:solidFill>
                <a:latin typeface="Tahoma" panose="020B0604030504040204" pitchFamily="34" charset="0"/>
                <a:ea typeface="方正準圓" panose="03000509000000000000" pitchFamily="65" charset="-120"/>
              </a:rPr>
              <a:t>16:33</a:t>
            </a:r>
          </a:p>
        </p:txBody>
      </p:sp>
      <p:sp>
        <p:nvSpPr>
          <p:cNvPr id="398340" name="Text Box 4">
            <a:extLst>
              <a:ext uri="{FF2B5EF4-FFF2-40B4-BE49-F238E27FC236}">
                <a16:creationId xmlns:a16="http://schemas.microsoft.com/office/drawing/2014/main" id="{3424207C-D286-62B8-1DB0-5709E59C59CC}"/>
              </a:ext>
            </a:extLst>
          </p:cNvPr>
          <p:cNvSpPr txBox="1">
            <a:spLocks noChangeArrowheads="1"/>
          </p:cNvSpPr>
          <p:nvPr/>
        </p:nvSpPr>
        <p:spPr bwMode="auto">
          <a:xfrm>
            <a:off x="825500" y="1625601"/>
            <a:ext cx="10244667" cy="415498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我對你們說了這些事，是要使你們</a:t>
            </a:r>
            <a:r>
              <a:rPr kumimoji="0" lang="zh-TW" altLang="en-US" sz="66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在我裏面有平安</a:t>
            </a:r>
            <a:r>
              <a:rPr kumimoji="0" lang="zh-TW"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。在世上你們有苦難，但你們要有勇氣，我已經勝過世界。」</a:t>
            </a:r>
          </a:p>
        </p:txBody>
      </p:sp>
    </p:spTree>
    <p:extLst>
      <p:ext uri="{BB962C8B-B14F-4D97-AF65-F5344CB8AC3E}">
        <p14:creationId xmlns:p14="http://schemas.microsoft.com/office/powerpoint/2010/main" val="2077799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ABDAF5-CD91-7ECA-DB50-2390A8C17F28}"/>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in a white robe holding his hand out&#10;&#10;AI-generated content may be incorrect.">
            <a:extLst>
              <a:ext uri="{FF2B5EF4-FFF2-40B4-BE49-F238E27FC236}">
                <a16:creationId xmlns:a16="http://schemas.microsoft.com/office/drawing/2014/main" id="{3096A25E-723E-D96D-D05E-15586C5F31D6}"/>
              </a:ext>
            </a:extLst>
          </p:cNvPr>
          <p:cNvPicPr>
            <a:picLocks noChangeAspect="1"/>
          </p:cNvPicPr>
          <p:nvPr/>
        </p:nvPicPr>
        <p:blipFill>
          <a:blip r:embed="rId3">
            <a:extLst>
              <a:ext uri="{28A0092B-C50C-407E-A947-70E740481C1C}">
                <a14:useLocalDpi xmlns:a14="http://schemas.microsoft.com/office/drawing/2010/main" val="0"/>
              </a:ext>
            </a:extLst>
          </a:blip>
          <a:srcRect l="40667" r="-1" b="-1"/>
          <a:stretch>
            <a:fillRect/>
          </a:stretch>
        </p:blipFill>
        <p:spPr>
          <a:xfrm>
            <a:off x="20" y="10"/>
            <a:ext cx="6095980" cy="6857990"/>
          </a:xfrm>
          <a:prstGeom prst="rect">
            <a:avLst/>
          </a:prstGeom>
        </p:spPr>
      </p:pic>
      <p:pic>
        <p:nvPicPr>
          <p:cNvPr id="7" name="Picture 6" descr="A white dove with a green branch&#10;&#10;AI-generated content may be incorrect.">
            <a:extLst>
              <a:ext uri="{FF2B5EF4-FFF2-40B4-BE49-F238E27FC236}">
                <a16:creationId xmlns:a16="http://schemas.microsoft.com/office/drawing/2014/main" id="{3F34F745-F3E2-2DCC-259C-FD4C207BA64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2" b="3534"/>
          <a:stretch>
            <a:fillRect/>
          </a:stretch>
        </p:blipFill>
        <p:spPr>
          <a:xfrm>
            <a:off x="6096000" y="10"/>
            <a:ext cx="6096000" cy="6857990"/>
          </a:xfrm>
          <a:prstGeom prst="rect">
            <a:avLst/>
          </a:prstGeom>
        </p:spPr>
      </p:pic>
    </p:spTree>
    <p:extLst>
      <p:ext uri="{BB962C8B-B14F-4D97-AF65-F5344CB8AC3E}">
        <p14:creationId xmlns:p14="http://schemas.microsoft.com/office/powerpoint/2010/main" val="2879371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3" name="Picture 3">
            <a:extLst>
              <a:ext uri="{FF2B5EF4-FFF2-40B4-BE49-F238E27FC236}">
                <a16:creationId xmlns:a16="http://schemas.microsoft.com/office/drawing/2014/main" id="{B41BA5B9-2726-CDB4-9BF0-8328A64FE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62" name="Rectangle 2">
            <a:extLst>
              <a:ext uri="{FF2B5EF4-FFF2-40B4-BE49-F238E27FC236}">
                <a16:creationId xmlns:a16="http://schemas.microsoft.com/office/drawing/2014/main" id="{93CA51FC-889F-8BDD-DA7B-40D78EFEAC9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19:22-24</a:t>
            </a:r>
          </a:p>
        </p:txBody>
      </p:sp>
      <p:sp>
        <p:nvSpPr>
          <p:cNvPr id="655364" name="Text Box 4">
            <a:extLst>
              <a:ext uri="{FF2B5EF4-FFF2-40B4-BE49-F238E27FC236}">
                <a16:creationId xmlns:a16="http://schemas.microsoft.com/office/drawing/2014/main" id="{97E69850-742E-4D5A-98B6-CD07B1FADF20}"/>
              </a:ext>
            </a:extLst>
          </p:cNvPr>
          <p:cNvSpPr txBox="1">
            <a:spLocks noChangeArrowheads="1"/>
          </p:cNvSpPr>
          <p:nvPr/>
        </p:nvSpPr>
        <p:spPr bwMode="auto">
          <a:xfrm>
            <a:off x="769257" y="1554844"/>
            <a:ext cx="10566400" cy="674030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22 </a:t>
            </a:r>
            <a:r>
              <a:rPr lang="zh-TW" altLang="en-US" sz="5400" dirty="0">
                <a:solidFill>
                  <a:srgbClr val="FFFFFF"/>
                </a:solidFill>
                <a:latin typeface="Times New Roman" panose="02020603050405020304" pitchFamily="18" charset="0"/>
                <a:ea typeface="方正平黑" panose="03000509000000000000" pitchFamily="65" charset="-120"/>
              </a:rPr>
              <a:t>那青年聽見這話，就憂憂愁愁地走了，因為他的產業很多。</a:t>
            </a:r>
            <a:r>
              <a:rPr lang="en-CA" altLang="zh-TW" sz="5400" b="1" baseline="30000" dirty="0">
                <a:solidFill>
                  <a:srgbClr val="FFC000"/>
                </a:solidFill>
                <a:latin typeface="Arial Narrow" panose="020B0606020202030204" pitchFamily="34" charset="0"/>
                <a:ea typeface="方正平黑" panose="03000509000000000000" pitchFamily="65" charset="-120"/>
              </a:rPr>
              <a:t> 23 </a:t>
            </a:r>
            <a:r>
              <a:rPr lang="zh-TW" altLang="en-US" sz="5400" dirty="0">
                <a:solidFill>
                  <a:srgbClr val="FFFFFF"/>
                </a:solidFill>
                <a:latin typeface="Times New Roman" panose="02020603050405020304" pitchFamily="18" charset="0"/>
                <a:ea typeface="方正平黑" panose="03000509000000000000" pitchFamily="65" charset="-120"/>
              </a:rPr>
              <a:t>耶穌對門徒說：「我實在告訴你們，</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財主進天國是難的。</a:t>
            </a:r>
            <a:r>
              <a:rPr lang="en-CA" altLang="zh-TW" sz="5400" b="1" baseline="30000" dirty="0">
                <a:solidFill>
                  <a:srgbClr val="FFC000"/>
                </a:solidFill>
                <a:latin typeface="Arial Narrow" panose="020B0606020202030204" pitchFamily="34" charset="0"/>
                <a:ea typeface="方正平黑" panose="03000509000000000000" pitchFamily="65" charset="-120"/>
              </a:rPr>
              <a:t> 24 </a:t>
            </a:r>
            <a:r>
              <a:rPr lang="zh-TW" altLang="en-US" sz="5400" dirty="0">
                <a:solidFill>
                  <a:srgbClr val="FFFFFF"/>
                </a:solidFill>
                <a:latin typeface="Times New Roman" panose="02020603050405020304" pitchFamily="18" charset="0"/>
                <a:ea typeface="方正平黑" panose="03000509000000000000" pitchFamily="65" charset="-120"/>
              </a:rPr>
              <a:t>我再告訴你們，駱駝穿過針眼比財主進神的國還容易呢！」</a:t>
            </a:r>
          </a:p>
          <a:p>
            <a:pPr algn="just"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7" name="Picture 3">
            <a:extLst>
              <a:ext uri="{FF2B5EF4-FFF2-40B4-BE49-F238E27FC236}">
                <a16:creationId xmlns:a16="http://schemas.microsoft.com/office/drawing/2014/main" id="{72073632-87B0-ADE5-42EB-2CF5653CD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6386" name="Rectangle 2">
            <a:extLst>
              <a:ext uri="{FF2B5EF4-FFF2-40B4-BE49-F238E27FC236}">
                <a16:creationId xmlns:a16="http://schemas.microsoft.com/office/drawing/2014/main" id="{CE6AD629-78F0-631B-8C53-12F1FC0E1F67}"/>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19:25-26</a:t>
            </a:r>
          </a:p>
        </p:txBody>
      </p:sp>
      <p:sp>
        <p:nvSpPr>
          <p:cNvPr id="656388" name="Text Box 4">
            <a:extLst>
              <a:ext uri="{FF2B5EF4-FFF2-40B4-BE49-F238E27FC236}">
                <a16:creationId xmlns:a16="http://schemas.microsoft.com/office/drawing/2014/main" id="{D78D25E6-6FE4-9A78-4394-50D50A22B773}"/>
              </a:ext>
            </a:extLst>
          </p:cNvPr>
          <p:cNvSpPr txBox="1">
            <a:spLocks noChangeArrowheads="1"/>
          </p:cNvSpPr>
          <p:nvPr/>
        </p:nvSpPr>
        <p:spPr bwMode="auto">
          <a:xfrm>
            <a:off x="798286" y="1656444"/>
            <a:ext cx="10435771"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 25 </a:t>
            </a:r>
            <a:r>
              <a:rPr lang="zh-TW" altLang="en-US" sz="5400" dirty="0">
                <a:solidFill>
                  <a:srgbClr val="FFFFFF"/>
                </a:solidFill>
                <a:latin typeface="Times New Roman" panose="02020603050405020304" pitchFamily="18" charset="0"/>
                <a:ea typeface="方正平黑" panose="03000509000000000000" pitchFamily="65" charset="-120"/>
              </a:rPr>
              <a:t>門徒聽見這話，就非常驚奇，說：「這樣，誰能得救呢？」</a:t>
            </a:r>
            <a:r>
              <a:rPr lang="en-CA" altLang="zh-TW" sz="5400" b="1" baseline="30000" dirty="0">
                <a:solidFill>
                  <a:srgbClr val="FFC000"/>
                </a:solidFill>
                <a:latin typeface="Arial Narrow" panose="020B0606020202030204" pitchFamily="34" charset="0"/>
                <a:ea typeface="方正平黑" panose="03000509000000000000" pitchFamily="65" charset="-120"/>
              </a:rPr>
              <a:t>26 </a:t>
            </a:r>
            <a:r>
              <a:rPr lang="zh-TW" altLang="en-US" sz="5400" dirty="0">
                <a:solidFill>
                  <a:srgbClr val="FFFFFF"/>
                </a:solidFill>
                <a:latin typeface="Times New Roman" panose="02020603050405020304" pitchFamily="18" charset="0"/>
                <a:ea typeface="方正平黑" panose="03000509000000000000" pitchFamily="65" charset="-120"/>
              </a:rPr>
              <a:t>耶穌</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看著他們，說：「在人這是不能，在神凡事都能。」</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9" name="Picture 3">
            <a:extLst>
              <a:ext uri="{FF2B5EF4-FFF2-40B4-BE49-F238E27FC236}">
                <a16:creationId xmlns:a16="http://schemas.microsoft.com/office/drawing/2014/main" id="{DB4FD003-1B79-63EB-AFA6-05A911201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9458" name="Rectangle 2">
            <a:extLst>
              <a:ext uri="{FF2B5EF4-FFF2-40B4-BE49-F238E27FC236}">
                <a16:creationId xmlns:a16="http://schemas.microsoft.com/office/drawing/2014/main" id="{73BDA3DB-FCDA-EB23-41BC-D8B367A20E27}"/>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馬太福音 </a:t>
            </a:r>
            <a:r>
              <a:rPr kumimoji="0" lang="en-US" altLang="zh-TW" sz="4533" i="1" dirty="0">
                <a:solidFill>
                  <a:srgbClr val="FFFF7F"/>
                </a:solidFill>
                <a:latin typeface="Tahoma" panose="020B0604030504040204" pitchFamily="34" charset="0"/>
                <a:ea typeface="方正準圓" panose="03000509000000000000" pitchFamily="65" charset="-120"/>
              </a:rPr>
              <a:t>19:27</a:t>
            </a:r>
          </a:p>
        </p:txBody>
      </p:sp>
      <p:sp>
        <p:nvSpPr>
          <p:cNvPr id="659460" name="Text Box 4">
            <a:extLst>
              <a:ext uri="{FF2B5EF4-FFF2-40B4-BE49-F238E27FC236}">
                <a16:creationId xmlns:a16="http://schemas.microsoft.com/office/drawing/2014/main" id="{A0FB3FE3-BB7C-A458-34F6-4173DC95F470}"/>
              </a:ext>
            </a:extLst>
          </p:cNvPr>
          <p:cNvSpPr txBox="1">
            <a:spLocks noChangeArrowheads="1"/>
          </p:cNvSpPr>
          <p:nvPr/>
        </p:nvSpPr>
        <p:spPr bwMode="auto">
          <a:xfrm>
            <a:off x="885371" y="1714500"/>
            <a:ext cx="10121296" cy="37856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6000" b="1" baseline="30000" dirty="0">
                <a:solidFill>
                  <a:srgbClr val="FFC000"/>
                </a:solidFill>
                <a:latin typeface="Arial Narrow" panose="020B0606020202030204" pitchFamily="34" charset="0"/>
                <a:ea typeface="方正平黑" panose="03000509000000000000" pitchFamily="65" charset="-120"/>
              </a:rPr>
              <a:t>27 </a:t>
            </a:r>
            <a:r>
              <a:rPr lang="zh-TW" altLang="en-US" sz="6000" dirty="0">
                <a:solidFill>
                  <a:srgbClr val="FFFFFF"/>
                </a:solidFill>
                <a:latin typeface="Times New Roman" panose="02020603050405020304" pitchFamily="18" charset="0"/>
                <a:ea typeface="方正平黑" panose="03000509000000000000" pitchFamily="65" charset="-120"/>
              </a:rPr>
              <a:t>於是</a:t>
            </a:r>
            <a:r>
              <a:rPr lang="zh-TW" altLang="en-US" sz="6000" u="sng" dirty="0">
                <a:solidFill>
                  <a:srgbClr val="FFFFFF"/>
                </a:solidFill>
                <a:latin typeface="Times New Roman" panose="02020603050405020304" pitchFamily="18" charset="0"/>
                <a:ea typeface="方正平黑" panose="03000509000000000000" pitchFamily="65" charset="-120"/>
              </a:rPr>
              <a:t>彼得</a:t>
            </a:r>
            <a:r>
              <a:rPr lang="zh-TW" altLang="en-US" sz="6000" dirty="0">
                <a:solidFill>
                  <a:srgbClr val="FFFFFF"/>
                </a:solidFill>
                <a:latin typeface="Times New Roman" panose="02020603050405020304" pitchFamily="18" charset="0"/>
                <a:ea typeface="方正平黑" panose="03000509000000000000" pitchFamily="65" charset="-120"/>
              </a:rPr>
              <a:t>回應，對他說：「看哪，我們已經撇下一切</a:t>
            </a:r>
            <a:br>
              <a:rPr lang="en-CA" altLang="zh-TW" sz="6000" dirty="0">
                <a:solidFill>
                  <a:srgbClr val="FFFFFF"/>
                </a:solidFill>
                <a:latin typeface="Times New Roman" panose="02020603050405020304" pitchFamily="18" charset="0"/>
                <a:ea typeface="方正平黑" panose="03000509000000000000" pitchFamily="65" charset="-120"/>
              </a:rPr>
            </a:br>
            <a:r>
              <a:rPr lang="zh-TW" altLang="en-US" sz="6000" dirty="0">
                <a:solidFill>
                  <a:srgbClr val="FFFFFF"/>
                </a:solidFill>
                <a:latin typeface="Times New Roman" panose="02020603050405020304" pitchFamily="18" charset="0"/>
                <a:ea typeface="方正平黑" panose="03000509000000000000" pitchFamily="65" charset="-120"/>
              </a:rPr>
              <a:t>跟從你了，我們會得到甚麼呢？」</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7" name="Picture 3">
            <a:extLst>
              <a:ext uri="{FF2B5EF4-FFF2-40B4-BE49-F238E27FC236}">
                <a16:creationId xmlns:a16="http://schemas.microsoft.com/office/drawing/2014/main" id="{9329487A-3639-87E0-470C-C770E8AF6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1506" name="Rectangle 2">
            <a:extLst>
              <a:ext uri="{FF2B5EF4-FFF2-40B4-BE49-F238E27FC236}">
                <a16:creationId xmlns:a16="http://schemas.microsoft.com/office/drawing/2014/main" id="{C1204A4D-CD23-415E-EB2F-10C006ECEC0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馬太福音 </a:t>
            </a:r>
            <a:r>
              <a:rPr kumimoji="0" lang="en-US" altLang="zh-TW" sz="4533" i="1">
                <a:solidFill>
                  <a:srgbClr val="FFFF7F"/>
                </a:solidFill>
                <a:latin typeface="Tahoma" panose="020B0604030504040204" pitchFamily="34" charset="0"/>
                <a:ea typeface="方正準圓" panose="03000509000000000000" pitchFamily="65" charset="-120"/>
              </a:rPr>
              <a:t>19:28</a:t>
            </a:r>
          </a:p>
        </p:txBody>
      </p:sp>
      <p:sp>
        <p:nvSpPr>
          <p:cNvPr id="661508" name="Text Box 4">
            <a:extLst>
              <a:ext uri="{FF2B5EF4-FFF2-40B4-BE49-F238E27FC236}">
                <a16:creationId xmlns:a16="http://schemas.microsoft.com/office/drawing/2014/main" id="{704E278F-187B-0BC8-AFD6-7F064F3FFF77}"/>
              </a:ext>
            </a:extLst>
          </p:cNvPr>
          <p:cNvSpPr txBox="1">
            <a:spLocks noChangeArrowheads="1"/>
          </p:cNvSpPr>
          <p:nvPr/>
        </p:nvSpPr>
        <p:spPr bwMode="auto">
          <a:xfrm>
            <a:off x="791028" y="1540907"/>
            <a:ext cx="10609943" cy="45550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800" dirty="0">
                <a:solidFill>
                  <a:srgbClr val="FFFFFF"/>
                </a:solidFill>
                <a:latin typeface="Times New Roman" panose="02020603050405020304" pitchFamily="18" charset="0"/>
                <a:ea typeface="方正平黑" panose="03000509000000000000" pitchFamily="65" charset="-120"/>
              </a:rPr>
              <a:t>耶穌對他們說：「我實在告訴你們，你們這些跟從我的人，到了萬物更新、人子坐在他榮耀寶座上的時候，你們也要坐在十二個寶座上，審判</a:t>
            </a:r>
            <a:r>
              <a:rPr lang="zh-TW" altLang="en-US" sz="5800" u="sng" dirty="0">
                <a:solidFill>
                  <a:srgbClr val="FFFFFF"/>
                </a:solidFill>
                <a:latin typeface="Times New Roman" panose="02020603050405020304" pitchFamily="18" charset="0"/>
                <a:ea typeface="方正平黑" panose="03000509000000000000" pitchFamily="65" charset="-120"/>
              </a:rPr>
              <a:t>以色列</a:t>
            </a:r>
            <a:r>
              <a:rPr lang="zh-TW" altLang="en-US" sz="5800" dirty="0">
                <a:solidFill>
                  <a:srgbClr val="FFFFFF"/>
                </a:solidFill>
                <a:latin typeface="Times New Roman" panose="02020603050405020304" pitchFamily="18" charset="0"/>
                <a:ea typeface="方正平黑" panose="03000509000000000000" pitchFamily="65" charset="-120"/>
              </a:rPr>
              <a:t>十二個支派。</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3154</Words>
  <Application>Microsoft Office PowerPoint</Application>
  <PresentationFormat>Widescreen</PresentationFormat>
  <Paragraphs>139</Paragraphs>
  <Slides>51</Slides>
  <Notes>20</Notes>
  <HiddenSlides>31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標楷體</vt:lpstr>
      <vt:lpstr>Aptos</vt:lpstr>
      <vt:lpstr>Arial</vt:lpstr>
      <vt:lpstr>Arial Narrow</vt:lpstr>
      <vt:lpstr>Tahoma</vt:lpstr>
      <vt:lpstr>Times New Roman</vt:lpstr>
      <vt:lpstr>Default Design</vt:lpstr>
      <vt:lpstr>PowerPoint Presentation</vt:lpstr>
      <vt:lpstr>馬太福音 19:16-17</vt:lpstr>
      <vt:lpstr>PowerPoint Presentation</vt:lpstr>
      <vt:lpstr>馬太福音 19:18-19</vt:lpstr>
      <vt:lpstr>馬太福音 19:20-21</vt:lpstr>
      <vt:lpstr>馬太福音 19:22-24</vt:lpstr>
      <vt:lpstr>馬太福音 19:25-26</vt:lpstr>
      <vt:lpstr>馬太福音 19:27</vt:lpstr>
      <vt:lpstr>馬太福音 19:28</vt:lpstr>
      <vt:lpstr>馬太福音 19:29</vt:lpstr>
      <vt:lpstr>馬太福音 19:30</vt:lpstr>
      <vt:lpstr>馬太19:16</vt:lpstr>
      <vt:lpstr>馬太19:16</vt:lpstr>
      <vt:lpstr>PowerPoint Presentation</vt:lpstr>
      <vt:lpstr>馬太福音 19:18-19</vt:lpstr>
      <vt:lpstr>馬太福音 19:18-19</vt:lpstr>
      <vt:lpstr>馬太福音19:18-19</vt:lpstr>
      <vt:lpstr>馬可福音 10:17</vt:lpstr>
      <vt:lpstr>馬可福音 10:18</vt:lpstr>
      <vt:lpstr>馬可福音 10:19</vt:lpstr>
      <vt:lpstr>馬可福音 10:20</vt:lpstr>
      <vt:lpstr>馬可福音 10:21</vt:lpstr>
      <vt:lpstr>馬可福音 10:22</vt:lpstr>
      <vt:lpstr>馬可福音 10:23</vt:lpstr>
      <vt:lpstr>馬可福音 10:24</vt:lpstr>
      <vt:lpstr>馬可福音 10:25</vt:lpstr>
      <vt:lpstr>馬可福音 10:26</vt:lpstr>
      <vt:lpstr>馬可福音 10:27</vt:lpstr>
      <vt:lpstr>馬可福音 10:28</vt:lpstr>
      <vt:lpstr>馬可福音 10:29</vt:lpstr>
      <vt:lpstr>馬可福音 10:30</vt:lpstr>
      <vt:lpstr>馬可福音 10:31</vt:lpstr>
      <vt:lpstr>路加福音 18:18</vt:lpstr>
      <vt:lpstr>路加福音 18:19</vt:lpstr>
      <vt:lpstr>路加福音 18:20</vt:lpstr>
      <vt:lpstr>路加福音 18:21</vt:lpstr>
      <vt:lpstr>路加福音 18:22</vt:lpstr>
      <vt:lpstr>路加福音 18:23</vt:lpstr>
      <vt:lpstr>路加福音 18:24</vt:lpstr>
      <vt:lpstr>路加福音 18:25</vt:lpstr>
      <vt:lpstr>路加福音 18:26</vt:lpstr>
      <vt:lpstr>路加福音 18:27</vt:lpstr>
      <vt:lpstr>路加福音 18:28</vt:lpstr>
      <vt:lpstr>路加福音 18:29</vt:lpstr>
      <vt:lpstr>路加福音 18:30</vt:lpstr>
      <vt:lpstr>PowerPoint Presentation</vt:lpstr>
      <vt:lpstr>PowerPoint Presentation</vt:lpstr>
      <vt:lpstr>PowerPoint Presentation</vt:lpstr>
      <vt:lpstr>約翰福音 14:27</vt:lpstr>
      <vt:lpstr>約翰福音 16:33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Jacob Wong</dc:creator>
  <cp:lastModifiedBy>Jacob Wong</cp:lastModifiedBy>
  <cp:revision>2</cp:revision>
  <dcterms:created xsi:type="dcterms:W3CDTF">2025-12-07T00:59:56Z</dcterms:created>
  <dcterms:modified xsi:type="dcterms:W3CDTF">2025-12-07T18:49:59Z</dcterms:modified>
</cp:coreProperties>
</file>