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6" r:id="rId6"/>
    <p:sldMasterId id="2147483708" r:id="rId7"/>
  </p:sldMasterIdLst>
  <p:notesMasterIdLst>
    <p:notesMasterId r:id="rId69"/>
  </p:notesMasterIdLst>
  <p:handoutMasterIdLst>
    <p:handoutMasterId r:id="rId70"/>
  </p:handoutMasterIdLst>
  <p:sldIdLst>
    <p:sldId id="883" r:id="rId8"/>
    <p:sldId id="1100" r:id="rId9"/>
    <p:sldId id="991" r:id="rId10"/>
    <p:sldId id="1082" r:id="rId11"/>
    <p:sldId id="983" r:id="rId12"/>
    <p:sldId id="1101" r:id="rId13"/>
    <p:sldId id="1102" r:id="rId14"/>
    <p:sldId id="940" r:id="rId15"/>
    <p:sldId id="1103" r:id="rId16"/>
    <p:sldId id="1155" r:id="rId17"/>
    <p:sldId id="1156" r:id="rId18"/>
    <p:sldId id="1142" r:id="rId19"/>
    <p:sldId id="1121" r:id="rId20"/>
    <p:sldId id="966" r:id="rId21"/>
    <p:sldId id="1122" r:id="rId22"/>
    <p:sldId id="1124" r:id="rId23"/>
    <p:sldId id="1170" r:id="rId24"/>
    <p:sldId id="1171" r:id="rId25"/>
    <p:sldId id="937" r:id="rId26"/>
    <p:sldId id="1116" r:id="rId27"/>
    <p:sldId id="1162" r:id="rId28"/>
    <p:sldId id="1163" r:id="rId29"/>
    <p:sldId id="1125" r:id="rId30"/>
    <p:sldId id="1164" r:id="rId31"/>
    <p:sldId id="1165" r:id="rId32"/>
    <p:sldId id="977" r:id="rId33"/>
    <p:sldId id="1166" r:id="rId34"/>
    <p:sldId id="1167" r:id="rId35"/>
    <p:sldId id="1076" r:id="rId36"/>
    <p:sldId id="951" r:id="rId37"/>
    <p:sldId id="1168" r:id="rId38"/>
    <p:sldId id="1169" r:id="rId39"/>
    <p:sldId id="1077" r:id="rId40"/>
    <p:sldId id="970" r:id="rId41"/>
    <p:sldId id="1154" r:id="rId42"/>
    <p:sldId id="1146" r:id="rId43"/>
    <p:sldId id="540" r:id="rId44"/>
    <p:sldId id="1157" r:id="rId45"/>
    <p:sldId id="1023" r:id="rId46"/>
    <p:sldId id="1024" r:id="rId47"/>
    <p:sldId id="1147" r:id="rId48"/>
    <p:sldId id="1026" r:id="rId49"/>
    <p:sldId id="1158" r:id="rId50"/>
    <p:sldId id="1028" r:id="rId51"/>
    <p:sldId id="1080" r:id="rId52"/>
    <p:sldId id="1034" r:id="rId53"/>
    <p:sldId id="1033" r:id="rId54"/>
    <p:sldId id="1031" r:id="rId55"/>
    <p:sldId id="1017" r:id="rId56"/>
    <p:sldId id="1160" r:id="rId57"/>
    <p:sldId id="1161" r:id="rId58"/>
    <p:sldId id="866" r:id="rId59"/>
    <p:sldId id="809" r:id="rId60"/>
    <p:sldId id="909" r:id="rId61"/>
    <p:sldId id="1150" r:id="rId62"/>
    <p:sldId id="1096" r:id="rId63"/>
    <p:sldId id="984" r:id="rId64"/>
    <p:sldId id="1030" r:id="rId65"/>
    <p:sldId id="1145" r:id="rId66"/>
    <p:sldId id="1029" r:id="rId67"/>
    <p:sldId id="954" r:id="rId68"/>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E3C7ED"/>
    <a:srgbClr val="007A37"/>
    <a:srgbClr val="F5801F"/>
    <a:srgbClr val="003217"/>
    <a:srgbClr val="FFFF00"/>
    <a:srgbClr val="F8A45E"/>
    <a:srgbClr val="003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F09B7A-0BFF-4D6D-A542-2FB64E3E071E}" v="6" dt="2025-12-06T06:50:34.2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75" autoAdjust="0"/>
    <p:restoredTop sz="87479" autoAdjust="0"/>
  </p:normalViewPr>
  <p:slideViewPr>
    <p:cSldViewPr showGuides="1">
      <p:cViewPr varScale="1">
        <p:scale>
          <a:sx n="89" d="100"/>
          <a:sy n="89" d="100"/>
        </p:scale>
        <p:origin x="300" y="300"/>
      </p:cViewPr>
      <p:guideLst>
        <p:guide orient="horz" pos="2069"/>
        <p:guide pos="3840"/>
      </p:guideLst>
    </p:cSldViewPr>
  </p:slideViewPr>
  <p:outlineViewPr>
    <p:cViewPr>
      <p:scale>
        <a:sx n="33" d="100"/>
        <a:sy n="33" d="100"/>
      </p:scale>
      <p:origin x="0" y="7452"/>
    </p:cViewPr>
  </p:outlineViewPr>
  <p:notesTextViewPr>
    <p:cViewPr>
      <p:scale>
        <a:sx n="1" d="1"/>
        <a:sy n="1" d="1"/>
      </p:scale>
      <p:origin x="0" y="0"/>
    </p:cViewPr>
  </p:notesTextViewPr>
  <p:sorterViewPr>
    <p:cViewPr>
      <p:scale>
        <a:sx n="100" d="100"/>
        <a:sy n="100" d="100"/>
      </p:scale>
      <p:origin x="0" y="-39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6/12/2025</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dirty="0"/>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6/12/2025</a:t>
            </a:fld>
            <a:endParaRPr lang="en-AU" dirty="0"/>
          </a:p>
        </p:txBody>
      </p:sp>
      <p:sp>
        <p:nvSpPr>
          <p:cNvPr id="4" name="Slide Image Placeholder 3"/>
          <p:cNvSpPr>
            <a:spLocks noGrp="1" noRot="1" noChangeAspect="1"/>
          </p:cNvSpPr>
          <p:nvPr>
            <p:ph type="sldImg" idx="2"/>
          </p:nvPr>
        </p:nvSpPr>
        <p:spPr>
          <a:xfrm>
            <a:off x="1100138" y="698500"/>
            <a:ext cx="4657725" cy="3492500"/>
          </a:xfrm>
          <a:prstGeom prst="rect">
            <a:avLst/>
          </a:prstGeom>
          <a:noFill/>
          <a:ln w="12700">
            <a:solidFill>
              <a:prstClr val="black"/>
            </a:solidFill>
          </a:ln>
        </p:spPr>
        <p:txBody>
          <a:bodyPr vert="horz" lIns="88410" tIns="44206" rIns="88410" bIns="44206" rtlCol="0" anchor="ctr"/>
          <a:lstStyle/>
          <a:p>
            <a:endParaRPr lang="en-AU" dirty="0"/>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dirty="0"/>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dirty="0"/>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44</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46</a:t>
            </a:fld>
            <a:endParaRPr lang="en-AU"/>
          </a:p>
        </p:txBody>
      </p:sp>
    </p:spTree>
    <p:extLst>
      <p:ext uri="{BB962C8B-B14F-4D97-AF65-F5344CB8AC3E}">
        <p14:creationId xmlns:p14="http://schemas.microsoft.com/office/powerpoint/2010/main" val="1674807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AU" dirty="0"/>
              <a:t>Link for video: https://www.youtube.com/watch?v=a9Q4YeEH7I4 (just in case </a:t>
            </a:r>
            <a:r>
              <a:rPr lang="en-AU" dirty="0">
                <a:sym typeface="Wingdings" panose="05000000000000000000" pitchFamily="2" charset="2"/>
              </a:rPr>
              <a:t>)</a:t>
            </a:r>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52</a:t>
            </a:fld>
            <a:endParaRPr lang="en-AU" dirty="0"/>
          </a:p>
        </p:txBody>
      </p:sp>
    </p:spTree>
    <p:extLst>
      <p:ext uri="{BB962C8B-B14F-4D97-AF65-F5344CB8AC3E}">
        <p14:creationId xmlns:p14="http://schemas.microsoft.com/office/powerpoint/2010/main" val="1153734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AU" dirty="0"/>
              <a:t>Xmas Eve: 2 readers, Cantor, Zoom buttons, chat host and attendance.</a:t>
            </a:r>
          </a:p>
          <a:p>
            <a:r>
              <a:rPr lang="en-AU" dirty="0"/>
              <a:t>Xmas Day: Cantor and 2 readers</a:t>
            </a:r>
          </a:p>
        </p:txBody>
      </p:sp>
      <p:sp>
        <p:nvSpPr>
          <p:cNvPr id="4" name="Slide Number Placeholder 3"/>
          <p:cNvSpPr>
            <a:spLocks noGrp="1"/>
          </p:cNvSpPr>
          <p:nvPr>
            <p:ph type="sldNum" sz="quarter" idx="5"/>
          </p:nvPr>
        </p:nvSpPr>
        <p:spPr/>
        <p:txBody>
          <a:bodyPr/>
          <a:lstStyle/>
          <a:p>
            <a:fld id="{39BD0D58-009C-4B34-BD04-760FE23A9F8A}" type="slidenum">
              <a:rPr lang="en-AU" smtClean="0"/>
              <a:t>57</a:t>
            </a:fld>
            <a:endParaRPr lang="en-AU" dirty="0"/>
          </a:p>
        </p:txBody>
      </p:sp>
    </p:spTree>
    <p:extLst>
      <p:ext uri="{BB962C8B-B14F-4D97-AF65-F5344CB8AC3E}">
        <p14:creationId xmlns:p14="http://schemas.microsoft.com/office/powerpoint/2010/main" val="2055856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60</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61</a:t>
            </a:fld>
            <a:endParaRPr lang="en-AU"/>
          </a:p>
        </p:txBody>
      </p:sp>
    </p:spTree>
    <p:extLst>
      <p:ext uri="{BB962C8B-B14F-4D97-AF65-F5344CB8AC3E}">
        <p14:creationId xmlns:p14="http://schemas.microsoft.com/office/powerpoint/2010/main" val="734595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6/12/2025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6/12/2025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6/12/2025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dirty="0">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dirty="0">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6/12/2025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dirty="0">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29105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208465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49889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409177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296400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227948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418813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6/12/2025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dirty="0"/>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219634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186644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1074503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dirty="0">
              <a:solidFill>
                <a:prstClr val="black">
                  <a:tint val="75000"/>
                </a:prstClr>
              </a:solidFill>
            </a:endParaRPr>
          </a:p>
        </p:txBody>
      </p:sp>
    </p:spTree>
    <p:extLst>
      <p:ext uri="{BB962C8B-B14F-4D97-AF65-F5344CB8AC3E}">
        <p14:creationId xmlns:p14="http://schemas.microsoft.com/office/powerpoint/2010/main" val="99503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6/12/2025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6/12/2025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6/12/2025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6/12/2025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6/12/2025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6/12/2025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6/12/2025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dirty="0"/>
          </a:p>
        </p:txBody>
      </p:sp>
    </p:spTree>
    <p:extLst>
      <p:ext uri="{BB962C8B-B14F-4D97-AF65-F5344CB8AC3E}">
        <p14:creationId xmlns:p14="http://schemas.microsoft.com/office/powerpoint/2010/main" val="2743082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6/12/2025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6/12/2025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6/12/2025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6/12/2025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6/12/2025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6/12/2025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dirty="0"/>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6/12/2025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dirty="0"/>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6/12/2025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6/12/2025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6/12/2025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8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6/12/2025</a:t>
            </a:fld>
            <a:endParaRPr lang="en-AU"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dirty="0"/>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8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dirty="0">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dirty="0">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a:solidFill>
                  <a:prstClr val="black">
                    <a:tint val="75000"/>
                  </a:prstClr>
                </a:solidFill>
                <a:latin typeface="Times New Roman" pitchFamily="18" charset="0"/>
              </a:rPr>
              <a:pPr defTabSz="449263" fontAlgn="base">
                <a:spcBef>
                  <a:spcPct val="0"/>
                </a:spcBef>
                <a:spcAft>
                  <a:spcPct val="0"/>
                </a:spcAft>
                <a:defRPr/>
              </a:pPr>
              <a:t>‹#›</a:t>
            </a:fld>
            <a:endParaRPr lang="en-AU" altLang="en-US" dirty="0">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8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dirty="0">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dirty="0">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a:solidFill>
                  <a:prstClr val="black">
                    <a:tint val="75000"/>
                  </a:prstClr>
                </a:solidFill>
                <a:latin typeface="Times New Roman" pitchFamily="18" charset="0"/>
              </a:rPr>
              <a:pPr defTabSz="449263" fontAlgn="base">
                <a:spcBef>
                  <a:spcPct val="0"/>
                </a:spcBef>
                <a:spcAft>
                  <a:spcPct val="0"/>
                </a:spcAft>
                <a:defRPr/>
              </a:pPr>
              <a:t>‹#›</a:t>
            </a:fld>
            <a:endParaRPr lang="en-AU" altLang="en-US" dirty="0">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37097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8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6/12/2025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UaWX-k11GWo"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_AMvzan3EKM"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j4QAQ2MIwjA"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i0tPg9xMojs?feature=oembed" TargetMode="External"/><Relationship Id="rId4" Type="http://schemas.openxmlformats.org/officeDocument/2006/relationships/image" Target="../media/image20.jpeg"/></Relationships>
</file>

<file path=ppt/slides/_rels/slide5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fqQ6dyr2eQ0"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holyhermits.com.au/events/the-muppet-christmas-caro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holyhermits.com.au/events" TargetMode="External"/><Relationship Id="rId4" Type="http://schemas.openxmlformats.org/officeDocument/2006/relationships/hyperlink" Target="https://holyhermits.com.au/events/christmastide-subscription-2025"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1</a:t>
            </a:fld>
            <a:endParaRPr lang="en-AU"/>
          </a:p>
        </p:txBody>
      </p:sp>
      <p:sp>
        <p:nvSpPr>
          <p:cNvPr id="4" name="TextBox 3"/>
          <p:cNvSpPr txBox="1"/>
          <p:nvPr/>
        </p:nvSpPr>
        <p:spPr>
          <a:xfrm>
            <a:off x="387460" y="563263"/>
            <a:ext cx="11613444" cy="2760243"/>
          </a:xfrm>
          <a:prstGeom prst="rect">
            <a:avLst/>
          </a:prstGeom>
          <a:noFill/>
        </p:spPr>
        <p:txBody>
          <a:bodyPr wrap="square" lIns="91440" tIns="45720" rIns="91440" bIns="45720" rtlCol="0" anchor="t">
            <a:spAutoFit/>
          </a:bodyPr>
          <a:lstStyle/>
          <a:p>
            <a:pPr algn="ctr">
              <a:lnSpc>
                <a:spcPct val="150000"/>
              </a:lnSpc>
            </a:pPr>
            <a:r>
              <a:rPr lang="en-AU" sz="4000" dirty="0">
                <a:solidFill>
                  <a:srgbClr val="7030A0"/>
                </a:solidFill>
                <a:latin typeface="Comic Sans MS"/>
                <a:cs typeface="MV Boli"/>
              </a:rPr>
              <a:t>Welcome to Holy Hermits Online Worship</a:t>
            </a:r>
            <a:endParaRPr lang="en-AU" sz="4000" dirty="0">
              <a:solidFill>
                <a:srgbClr val="7030A0"/>
              </a:solidFill>
              <a:latin typeface="Comic Sans MS" panose="030F0702030302020204" pitchFamily="66" charset="0"/>
              <a:cs typeface="MV Boli" panose="02000500030200090000" pitchFamily="2" charset="0"/>
            </a:endParaRPr>
          </a:p>
          <a:p>
            <a:pPr algn="ctr">
              <a:lnSpc>
                <a:spcPct val="150000"/>
              </a:lnSpc>
            </a:pPr>
            <a:r>
              <a:rPr lang="en-AU" sz="4000" dirty="0">
                <a:solidFill>
                  <a:srgbClr val="7030A0"/>
                </a:solidFill>
                <a:latin typeface="Comic Sans MS"/>
                <a:cs typeface="MV Boli"/>
              </a:rPr>
              <a:t>The 2</a:t>
            </a:r>
            <a:r>
              <a:rPr lang="en-AU" sz="4000" baseline="30000" dirty="0">
                <a:solidFill>
                  <a:srgbClr val="7030A0"/>
                </a:solidFill>
                <a:latin typeface="Comic Sans MS"/>
                <a:cs typeface="MV Boli"/>
              </a:rPr>
              <a:t>nd</a:t>
            </a:r>
            <a:r>
              <a:rPr lang="en-AU" sz="4000" dirty="0">
                <a:solidFill>
                  <a:srgbClr val="7030A0"/>
                </a:solidFill>
                <a:latin typeface="Comic Sans MS"/>
                <a:cs typeface="MV Boli"/>
              </a:rPr>
              <a:t> Sunday of Advent A</a:t>
            </a:r>
            <a:endParaRPr lang="en-AU" sz="4000" dirty="0">
              <a:solidFill>
                <a:srgbClr val="7030A0"/>
              </a:solidFill>
              <a:latin typeface="Comic Sans MS" panose="030F0702030302020204" pitchFamily="66" charset="0"/>
              <a:cs typeface="MV Boli" panose="02000500030200090000" pitchFamily="2" charset="0"/>
            </a:endParaRPr>
          </a:p>
          <a:p>
            <a:pPr algn="ctr">
              <a:lnSpc>
                <a:spcPct val="150000"/>
              </a:lnSpc>
            </a:pPr>
            <a:r>
              <a:rPr lang="en-AU" sz="4000" dirty="0">
                <a:solidFill>
                  <a:srgbClr val="7030A0"/>
                </a:solidFill>
                <a:latin typeface="Comic Sans MS"/>
                <a:cs typeface="MV Boli"/>
              </a:rPr>
              <a:t>“Peace”</a:t>
            </a:r>
            <a:endParaRPr lang="en-AU" sz="4000" dirty="0">
              <a:solidFill>
                <a:srgbClr val="7030A0"/>
              </a:solidFill>
              <a:latin typeface="Comic Sans MS" panose="030F0702030302020204" pitchFamily="66" charset="0"/>
              <a:cs typeface="MV Boli" panose="02000500030200090000" pitchFamily="2" charset="0"/>
            </a:endParaRPr>
          </a:p>
        </p:txBody>
      </p:sp>
      <p:graphicFrame>
        <p:nvGraphicFramePr>
          <p:cNvPr id="7" name="Table 6">
            <a:extLst>
              <a:ext uri="{FF2B5EF4-FFF2-40B4-BE49-F238E27FC236}">
                <a16:creationId xmlns:a16="http://schemas.microsoft.com/office/drawing/2014/main" id="{3915D509-CAFB-F317-1C41-672A4FCC5774}"/>
              </a:ext>
            </a:extLst>
          </p:cNvPr>
          <p:cNvGraphicFramePr>
            <a:graphicFrameLocks noGrp="1"/>
          </p:cNvGraphicFramePr>
          <p:nvPr>
            <p:extLst>
              <p:ext uri="{D42A27DB-BD31-4B8C-83A1-F6EECF244321}">
                <p14:modId xmlns:p14="http://schemas.microsoft.com/office/powerpoint/2010/main" val="2418897002"/>
              </p:ext>
            </p:extLst>
          </p:nvPr>
        </p:nvGraphicFramePr>
        <p:xfrm>
          <a:off x="855217" y="3522538"/>
          <a:ext cx="10687050" cy="2552700"/>
        </p:xfrm>
        <a:graphic>
          <a:graphicData uri="http://schemas.openxmlformats.org/drawingml/2006/table">
            <a:tbl>
              <a:tblPr bandRow="1">
                <a:tableStyleId>{5C22544A-7EE6-4342-B048-85BDC9FD1C3A}</a:tableStyleId>
              </a:tblPr>
              <a:tblGrid>
                <a:gridCol w="3562350">
                  <a:extLst>
                    <a:ext uri="{9D8B030D-6E8A-4147-A177-3AD203B41FA5}">
                      <a16:colId xmlns:a16="http://schemas.microsoft.com/office/drawing/2014/main" val="1632138384"/>
                    </a:ext>
                  </a:extLst>
                </a:gridCol>
                <a:gridCol w="3562350">
                  <a:extLst>
                    <a:ext uri="{9D8B030D-6E8A-4147-A177-3AD203B41FA5}">
                      <a16:colId xmlns:a16="http://schemas.microsoft.com/office/drawing/2014/main" val="4277829746"/>
                    </a:ext>
                  </a:extLst>
                </a:gridCol>
                <a:gridCol w="3562350">
                  <a:extLst>
                    <a:ext uri="{9D8B030D-6E8A-4147-A177-3AD203B41FA5}">
                      <a16:colId xmlns:a16="http://schemas.microsoft.com/office/drawing/2014/main" val="1772611553"/>
                    </a:ext>
                  </a:extLst>
                </a:gridCol>
              </a:tblGrid>
              <a:tr h="457200">
                <a:tc>
                  <a:txBody>
                    <a:bodyPr/>
                    <a:lstStyle/>
                    <a:p>
                      <a:pPr fontAlgn="base">
                        <a:lnSpc>
                          <a:spcPts val="2175"/>
                        </a:lnSpc>
                        <a:buNone/>
                      </a:pPr>
                      <a:r>
                        <a:rPr lang="en-AU" sz="1800" dirty="0">
                          <a:solidFill>
                            <a:srgbClr val="7030A0"/>
                          </a:solidFill>
                          <a:effectLst/>
                          <a:latin typeface="Comic Sans MS"/>
                        </a:rPr>
                        <a:t>Service Prep: Leonie</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dirty="0">
                          <a:solidFill>
                            <a:srgbClr val="7030A0"/>
                          </a:solidFill>
                          <a:effectLst/>
                          <a:latin typeface="Comic Sans MS"/>
                        </a:rPr>
                        <a:t>Chat Host: Viki</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dirty="0">
                          <a:solidFill>
                            <a:srgbClr val="7030A0"/>
                          </a:solidFill>
                          <a:effectLst/>
                          <a:latin typeface="Comic Sans MS"/>
                        </a:rPr>
                        <a:t>First Reader: Jeremy</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806946"/>
                  </a:ext>
                </a:extLst>
              </a:tr>
              <a:tr h="419100">
                <a:tc>
                  <a:txBody>
                    <a:bodyPr/>
                    <a:lstStyle/>
                    <a:p>
                      <a:pPr fontAlgn="base">
                        <a:lnSpc>
                          <a:spcPts val="2175"/>
                        </a:lnSpc>
                        <a:buNone/>
                      </a:pPr>
                      <a:r>
                        <a:rPr lang="en-AU" sz="1800">
                          <a:solidFill>
                            <a:srgbClr val="7030A0"/>
                          </a:solidFill>
                          <a:effectLst/>
                          <a:latin typeface="Comic Sans MS"/>
                        </a:rPr>
                        <a:t>Music: Wiggles 🐶</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dirty="0">
                          <a:solidFill>
                            <a:srgbClr val="7030A0"/>
                          </a:solidFill>
                          <a:effectLst/>
                          <a:latin typeface="Comic Sans MS"/>
                        </a:rPr>
                        <a:t>Priest: N/A</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dirty="0">
                          <a:solidFill>
                            <a:srgbClr val="7030A0"/>
                          </a:solidFill>
                          <a:effectLst/>
                          <a:latin typeface="Comic Sans MS"/>
                        </a:rPr>
                        <a:t>Second Reader: Roselyn</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7762666"/>
                  </a:ext>
                </a:extLst>
              </a:tr>
              <a:tr h="419100">
                <a:tc>
                  <a:txBody>
                    <a:bodyPr/>
                    <a:lstStyle/>
                    <a:p>
                      <a:pPr fontAlgn="base">
                        <a:lnSpc>
                          <a:spcPts val="2175"/>
                        </a:lnSpc>
                        <a:buNone/>
                      </a:pPr>
                      <a:r>
                        <a:rPr lang="en-AU" sz="1800" dirty="0">
                          <a:solidFill>
                            <a:srgbClr val="7030A0"/>
                          </a:solidFill>
                          <a:effectLst/>
                          <a:latin typeface="Comic Sans MS"/>
                        </a:rPr>
                        <a:t>Proof-reader: Kristine</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dirty="0">
                          <a:solidFill>
                            <a:srgbClr val="7030A0"/>
                          </a:solidFill>
                          <a:effectLst/>
                          <a:latin typeface="Comic Sans MS"/>
                        </a:rPr>
                        <a:t>Deacon: </a:t>
                      </a:r>
                      <a:r>
                        <a:rPr lang="en-AU" sz="1800" b="0" i="0" u="none" strike="noStrike" noProof="0" dirty="0">
                          <a:solidFill>
                            <a:srgbClr val="7030A0"/>
                          </a:solidFill>
                          <a:effectLst/>
                          <a:latin typeface="Comic Sans MS"/>
                        </a:rPr>
                        <a:t>Lauren</a:t>
                      </a:r>
                      <a:endParaRPr lang="en-AU" dirty="0">
                        <a:solidFill>
                          <a:srgbClr val="7030A0"/>
                        </a:solidFill>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dirty="0">
                          <a:solidFill>
                            <a:srgbClr val="7030A0"/>
                          </a:solidFill>
                          <a:effectLst/>
                          <a:latin typeface="Comic Sans MS"/>
                        </a:rPr>
                        <a:t>Preacher: </a:t>
                      </a:r>
                      <a:r>
                        <a:rPr lang="en-AU" sz="1800" b="0" i="0" u="none" strike="noStrike" noProof="0" dirty="0">
                          <a:solidFill>
                            <a:srgbClr val="7030A0"/>
                          </a:solidFill>
                          <a:effectLst/>
                          <a:latin typeface="Comic Sans MS"/>
                        </a:rPr>
                        <a:t>Lauren</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269082"/>
                  </a:ext>
                </a:extLst>
              </a:tr>
              <a:tr h="419100">
                <a:tc>
                  <a:txBody>
                    <a:bodyPr/>
                    <a:lstStyle/>
                    <a:p>
                      <a:pPr fontAlgn="base">
                        <a:lnSpc>
                          <a:spcPts val="2175"/>
                        </a:lnSpc>
                        <a:buNone/>
                      </a:pPr>
                      <a:r>
                        <a:rPr lang="en-AU" sz="1800" dirty="0">
                          <a:solidFill>
                            <a:srgbClr val="7030A0"/>
                          </a:solidFill>
                          <a:effectLst/>
                          <a:latin typeface="Comic Sans MS"/>
                        </a:rPr>
                        <a:t>Broadcaster: Barry</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dirty="0">
                          <a:solidFill>
                            <a:srgbClr val="7030A0"/>
                          </a:solidFill>
                          <a:effectLst/>
                          <a:latin typeface="Comic Sans MS"/>
                        </a:rPr>
                        <a:t>Welcomer: Chris</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dirty="0">
                          <a:solidFill>
                            <a:srgbClr val="7030A0"/>
                          </a:solidFill>
                          <a:effectLst/>
                          <a:latin typeface="Comic Sans MS"/>
                        </a:rPr>
                        <a:t>Fellowship: Julie</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4700080"/>
                  </a:ext>
                </a:extLst>
              </a:tr>
              <a:tr h="419100">
                <a:tc>
                  <a:txBody>
                    <a:bodyPr/>
                    <a:lstStyle/>
                    <a:p>
                      <a:pPr fontAlgn="base">
                        <a:lnSpc>
                          <a:spcPts val="2175"/>
                        </a:lnSpc>
                        <a:buNone/>
                      </a:pPr>
                      <a:r>
                        <a:rPr lang="en-AU" sz="1800" dirty="0">
                          <a:solidFill>
                            <a:srgbClr val="7030A0"/>
                          </a:solidFill>
                          <a:effectLst/>
                          <a:latin typeface="Comic Sans MS"/>
                        </a:rPr>
                        <a:t>Backup Broadcaster: Lauren</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dirty="0">
                          <a:solidFill>
                            <a:srgbClr val="7030A0"/>
                          </a:solidFill>
                          <a:effectLst/>
                          <a:latin typeface="Comic Sans MS"/>
                        </a:rPr>
                        <a:t>Leader: Lauren</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dirty="0">
                          <a:solidFill>
                            <a:srgbClr val="7030A0"/>
                          </a:solidFill>
                          <a:effectLst/>
                          <a:latin typeface="Comic Sans MS"/>
                        </a:rPr>
                        <a:t>Safety Officer: Chris</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0074295"/>
                  </a:ext>
                </a:extLst>
              </a:tr>
              <a:tr h="419100">
                <a:tc>
                  <a:txBody>
                    <a:bodyPr/>
                    <a:lstStyle/>
                    <a:p>
                      <a:pPr fontAlgn="base">
                        <a:lnSpc>
                          <a:spcPts val="2175"/>
                        </a:lnSpc>
                        <a:buNone/>
                      </a:pPr>
                      <a:r>
                        <a:rPr lang="en-AU" sz="1800" dirty="0">
                          <a:solidFill>
                            <a:srgbClr val="7030A0"/>
                          </a:solidFill>
                          <a:effectLst/>
                          <a:latin typeface="Comic Sans MS"/>
                        </a:rPr>
                        <a:t>Zoom Buttons: Paul</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dirty="0">
                          <a:solidFill>
                            <a:srgbClr val="7030A0"/>
                          </a:solidFill>
                          <a:effectLst/>
                          <a:latin typeface="Comic Sans MS"/>
                        </a:rPr>
                        <a:t>Cantor: Julie</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dirty="0">
                          <a:solidFill>
                            <a:srgbClr val="7030A0"/>
                          </a:solidFill>
                          <a:effectLst/>
                          <a:latin typeface="Comic Sans MS"/>
                        </a:rPr>
                        <a:t>Attendance: Viki</a:t>
                      </a:r>
                      <a:endParaRPr lang="en-AU" dirty="0">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71719"/>
                  </a:ext>
                </a:extLst>
              </a:tr>
            </a:tbl>
          </a:graphicData>
        </a:graphic>
      </p:graphicFrame>
    </p:spTree>
    <p:extLst>
      <p:ext uri="{BB962C8B-B14F-4D97-AF65-F5344CB8AC3E}">
        <p14:creationId xmlns:p14="http://schemas.microsoft.com/office/powerpoint/2010/main" val="2653916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294" y="838117"/>
            <a:ext cx="9306232" cy="5016758"/>
          </a:xfrm>
          <a:prstGeom prst="rect">
            <a:avLst/>
          </a:prstGeom>
          <a:noFill/>
        </p:spPr>
        <p:txBody>
          <a:bodyPr wrap="square" lIns="91440" tIns="45720" rIns="91440" bIns="45720" rtlCol="0" anchor="t">
            <a:spAutoFit/>
          </a:bodyPr>
          <a:lstStyle/>
          <a:p>
            <a:pPr algn="ctr"/>
            <a:r>
              <a:rPr lang="en-US" sz="3200" dirty="0">
                <a:solidFill>
                  <a:srgbClr val="7030A0"/>
                </a:solidFill>
                <a:latin typeface="Comic Sans MS"/>
              </a:rPr>
              <a:t>Leader unmutes</a:t>
            </a:r>
            <a:endParaRPr lang="en-US" sz="3200">
              <a:cs typeface="Times New Roman"/>
            </a:endParaRPr>
          </a:p>
          <a:p>
            <a:pPr algn="ctr"/>
            <a:endParaRPr lang="en-US" sz="2400" dirty="0">
              <a:solidFill>
                <a:srgbClr val="7030A0"/>
              </a:solidFill>
              <a:latin typeface="Comic Sans MS" panose="030F0702030302020204" pitchFamily="66" charset="0"/>
              <a:cs typeface="Times New Roman"/>
            </a:endParaRPr>
          </a:p>
          <a:p>
            <a:pPr algn="ctr"/>
            <a:r>
              <a:rPr lang="en-US" sz="3600" dirty="0">
                <a:solidFill>
                  <a:srgbClr val="7030A0"/>
                </a:solidFill>
                <a:latin typeface="Comic Sans MS"/>
              </a:rPr>
              <a:t>Our first hymn is</a:t>
            </a:r>
          </a:p>
          <a:p>
            <a:pPr algn="ctr"/>
            <a:endParaRPr lang="en-US" sz="3600" b="1" dirty="0">
              <a:solidFill>
                <a:srgbClr val="7030A0"/>
              </a:solidFill>
              <a:latin typeface="Comic Sans MS"/>
            </a:endParaRPr>
          </a:p>
          <a:p>
            <a:pPr algn="ctr"/>
            <a:r>
              <a:rPr lang="en-US" sz="4800" dirty="0">
                <a:solidFill>
                  <a:srgbClr val="7030A0"/>
                </a:solidFill>
                <a:latin typeface="Comic Sans MS"/>
              </a:rPr>
              <a:t>Come Jesus, Prince of Peace</a:t>
            </a:r>
          </a:p>
          <a:p>
            <a:pPr algn="ctr"/>
            <a:r>
              <a:rPr lang="en-US" sz="1600" dirty="0">
                <a:solidFill>
                  <a:srgbClr val="7030A0"/>
                </a:solidFill>
                <a:ea typeface="+mn-lt"/>
                <a:cs typeface="+mn-lt"/>
                <a:hlinkClick r:id="rId2"/>
              </a:rPr>
              <a:t>https://www.youtube.com/watch?v=UaWX-k11GWo</a:t>
            </a:r>
            <a:endParaRPr lang="en-US" sz="1600"/>
          </a:p>
          <a:p>
            <a:pPr algn="ctr"/>
            <a:endParaRPr lang="en-US" sz="3600" dirty="0">
              <a:solidFill>
                <a:srgbClr val="7030A0"/>
              </a:solidFill>
              <a:latin typeface="Times New Roman"/>
              <a:ea typeface="Calibri"/>
              <a:cs typeface="Times New Roman"/>
            </a:endParaRPr>
          </a:p>
          <a:p>
            <a:pPr algn="ctr"/>
            <a:endParaRPr lang="en-US" sz="2800" dirty="0">
              <a:solidFill>
                <a:srgbClr val="7030A0"/>
              </a:solidFill>
              <a:latin typeface="Comic Sans MS" panose="030F0902030302020204" pitchFamily="66" charset="0"/>
              <a:ea typeface="Calibri"/>
              <a:cs typeface="Calibri"/>
            </a:endParaRPr>
          </a:p>
          <a:p>
            <a:pPr algn="ctr"/>
            <a:r>
              <a:rPr lang="en-US" sz="3200" dirty="0">
                <a:solidFill>
                  <a:srgbClr val="7030A0"/>
                </a:solidFill>
                <a:latin typeface="Comic Sans MS"/>
                <a:cs typeface="Segoe UI"/>
              </a:rPr>
              <a:t>​</a:t>
            </a:r>
            <a:r>
              <a:rPr lang="en-US" sz="3200" b="0" i="0" u="none" strike="noStrike" dirty="0">
                <a:solidFill>
                  <a:srgbClr val="7030A0"/>
                </a:solidFill>
                <a:effectLst/>
                <a:latin typeface="Comic Sans MS"/>
              </a:rPr>
              <a:t>We stay on mute</a:t>
            </a:r>
            <a:endParaRPr lang="en-US" sz="3200" dirty="0">
              <a:solidFill>
                <a:srgbClr val="7030A0"/>
              </a:solidFill>
              <a:latin typeface="Comic Sans MS"/>
              <a:ea typeface="+mn-lt"/>
              <a:cs typeface="+mn-lt"/>
            </a:endParaRPr>
          </a:p>
          <a:p>
            <a:pPr algn="ctr"/>
            <a:r>
              <a:rPr lang="en-US" sz="3200" dirty="0">
                <a:solidFill>
                  <a:srgbClr val="7030A0"/>
                </a:solidFill>
                <a:latin typeface="Comic Sans MS"/>
                <a:ea typeface="+mn-lt"/>
                <a:cs typeface="+mn-lt"/>
              </a:rPr>
              <a:t>Leader and Cantor mute</a:t>
            </a:r>
            <a:endParaRPr lang="en-US" dirty="0">
              <a:solidFill>
                <a:srgbClr val="7030A0"/>
              </a:solidFill>
              <a:latin typeface="Comic Sans MS"/>
            </a:endParaRPr>
          </a:p>
        </p:txBody>
      </p:sp>
    </p:spTree>
    <p:extLst>
      <p:ext uri="{BB962C8B-B14F-4D97-AF65-F5344CB8AC3E}">
        <p14:creationId xmlns:p14="http://schemas.microsoft.com/office/powerpoint/2010/main" val="1087226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11</a:t>
            </a:fld>
            <a:endParaRPr lang="en-AU"/>
          </a:p>
        </p:txBody>
      </p:sp>
      <p:sp>
        <p:nvSpPr>
          <p:cNvPr id="3" name="Rectangle 2"/>
          <p:cNvSpPr/>
          <p:nvPr/>
        </p:nvSpPr>
        <p:spPr>
          <a:xfrm>
            <a:off x="2115530" y="1198487"/>
            <a:ext cx="8549038" cy="5571077"/>
          </a:xfrm>
          <a:prstGeom prst="rect">
            <a:avLst/>
          </a:prstGeom>
        </p:spPr>
        <p:txBody>
          <a:bodyPr wrap="square" lIns="91440" tIns="45720" rIns="91440" bIns="45720" anchor="t">
            <a:spAutoFit/>
          </a:bodyPr>
          <a:lstStyle/>
          <a:p>
            <a:pPr>
              <a:lnSpc>
                <a:spcPct val="150000"/>
              </a:lnSpc>
            </a:pPr>
            <a:r>
              <a:rPr lang="en-US" sz="2400" b="1" dirty="0">
                <a:solidFill>
                  <a:srgbClr val="7030A0"/>
                </a:solidFill>
                <a:latin typeface="Comic Sans MS"/>
                <a:ea typeface="+mn-lt"/>
                <a:cs typeface="+mn-lt"/>
              </a:rPr>
              <a:t>Leader: </a:t>
            </a:r>
            <a:r>
              <a:rPr lang="en-US" sz="2400" dirty="0">
                <a:latin typeface="Comic Sans MS" panose="030F0702030302020204" pitchFamily="66" charset="0"/>
              </a:rPr>
              <a:t>Compassionate God, sometimes we make our world too small</a:t>
            </a:r>
            <a:br>
              <a:rPr lang="en-US" sz="2400" dirty="0">
                <a:latin typeface="Comic Sans MS" panose="030F0702030302020204" pitchFamily="66" charset="0"/>
              </a:rPr>
            </a:br>
            <a:r>
              <a:rPr lang="en-US" sz="2400" dirty="0">
                <a:latin typeface="Comic Sans MS" panose="030F0702030302020204" pitchFamily="66" charset="0"/>
              </a:rPr>
              <a:t>and look inwards, not outwards.</a:t>
            </a:r>
            <a:r>
              <a:rPr lang="en-US" sz="2400" dirty="0">
                <a:latin typeface="Comic Sans MS" panose="030F0702030302020204" pitchFamily="66" charset="0"/>
                <a:ea typeface="+mn-lt"/>
                <a:cs typeface="+mn-lt"/>
              </a:rPr>
              <a:t> </a:t>
            </a:r>
          </a:p>
          <a:p>
            <a:pPr>
              <a:lnSpc>
                <a:spcPct val="150000"/>
              </a:lnSpc>
            </a:pPr>
            <a:r>
              <a:rPr lang="en-US" sz="2400" b="1" dirty="0">
                <a:solidFill>
                  <a:srgbClr val="7030A0"/>
                </a:solidFill>
                <a:latin typeface="Comic Sans MS"/>
                <a:ea typeface="+mn-lt"/>
                <a:cs typeface="+mn-lt"/>
              </a:rPr>
              <a:t>All:</a:t>
            </a:r>
            <a:r>
              <a:rPr lang="en-US" sz="2400" b="1" dirty="0">
                <a:solidFill>
                  <a:srgbClr val="000000"/>
                </a:solidFill>
                <a:latin typeface="Comic Sans MS"/>
                <a:ea typeface="+mn-lt"/>
                <a:cs typeface="+mn-lt"/>
              </a:rPr>
              <a:t> </a:t>
            </a:r>
            <a:r>
              <a:rPr lang="en-US" sz="2400" b="1" dirty="0">
                <a:latin typeface="Comic Sans MS" panose="030F0702030302020204" pitchFamily="66" charset="0"/>
              </a:rPr>
              <a:t>Forgive us when we lack confidence to care and courage to act.</a:t>
            </a:r>
            <a:endParaRPr lang="en-US" sz="2400" dirty="0">
              <a:latin typeface="Comic Sans MS" panose="030F0702030302020204" pitchFamily="66" charset="0"/>
            </a:endParaRPr>
          </a:p>
          <a:p>
            <a:pPr>
              <a:lnSpc>
                <a:spcPct val="150000"/>
              </a:lnSpc>
            </a:pPr>
            <a:br>
              <a:rPr lang="en-US" sz="2400" dirty="0">
                <a:solidFill>
                  <a:srgbClr val="000000"/>
                </a:solidFill>
                <a:latin typeface="Comic Sans MS"/>
                <a:ea typeface="+mn-lt"/>
                <a:cs typeface="+mn-lt"/>
              </a:rPr>
            </a:br>
            <a:r>
              <a:rPr lang="en-US" sz="2400" b="1" dirty="0">
                <a:solidFill>
                  <a:srgbClr val="7030A0"/>
                </a:solidFill>
                <a:latin typeface="Comic Sans MS"/>
                <a:ea typeface="+mn-lt"/>
                <a:cs typeface="+mn-lt"/>
              </a:rPr>
              <a:t>Leader:</a:t>
            </a:r>
            <a:r>
              <a:rPr lang="en-US" sz="2400" b="1" dirty="0">
                <a:solidFill>
                  <a:srgbClr val="000000"/>
                </a:solidFill>
                <a:latin typeface="Comic Sans MS"/>
                <a:ea typeface="+mn-lt"/>
                <a:cs typeface="+mn-lt"/>
              </a:rPr>
              <a:t> </a:t>
            </a:r>
            <a:r>
              <a:rPr lang="en-US" sz="2400" dirty="0">
                <a:latin typeface="Comic Sans MS"/>
                <a:ea typeface="+mn-lt"/>
                <a:cs typeface="+mn-lt"/>
              </a:rPr>
              <a:t>Sometimes our hearts are too small</a:t>
            </a:r>
          </a:p>
          <a:p>
            <a:pPr>
              <a:lnSpc>
                <a:spcPct val="150000"/>
              </a:lnSpc>
            </a:pPr>
            <a:r>
              <a:rPr lang="en-US" sz="2400" dirty="0">
                <a:latin typeface="Comic Sans MS"/>
                <a:ea typeface="+mn-lt"/>
                <a:cs typeface="+mn-lt"/>
              </a:rPr>
              <a:t>and we miss opportunities to make a difference</a:t>
            </a:r>
            <a:r>
              <a:rPr lang="en-US" sz="2400" dirty="0">
                <a:solidFill>
                  <a:srgbClr val="000000"/>
                </a:solidFill>
                <a:latin typeface="Comic Sans MS"/>
                <a:ea typeface="+mn-lt"/>
                <a:cs typeface="+mn-lt"/>
              </a:rPr>
              <a:t>.</a:t>
            </a:r>
            <a:endParaRPr lang="en-US" sz="2400" dirty="0">
              <a:latin typeface="Comic Sans MS"/>
              <a:ea typeface="+mn-lt"/>
              <a:cs typeface="+mn-lt"/>
            </a:endParaRPr>
          </a:p>
          <a:p>
            <a:pPr>
              <a:lnSpc>
                <a:spcPct val="150000"/>
              </a:lnSpc>
            </a:pPr>
            <a:r>
              <a:rPr lang="en-US" sz="2400" b="1" dirty="0">
                <a:solidFill>
                  <a:srgbClr val="7030A0"/>
                </a:solidFill>
                <a:latin typeface="Comic Sans MS"/>
                <a:ea typeface="+mn-lt"/>
                <a:cs typeface="+mn-lt"/>
              </a:rPr>
              <a:t>All:</a:t>
            </a:r>
            <a:r>
              <a:rPr lang="en-US" sz="2400" b="1" dirty="0">
                <a:solidFill>
                  <a:srgbClr val="000000"/>
                </a:solidFill>
                <a:latin typeface="Comic Sans MS"/>
                <a:ea typeface="+mn-lt"/>
                <a:cs typeface="+mn-lt"/>
              </a:rPr>
              <a:t> </a:t>
            </a:r>
            <a:r>
              <a:rPr lang="en-US" sz="2400" b="1" dirty="0">
                <a:latin typeface="Comic Sans MS" panose="030F0702030302020204" pitchFamily="66" charset="0"/>
              </a:rPr>
              <a:t>Forgive us when we lack confidence to care and courage to act.</a:t>
            </a:r>
            <a:endParaRPr lang="en-US" sz="2400" dirty="0">
              <a:latin typeface="Comic Sans MS" panose="030F0702030302020204" pitchFamily="66" charset="0"/>
            </a:endParaRPr>
          </a:p>
        </p:txBody>
      </p:sp>
      <p:sp>
        <p:nvSpPr>
          <p:cNvPr id="4" name="TextBox 3"/>
          <p:cNvSpPr txBox="1"/>
          <p:nvPr/>
        </p:nvSpPr>
        <p:spPr>
          <a:xfrm>
            <a:off x="3494032" y="212766"/>
            <a:ext cx="5203935" cy="584775"/>
          </a:xfrm>
          <a:prstGeom prst="rect">
            <a:avLst/>
          </a:prstGeom>
          <a:noFill/>
        </p:spPr>
        <p:txBody>
          <a:bodyPr wrap="square" lIns="91440" tIns="45720" rIns="91440" bIns="45720" rtlCol="0" anchor="t">
            <a:spAutoFit/>
          </a:bodyPr>
          <a:lstStyle/>
          <a:p>
            <a:r>
              <a:rPr lang="en-US" sz="3200" dirty="0">
                <a:solidFill>
                  <a:srgbClr val="7030A0"/>
                </a:solidFill>
                <a:latin typeface="Comic Sans MS"/>
              </a:rPr>
              <a:t>Preparing for confession</a:t>
            </a:r>
          </a:p>
        </p:txBody>
      </p:sp>
      <p:sp>
        <p:nvSpPr>
          <p:cNvPr id="5" name="Rectangle 4">
            <a:extLst>
              <a:ext uri="{FF2B5EF4-FFF2-40B4-BE49-F238E27FC236}">
                <a16:creationId xmlns:a16="http://schemas.microsoft.com/office/drawing/2014/main" id="{FB98B42C-5C24-29D3-FC8B-8FAB4B6932E1}"/>
              </a:ext>
            </a:extLst>
          </p:cNvPr>
          <p:cNvSpPr/>
          <p:nvPr/>
        </p:nvSpPr>
        <p:spPr>
          <a:xfrm>
            <a:off x="7817953" y="6291482"/>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Tree>
    <p:extLst>
      <p:ext uri="{BB962C8B-B14F-4D97-AF65-F5344CB8AC3E}">
        <p14:creationId xmlns:p14="http://schemas.microsoft.com/office/powerpoint/2010/main" val="1109293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CBC95-41C9-1DFA-0A59-D23DAC7C37F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28A781-643E-ED94-3727-5B96A2A77FC6}"/>
              </a:ext>
            </a:extLst>
          </p:cNvPr>
          <p:cNvSpPr>
            <a:spLocks noGrp="1"/>
          </p:cNvSpPr>
          <p:nvPr>
            <p:ph type="sldNum" sz="quarter" idx="12"/>
          </p:nvPr>
        </p:nvSpPr>
        <p:spPr/>
        <p:txBody>
          <a:bodyPr/>
          <a:lstStyle/>
          <a:p>
            <a:fld id="{D6BAAE04-8869-45BD-9FC4-571BC1F4B92A}" type="slidenum">
              <a:rPr lang="en-AU" smtClean="0"/>
              <a:t>12</a:t>
            </a:fld>
            <a:endParaRPr lang="en-AU"/>
          </a:p>
        </p:txBody>
      </p:sp>
      <p:sp>
        <p:nvSpPr>
          <p:cNvPr id="3" name="Rectangle 2">
            <a:extLst>
              <a:ext uri="{FF2B5EF4-FFF2-40B4-BE49-F238E27FC236}">
                <a16:creationId xmlns:a16="http://schemas.microsoft.com/office/drawing/2014/main" id="{7B85BBA1-62A1-A8DA-4FA6-4FEF0F55EE90}"/>
              </a:ext>
            </a:extLst>
          </p:cNvPr>
          <p:cNvSpPr/>
          <p:nvPr/>
        </p:nvSpPr>
        <p:spPr>
          <a:xfrm>
            <a:off x="1364140" y="1320539"/>
            <a:ext cx="9942796" cy="5017079"/>
          </a:xfrm>
          <a:prstGeom prst="rect">
            <a:avLst/>
          </a:prstGeom>
        </p:spPr>
        <p:txBody>
          <a:bodyPr wrap="square" lIns="91440" tIns="45720" rIns="91440" bIns="45720" anchor="t">
            <a:spAutoFit/>
          </a:bodyPr>
          <a:lstStyle/>
          <a:p>
            <a:pPr>
              <a:lnSpc>
                <a:spcPct val="150000"/>
              </a:lnSpc>
            </a:pPr>
            <a:r>
              <a:rPr lang="en-US" sz="2400" b="1" dirty="0">
                <a:solidFill>
                  <a:srgbClr val="7030A0"/>
                </a:solidFill>
                <a:latin typeface="Comic Sans MS"/>
                <a:ea typeface="+mn-lt"/>
                <a:cs typeface="+mn-lt"/>
              </a:rPr>
              <a:t>Leader:</a:t>
            </a:r>
            <a:r>
              <a:rPr lang="en-US" sz="2400" b="1" dirty="0">
                <a:solidFill>
                  <a:srgbClr val="000000"/>
                </a:solidFill>
                <a:latin typeface="Comic Sans MS"/>
                <a:ea typeface="+mn-lt"/>
                <a:cs typeface="+mn-lt"/>
              </a:rPr>
              <a:t> </a:t>
            </a:r>
            <a:r>
              <a:rPr lang="en-US" sz="2400" dirty="0">
                <a:solidFill>
                  <a:srgbClr val="000000"/>
                </a:solidFill>
                <a:latin typeface="Comic Sans MS"/>
                <a:ea typeface="+mn-lt"/>
                <a:cs typeface="+mn-lt"/>
              </a:rPr>
              <a:t>Sometimes our lives are too full and we are oblivious</a:t>
            </a:r>
          </a:p>
          <a:p>
            <a:pPr>
              <a:lnSpc>
                <a:spcPct val="150000"/>
              </a:lnSpc>
            </a:pPr>
            <a:r>
              <a:rPr lang="en-US" sz="2400" dirty="0">
                <a:solidFill>
                  <a:srgbClr val="000000"/>
                </a:solidFill>
                <a:latin typeface="Comic Sans MS"/>
                <a:ea typeface="+mn-lt"/>
                <a:cs typeface="+mn-lt"/>
              </a:rPr>
              <a:t>to those who feel empty.</a:t>
            </a:r>
            <a:endParaRPr lang="en-US" sz="2400" b="1" dirty="0">
              <a:solidFill>
                <a:srgbClr val="000000"/>
              </a:solidFill>
              <a:latin typeface="Comic Sans MS"/>
              <a:ea typeface="+mn-lt"/>
              <a:cs typeface="+mn-lt"/>
            </a:endParaRPr>
          </a:p>
          <a:p>
            <a:pPr>
              <a:lnSpc>
                <a:spcPct val="150000"/>
              </a:lnSpc>
            </a:pPr>
            <a:r>
              <a:rPr lang="en-US" sz="2400" b="1" dirty="0">
                <a:solidFill>
                  <a:srgbClr val="7030A0"/>
                </a:solidFill>
                <a:latin typeface="Comic Sans MS"/>
                <a:ea typeface="+mn-lt"/>
                <a:cs typeface="+mn-lt"/>
              </a:rPr>
              <a:t>All: </a:t>
            </a:r>
            <a:r>
              <a:rPr lang="en-US" sz="2400" b="1" dirty="0">
                <a:latin typeface="Comic Sans MS" panose="030F0702030302020204" pitchFamily="66" charset="0"/>
              </a:rPr>
              <a:t>Forgive us when we lack confidence to care and courage to act.</a:t>
            </a:r>
            <a:endParaRPr lang="en-US" sz="2400" dirty="0">
              <a:latin typeface="Comic Sans MS" panose="030F0702030302020204" pitchFamily="66" charset="0"/>
            </a:endParaRPr>
          </a:p>
          <a:p>
            <a:pPr>
              <a:lnSpc>
                <a:spcPct val="150000"/>
              </a:lnSpc>
            </a:pPr>
            <a:br>
              <a:rPr lang="en-US" sz="2400" dirty="0">
                <a:solidFill>
                  <a:srgbClr val="000000"/>
                </a:solidFill>
                <a:latin typeface="Comic Sans MS"/>
                <a:ea typeface="+mn-lt"/>
                <a:cs typeface="+mn-lt"/>
              </a:rPr>
            </a:br>
            <a:r>
              <a:rPr lang="en-US" sz="2400" b="1" dirty="0">
                <a:solidFill>
                  <a:srgbClr val="7030A0"/>
                </a:solidFill>
                <a:latin typeface="Comic Sans MS"/>
                <a:ea typeface="+mn-lt"/>
                <a:cs typeface="+mn-lt"/>
              </a:rPr>
              <a:t>Leader:</a:t>
            </a:r>
            <a:r>
              <a:rPr lang="en-US" sz="2400" b="1" dirty="0">
                <a:solidFill>
                  <a:srgbClr val="000000"/>
                </a:solidFill>
                <a:latin typeface="Comic Sans MS"/>
                <a:ea typeface="+mn-lt"/>
                <a:cs typeface="+mn-lt"/>
              </a:rPr>
              <a:t> </a:t>
            </a:r>
            <a:r>
              <a:rPr lang="en-US" sz="2400" dirty="0">
                <a:solidFill>
                  <a:srgbClr val="000000"/>
                </a:solidFill>
                <a:latin typeface="Comic Sans MS"/>
                <a:ea typeface="+mn-lt"/>
                <a:cs typeface="+mn-lt"/>
              </a:rPr>
              <a:t>Sometimes we don’t look after ourselves enough</a:t>
            </a:r>
          </a:p>
          <a:p>
            <a:pPr>
              <a:lnSpc>
                <a:spcPct val="150000"/>
              </a:lnSpc>
            </a:pPr>
            <a:r>
              <a:rPr lang="en-US" sz="2400" dirty="0">
                <a:solidFill>
                  <a:srgbClr val="000000"/>
                </a:solidFill>
                <a:latin typeface="Comic Sans MS"/>
                <a:ea typeface="+mn-lt"/>
                <a:cs typeface="+mn-lt"/>
              </a:rPr>
              <a:t>and cause others to fret and worry.</a:t>
            </a:r>
            <a:endParaRPr lang="en-US" sz="2400" dirty="0">
              <a:latin typeface="Comic Sans MS"/>
              <a:ea typeface="+mn-lt"/>
              <a:cs typeface="+mn-lt"/>
            </a:endParaRPr>
          </a:p>
          <a:p>
            <a:pPr>
              <a:lnSpc>
                <a:spcPct val="150000"/>
              </a:lnSpc>
            </a:pPr>
            <a:r>
              <a:rPr lang="en-US" sz="2400" b="1" dirty="0">
                <a:solidFill>
                  <a:srgbClr val="7030A0"/>
                </a:solidFill>
                <a:latin typeface="Comic Sans MS"/>
                <a:ea typeface="+mn-lt"/>
                <a:cs typeface="+mn-lt"/>
              </a:rPr>
              <a:t>All:</a:t>
            </a:r>
            <a:r>
              <a:rPr lang="en-US" sz="2400" b="1" dirty="0">
                <a:solidFill>
                  <a:srgbClr val="000000"/>
                </a:solidFill>
                <a:latin typeface="Comic Sans MS"/>
                <a:ea typeface="+mn-lt"/>
                <a:cs typeface="+mn-lt"/>
              </a:rPr>
              <a:t> </a:t>
            </a:r>
            <a:r>
              <a:rPr lang="en-US" sz="2400" b="1" dirty="0">
                <a:latin typeface="Comic Sans MS" panose="030F0702030302020204" pitchFamily="66" charset="0"/>
              </a:rPr>
              <a:t>Forgive us when we lack confidence to care and courage to act.</a:t>
            </a:r>
            <a:endParaRPr lang="en-US" sz="2400" dirty="0">
              <a:latin typeface="Comic Sans MS" panose="030F0702030302020204" pitchFamily="66" charset="0"/>
            </a:endParaRPr>
          </a:p>
        </p:txBody>
      </p:sp>
    </p:spTree>
    <p:extLst>
      <p:ext uri="{BB962C8B-B14F-4D97-AF65-F5344CB8AC3E}">
        <p14:creationId xmlns:p14="http://schemas.microsoft.com/office/powerpoint/2010/main" val="1955418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13</a:t>
            </a:fld>
            <a:endParaRPr lang="en-AU" altLang="en-US">
              <a:solidFill>
                <a:prstClr val="black">
                  <a:tint val="75000"/>
                </a:prstClr>
              </a:solidFill>
            </a:endParaRPr>
          </a:p>
        </p:txBody>
      </p:sp>
      <p:sp>
        <p:nvSpPr>
          <p:cNvPr id="3" name="Rectangle 2"/>
          <p:cNvSpPr/>
          <p:nvPr/>
        </p:nvSpPr>
        <p:spPr>
          <a:xfrm>
            <a:off x="839416" y="548680"/>
            <a:ext cx="10511069" cy="5201745"/>
          </a:xfrm>
          <a:prstGeom prst="rect">
            <a:avLst/>
          </a:prstGeom>
        </p:spPr>
        <p:txBody>
          <a:bodyPr wrap="square" lIns="91440" tIns="45720" rIns="91440" bIns="45720" anchor="t">
            <a:spAutoFit/>
          </a:bodyPr>
          <a:lstStyle/>
          <a:p>
            <a:pPr algn="ctr">
              <a:lnSpc>
                <a:spcPct val="150000"/>
              </a:lnSpc>
            </a:pPr>
            <a:r>
              <a:rPr lang="en-AU" sz="3200" dirty="0">
                <a:solidFill>
                  <a:srgbClr val="7030A0"/>
                </a:solidFill>
                <a:latin typeface="Comic Sans MS"/>
              </a:rPr>
              <a:t>The Deacon Introduces Confession</a:t>
            </a:r>
            <a:r>
              <a:rPr lang="en-US" sz="3200" dirty="0">
                <a:solidFill>
                  <a:srgbClr val="7030A0"/>
                </a:solidFill>
                <a:latin typeface="Comic Sans MS"/>
              </a:rPr>
              <a:t>​</a:t>
            </a:r>
            <a:endParaRPr lang="en-US" sz="3200" dirty="0">
              <a:solidFill>
                <a:srgbClr val="7030A0"/>
              </a:solidFill>
              <a:cs typeface="Times New Roman"/>
            </a:endParaRPr>
          </a:p>
          <a:p>
            <a:pPr algn="ctr">
              <a:lnSpc>
                <a:spcPct val="150000"/>
              </a:lnSpc>
            </a:pPr>
            <a:endParaRPr lang="en-US" sz="2400" dirty="0">
              <a:solidFill>
                <a:srgbClr val="F5801F"/>
              </a:solidFill>
              <a:latin typeface="Comic Sans MS"/>
              <a:ea typeface="Tahoma"/>
              <a:cs typeface="Tahoma"/>
            </a:endParaRPr>
          </a:p>
          <a:p>
            <a:pPr>
              <a:lnSpc>
                <a:spcPct val="150000"/>
              </a:lnSpc>
            </a:pPr>
            <a:r>
              <a:rPr lang="en-AU" sz="2400" dirty="0">
                <a:latin typeface="Comic Sans MS"/>
                <a:ea typeface="Tahoma"/>
                <a:cs typeface="Tahoma"/>
              </a:rPr>
              <a:t>The Lord comes, bringing to light things now hidden in darkness, and disclosing the purposes of the heart.</a:t>
            </a:r>
            <a:endParaRPr lang="en-AU" sz="2400" dirty="0">
              <a:latin typeface="Comic Sans MS"/>
            </a:endParaRPr>
          </a:p>
          <a:p>
            <a:pPr>
              <a:lnSpc>
                <a:spcPct val="150000"/>
              </a:lnSpc>
            </a:pPr>
            <a:r>
              <a:rPr lang="en-AU" sz="2400" dirty="0">
                <a:latin typeface="Times New Roman"/>
                <a:cs typeface="Times New Roman"/>
              </a:rPr>
              <a:t>​​</a:t>
            </a:r>
          </a:p>
          <a:p>
            <a:pPr fontAlgn="base">
              <a:lnSpc>
                <a:spcPct val="150000"/>
              </a:lnSpc>
            </a:pPr>
            <a:r>
              <a:rPr lang="en-US" sz="2400" b="1" dirty="0">
                <a:solidFill>
                  <a:srgbClr val="7030A0"/>
                </a:solidFill>
                <a:latin typeface="Comic Sans MS"/>
              </a:rPr>
              <a:t>Silence may be kept.​..</a:t>
            </a:r>
          </a:p>
          <a:p>
            <a:pPr fontAlgn="base">
              <a:lnSpc>
                <a:spcPct val="150000"/>
              </a:lnSpc>
            </a:pPr>
            <a:r>
              <a:rPr lang="en-AU" sz="2400" dirty="0">
                <a:latin typeface="Times New Roman"/>
                <a:cs typeface="Times New Roman"/>
              </a:rPr>
              <a:t>​</a:t>
            </a:r>
          </a:p>
          <a:p>
            <a:pPr>
              <a:lnSpc>
                <a:spcPct val="150000"/>
              </a:lnSpc>
            </a:pPr>
            <a:r>
              <a:rPr lang="en-AU" sz="2400" dirty="0">
                <a:latin typeface="Comic Sans MS"/>
                <a:ea typeface="Tahoma"/>
                <a:cs typeface="Tahoma"/>
              </a:rPr>
              <a:t>Let us open our hearts and prepare for his coming, confessing our sins in penitence and faith.</a:t>
            </a:r>
          </a:p>
        </p:txBody>
      </p:sp>
    </p:spTree>
    <p:extLst>
      <p:ext uri="{BB962C8B-B14F-4D97-AF65-F5344CB8AC3E}">
        <p14:creationId xmlns:p14="http://schemas.microsoft.com/office/powerpoint/2010/main" val="3810468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14</a:t>
            </a:fld>
            <a:endParaRPr lang="en-AU" altLang="en-US">
              <a:solidFill>
                <a:prstClr val="black">
                  <a:tint val="75000"/>
                </a:prstClr>
              </a:solidFill>
            </a:endParaRPr>
          </a:p>
        </p:txBody>
      </p:sp>
      <p:sp>
        <p:nvSpPr>
          <p:cNvPr id="3" name="Rectangle 2"/>
          <p:cNvSpPr/>
          <p:nvPr/>
        </p:nvSpPr>
        <p:spPr>
          <a:xfrm>
            <a:off x="1451483" y="439264"/>
            <a:ext cx="9289033" cy="5836598"/>
          </a:xfrm>
          <a:prstGeom prst="rect">
            <a:avLst/>
          </a:prstGeom>
        </p:spPr>
        <p:txBody>
          <a:bodyPr wrap="square" lIns="91440" tIns="45720" rIns="91440" bIns="45720" anchor="t">
            <a:spAutoFit/>
          </a:bodyPr>
          <a:lstStyle/>
          <a:p>
            <a:pPr>
              <a:lnSpc>
                <a:spcPct val="150000"/>
              </a:lnSpc>
            </a:pPr>
            <a:r>
              <a:rPr lang="en-AU" sz="2800" b="1" dirty="0">
                <a:solidFill>
                  <a:srgbClr val="7030A0"/>
                </a:solidFill>
                <a:latin typeface="Comic Sans MS"/>
              </a:rPr>
              <a:t>All: ​</a:t>
            </a:r>
            <a:r>
              <a:rPr lang="en-AU" sz="2800" b="1" dirty="0">
                <a:solidFill>
                  <a:srgbClr val="000000"/>
                </a:solidFill>
                <a:latin typeface="Comic Sans MS"/>
              </a:rPr>
              <a:t>Merciful God, our maker and our judge, </a:t>
            </a:r>
            <a:r>
              <a:rPr lang="en-US" sz="2800" dirty="0">
                <a:solidFill>
                  <a:srgbClr val="000000"/>
                </a:solidFill>
                <a:latin typeface="Comic Sans MS"/>
              </a:rPr>
              <a:t>​</a:t>
            </a:r>
          </a:p>
          <a:p>
            <a:pPr fontAlgn="base">
              <a:lnSpc>
                <a:spcPct val="150000"/>
              </a:lnSpc>
            </a:pPr>
            <a:r>
              <a:rPr lang="en-AU" sz="2800" b="1" dirty="0">
                <a:solidFill>
                  <a:srgbClr val="000000"/>
                </a:solidFill>
                <a:latin typeface="Comic Sans MS"/>
              </a:rPr>
              <a:t>we have sinned against you </a:t>
            </a:r>
            <a:r>
              <a:rPr lang="en-AU" sz="2800" dirty="0">
                <a:solidFill>
                  <a:srgbClr val="000000"/>
                </a:solidFill>
                <a:latin typeface="Comic Sans MS"/>
              </a:rPr>
              <a:t>​</a:t>
            </a:r>
            <a:r>
              <a:rPr lang="en-AU" sz="2800" b="1" dirty="0">
                <a:solidFill>
                  <a:srgbClr val="000000"/>
                </a:solidFill>
                <a:latin typeface="Comic Sans MS"/>
              </a:rPr>
              <a:t>in thought, word, and deed, </a:t>
            </a:r>
            <a:r>
              <a:rPr lang="en-AU" sz="2800" dirty="0">
                <a:solidFill>
                  <a:srgbClr val="000000"/>
                </a:solidFill>
                <a:latin typeface="Comic Sans MS"/>
              </a:rPr>
              <a:t>​</a:t>
            </a:r>
            <a:r>
              <a:rPr lang="en-AU" sz="2800" b="1" dirty="0">
                <a:solidFill>
                  <a:srgbClr val="000000"/>
                </a:solidFill>
                <a:latin typeface="Comic Sans MS"/>
              </a:rPr>
              <a:t>and in what we have failed to do: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you with our whole heart;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our neighbours as ourselves;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repent, and are sorry for all our sins.</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Father, forgive us. Strengthen us to love and obey you in newness of life; </a:t>
            </a:r>
            <a:r>
              <a:rPr lang="en-AU" sz="2800" dirty="0">
                <a:solidFill>
                  <a:srgbClr val="000000"/>
                </a:solidFill>
                <a:latin typeface="Comic Sans MS"/>
              </a:rPr>
              <a:t>​</a:t>
            </a:r>
            <a:r>
              <a:rPr lang="en-AU" sz="2800" b="1" dirty="0">
                <a:solidFill>
                  <a:srgbClr val="000000"/>
                </a:solidFill>
                <a:latin typeface="Comic Sans MS"/>
              </a:rPr>
              <a:t>through Jesus Christ our Lord. </a:t>
            </a:r>
            <a:r>
              <a:rPr lang="en-AU" sz="2800" dirty="0">
                <a:solidFill>
                  <a:srgbClr val="000000"/>
                </a:solidFill>
                <a:latin typeface="Comic Sans MS"/>
              </a:rPr>
              <a:t>​</a:t>
            </a:r>
            <a:r>
              <a:rPr lang="en-AU" sz="2800" b="1" dirty="0">
                <a:solidFill>
                  <a:srgbClr val="000000"/>
                </a:solidFill>
                <a:latin typeface="Comic Sans MS"/>
              </a:rPr>
              <a:t>Amen.</a:t>
            </a:r>
            <a:r>
              <a:rPr lang="en-AU" sz="2800" dirty="0">
                <a:solidFill>
                  <a:srgbClr val="000000"/>
                </a:solidFill>
                <a:latin typeface="Comic Sans MS"/>
              </a:rPr>
              <a:t>​</a:t>
            </a:r>
            <a:endParaRPr lang="en-AU" sz="2800" b="0" i="0" dirty="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15</a:t>
            </a:fld>
            <a:endParaRPr lang="en-AU" altLang="en-US">
              <a:solidFill>
                <a:prstClr val="black">
                  <a:tint val="75000"/>
                </a:prstClr>
              </a:solidFill>
            </a:endParaRPr>
          </a:p>
        </p:txBody>
      </p:sp>
      <p:sp>
        <p:nvSpPr>
          <p:cNvPr id="3" name="Rectangle 2"/>
          <p:cNvSpPr/>
          <p:nvPr/>
        </p:nvSpPr>
        <p:spPr>
          <a:xfrm>
            <a:off x="609600" y="127962"/>
            <a:ext cx="10804634" cy="6262484"/>
          </a:xfrm>
          <a:prstGeom prst="rect">
            <a:avLst/>
          </a:prstGeom>
        </p:spPr>
        <p:txBody>
          <a:bodyPr wrap="square" lIns="91440" tIns="45720" rIns="91440" bIns="45720" anchor="t">
            <a:spAutoFit/>
          </a:bodyPr>
          <a:lstStyle/>
          <a:p>
            <a:pPr algn="ctr">
              <a:lnSpc>
                <a:spcPct val="150000"/>
              </a:lnSpc>
            </a:pPr>
            <a:r>
              <a:rPr lang="en-AU" sz="3200" dirty="0">
                <a:solidFill>
                  <a:srgbClr val="7030A0"/>
                </a:solidFill>
                <a:latin typeface="Comic Sans MS"/>
              </a:rPr>
              <a:t>Words of Assurance offered by the Deacon</a:t>
            </a:r>
            <a:endParaRPr lang="en-US" dirty="0">
              <a:solidFill>
                <a:srgbClr val="7030A0"/>
              </a:solidFill>
              <a:cs typeface="Times New Roman"/>
            </a:endParaRPr>
          </a:p>
          <a:p>
            <a:pPr algn="ctr">
              <a:lnSpc>
                <a:spcPct val="150000"/>
              </a:lnSpc>
            </a:pPr>
            <a:endParaRPr lang="en-AU" dirty="0">
              <a:cs typeface="Times New Roman"/>
            </a:endParaRPr>
          </a:p>
          <a:p>
            <a:pPr>
              <a:lnSpc>
                <a:spcPct val="150000"/>
              </a:lnSpc>
            </a:pPr>
            <a:r>
              <a:rPr lang="en-AU" sz="2400" dirty="0">
                <a:latin typeface="Comic Sans MS"/>
              </a:rPr>
              <a:t>These words of assurance from the First Letter of John declare that: </a:t>
            </a:r>
            <a:endParaRPr lang="en-AU" sz="2400" dirty="0">
              <a:latin typeface="Times New Roman"/>
              <a:cs typeface="Times New Roman"/>
            </a:endParaRPr>
          </a:p>
          <a:p>
            <a:pPr>
              <a:lnSpc>
                <a:spcPct val="150000"/>
              </a:lnSpc>
            </a:pPr>
            <a:endParaRPr lang="en-AU" sz="1600" dirty="0">
              <a:latin typeface="Comic Sans MS"/>
            </a:endParaRPr>
          </a:p>
          <a:p>
            <a:pPr>
              <a:lnSpc>
                <a:spcPct val="150000"/>
              </a:lnSpc>
            </a:pPr>
            <a:r>
              <a:rPr lang="en-AU" sz="2400" dirty="0">
                <a:latin typeface="Comic Sans MS"/>
              </a:rPr>
              <a:t>If anyone sins, we have an advocate with the Father, Jesus Christ the righteous. He is the perfect offering for our sin, and not for ours only, but for the sins of the whole world. </a:t>
            </a:r>
            <a:endParaRPr lang="en-AU" sz="2400" dirty="0">
              <a:solidFill>
                <a:srgbClr val="7030A0"/>
              </a:solidFill>
              <a:latin typeface="Times New Roman"/>
              <a:cs typeface="Times New Roman"/>
            </a:endParaRPr>
          </a:p>
          <a:p>
            <a:pPr algn="r">
              <a:lnSpc>
                <a:spcPct val="150000"/>
              </a:lnSpc>
            </a:pPr>
            <a:r>
              <a:rPr lang="en-AU" sz="2400" dirty="0">
                <a:solidFill>
                  <a:srgbClr val="7030A0"/>
                </a:solidFill>
                <a:latin typeface="Comic Sans MS"/>
              </a:rPr>
              <a:t>(1 John 2: 1-2)</a:t>
            </a:r>
            <a:endParaRPr lang="en-AU" sz="2400" dirty="0">
              <a:solidFill>
                <a:srgbClr val="7030A0"/>
              </a:solidFill>
              <a:cs typeface="Times New Roman"/>
            </a:endParaRPr>
          </a:p>
          <a:p>
            <a:pPr algn="r">
              <a:lnSpc>
                <a:spcPct val="150000"/>
              </a:lnSpc>
            </a:pPr>
            <a:endParaRPr lang="en-AU" sz="1050" dirty="0">
              <a:solidFill>
                <a:srgbClr val="7030A0"/>
              </a:solidFill>
              <a:latin typeface="Comic Sans MS"/>
            </a:endParaRPr>
          </a:p>
          <a:p>
            <a:pPr>
              <a:lnSpc>
                <a:spcPct val="150000"/>
              </a:lnSpc>
            </a:pPr>
            <a:r>
              <a:rPr lang="en-AU" sz="2400" dirty="0">
                <a:latin typeface="Comic Sans MS"/>
              </a:rPr>
              <a:t>In this is love, not that we loved God, but that he loved us and sent his Son to be the perfect offering for our sins. </a:t>
            </a:r>
          </a:p>
          <a:p>
            <a:pPr algn="r">
              <a:lnSpc>
                <a:spcPct val="150000"/>
              </a:lnSpc>
            </a:pPr>
            <a:r>
              <a:rPr lang="en-AU" sz="2400" dirty="0">
                <a:solidFill>
                  <a:srgbClr val="7030A0"/>
                </a:solidFill>
                <a:latin typeface="Comic Sans MS"/>
              </a:rPr>
              <a:t>(1 John 4:10)</a:t>
            </a:r>
            <a:endParaRPr lang="en-AU" sz="2400" dirty="0">
              <a:solidFill>
                <a:srgbClr val="7030A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476672"/>
            <a:ext cx="5638998" cy="584775"/>
          </a:xfrm>
          <a:prstGeom prst="rect">
            <a:avLst/>
          </a:prstGeom>
        </p:spPr>
        <p:txBody>
          <a:bodyPr wrap="square" lIns="91440" tIns="45720" rIns="91440" bIns="45720" anchor="t">
            <a:spAutoFit/>
          </a:bodyPr>
          <a:lstStyle/>
          <a:p>
            <a:pPr algn="ctr"/>
            <a:r>
              <a:rPr lang="en-US" sz="3200" kern="0" dirty="0">
                <a:solidFill>
                  <a:srgbClr val="7030A0"/>
                </a:solidFill>
                <a:latin typeface="Comic Sans MS"/>
              </a:rPr>
              <a:t>Collect</a:t>
            </a:r>
          </a:p>
        </p:txBody>
      </p:sp>
      <p:sp>
        <p:nvSpPr>
          <p:cNvPr id="2" name="Rectangle 1"/>
          <p:cNvSpPr/>
          <p:nvPr/>
        </p:nvSpPr>
        <p:spPr>
          <a:xfrm>
            <a:off x="1343473" y="1268760"/>
            <a:ext cx="9505056" cy="5191486"/>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US" sz="2800" b="1" dirty="0">
                <a:solidFill>
                  <a:srgbClr val="7030A0"/>
                </a:solidFill>
                <a:latin typeface="Comic Sans MS"/>
                <a:ea typeface="+mn-lt"/>
                <a:cs typeface="+mn-lt"/>
              </a:rPr>
              <a:t>Leader: </a:t>
            </a:r>
            <a:r>
              <a:rPr lang="en-US" altLang="en-US" sz="2800" dirty="0">
                <a:latin typeface="Comic Sans MS"/>
              </a:rPr>
              <a:t>God of all peoples, whose servant John came baptising and calling for repentance: help us to hear his voice of judgement, that we may also rejoice in his word of promise, and be found pure and blameless in that glorious Day when Christ comes to rule the earth as Prince of Peace; who lives and reigns with you and the Holy Spirit, one God, now and for ever.</a:t>
            </a:r>
            <a:endParaRPr lang="en-AU" sz="2400" b="1" dirty="0">
              <a:latin typeface="Comic Sans MS"/>
              <a:ea typeface="Tahoma"/>
              <a:cs typeface="Tahoma"/>
            </a:endParaRPr>
          </a:p>
          <a:p>
            <a:pPr>
              <a:lnSpc>
                <a:spcPct val="150000"/>
              </a:lnSpc>
            </a:pPr>
            <a:r>
              <a:rPr lang="en-AU" sz="2800" b="1" dirty="0">
                <a:latin typeface="Comic Sans MS"/>
                <a:ea typeface="Tahoma"/>
                <a:cs typeface="Tahoma"/>
              </a:rPr>
              <a:t>Amen</a:t>
            </a:r>
            <a:r>
              <a:rPr lang="en-AU" sz="2800" dirty="0">
                <a:latin typeface="Comic Sans MS"/>
                <a:ea typeface="Tahoma"/>
                <a:cs typeface="Tahoma"/>
              </a:rPr>
              <a:t>.</a:t>
            </a:r>
            <a:endParaRPr lang="en-AU" sz="2800" dirty="0">
              <a:latin typeface="Comic Sans MS"/>
              <a:cs typeface="Times New Roman"/>
            </a:endParaRPr>
          </a:p>
        </p:txBody>
      </p:sp>
    </p:spTree>
    <p:extLst>
      <p:ext uri="{BB962C8B-B14F-4D97-AF65-F5344CB8AC3E}">
        <p14:creationId xmlns:p14="http://schemas.microsoft.com/office/powerpoint/2010/main" val="489829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9CCDE-ECFB-9964-0646-D6846F160FE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9863AAF-CAA6-98E6-A763-C447E003A02E}"/>
              </a:ext>
            </a:extLst>
          </p:cNvPr>
          <p:cNvSpPr/>
          <p:nvPr/>
        </p:nvSpPr>
        <p:spPr>
          <a:xfrm>
            <a:off x="3276501" y="476672"/>
            <a:ext cx="5638998" cy="584775"/>
          </a:xfrm>
          <a:prstGeom prst="rect">
            <a:avLst/>
          </a:prstGeom>
        </p:spPr>
        <p:txBody>
          <a:bodyPr wrap="square" lIns="91440" tIns="45720" rIns="91440" bIns="45720" anchor="t">
            <a:spAutoFit/>
          </a:bodyPr>
          <a:lstStyle/>
          <a:p>
            <a:pPr algn="ctr"/>
            <a:r>
              <a:rPr lang="en-US" sz="3200" kern="0" dirty="0">
                <a:solidFill>
                  <a:srgbClr val="7030A0"/>
                </a:solidFill>
                <a:latin typeface="Comic Sans MS"/>
              </a:rPr>
              <a:t>Prayer for sustainability</a:t>
            </a:r>
          </a:p>
        </p:txBody>
      </p:sp>
      <p:sp>
        <p:nvSpPr>
          <p:cNvPr id="2" name="Rectangle 1">
            <a:extLst>
              <a:ext uri="{FF2B5EF4-FFF2-40B4-BE49-F238E27FC236}">
                <a16:creationId xmlns:a16="http://schemas.microsoft.com/office/drawing/2014/main" id="{466E5A9F-9BD3-0FCF-DC1F-D1161296B45A}"/>
              </a:ext>
            </a:extLst>
          </p:cNvPr>
          <p:cNvSpPr/>
          <p:nvPr/>
        </p:nvSpPr>
        <p:spPr>
          <a:xfrm>
            <a:off x="407368" y="1061447"/>
            <a:ext cx="11521280" cy="5837817"/>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US" sz="2800" b="1" dirty="0">
                <a:solidFill>
                  <a:srgbClr val="7030A0"/>
                </a:solidFill>
                <a:latin typeface="Comic Sans MS"/>
                <a:ea typeface="+mn-lt"/>
                <a:cs typeface="+mn-lt"/>
              </a:rPr>
              <a:t>Leader: </a:t>
            </a:r>
            <a:r>
              <a:rPr lang="en-US" altLang="en-US" sz="2800" dirty="0">
                <a:latin typeface="Comic Sans MS"/>
              </a:rPr>
              <a:t>Generous God, we hold before you the financial stability and future sustainability of Holy Hermits Online. Guide us as we seek to grow our community’s giving, so we may continue the work you have called us to – being together in this digital space. Show us where to place our energy as we explore new funding sources and fresh opportunities. Be present with us and those we meet at we reach out to charitable trusts and foundations, inviting their support for our outreach – especially to those unable to get to Church in person.</a:t>
            </a:r>
            <a:endParaRPr lang="en-AU" sz="2400" b="1" dirty="0">
              <a:latin typeface="Comic Sans MS"/>
              <a:ea typeface="Tahoma"/>
              <a:cs typeface="Tahoma"/>
            </a:endParaRPr>
          </a:p>
        </p:txBody>
      </p:sp>
      <p:sp>
        <p:nvSpPr>
          <p:cNvPr id="6" name="Rectangle 5">
            <a:extLst>
              <a:ext uri="{FF2B5EF4-FFF2-40B4-BE49-F238E27FC236}">
                <a16:creationId xmlns:a16="http://schemas.microsoft.com/office/drawing/2014/main" id="{AC1C5248-C10A-FBDF-1EB6-EA2A5F5C9EF1}"/>
              </a:ext>
            </a:extLst>
          </p:cNvPr>
          <p:cNvSpPr/>
          <p:nvPr/>
        </p:nvSpPr>
        <p:spPr>
          <a:xfrm>
            <a:off x="8328248" y="6469795"/>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Tree>
    <p:extLst>
      <p:ext uri="{BB962C8B-B14F-4D97-AF65-F5344CB8AC3E}">
        <p14:creationId xmlns:p14="http://schemas.microsoft.com/office/powerpoint/2010/main" val="1170030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3D29D-F380-0308-E205-2FF9113550A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AD770F-C459-009A-0F6B-29C9F0DFE74C}"/>
              </a:ext>
            </a:extLst>
          </p:cNvPr>
          <p:cNvSpPr/>
          <p:nvPr/>
        </p:nvSpPr>
        <p:spPr>
          <a:xfrm>
            <a:off x="335360" y="846817"/>
            <a:ext cx="11521280" cy="5191486"/>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US" altLang="en-US" sz="2800" dirty="0">
                <a:latin typeface="Comic Sans MS"/>
              </a:rPr>
              <a:t>Stir the hearts of all who believe in this mission to greater generosity, creativity, and commitment. We thank you for the partnerships you have already blessed us with, especially our home base at St John’s Cathedral. We pray in the name of Jesus, who lived on mission and said,</a:t>
            </a:r>
          </a:p>
          <a:p>
            <a:pPr lvl="0" eaLnBrk="0" fontAlgn="base" hangingPunct="0">
              <a:lnSpc>
                <a:spcPct val="150000"/>
              </a:lnSpc>
              <a:spcBef>
                <a:spcPct val="0"/>
              </a:spcBef>
              <a:spcAft>
                <a:spcPct val="0"/>
              </a:spcAft>
            </a:pPr>
            <a:endParaRPr lang="en-US" sz="2800" b="1" dirty="0">
              <a:latin typeface="Comic Sans MS"/>
              <a:ea typeface="Tahoma"/>
              <a:cs typeface="Tahoma"/>
            </a:endParaRPr>
          </a:p>
          <a:p>
            <a:pPr lvl="0" eaLnBrk="0" fontAlgn="base" hangingPunct="0">
              <a:lnSpc>
                <a:spcPct val="150000"/>
              </a:lnSpc>
              <a:spcBef>
                <a:spcPct val="0"/>
              </a:spcBef>
              <a:spcAft>
                <a:spcPct val="0"/>
              </a:spcAft>
            </a:pPr>
            <a:r>
              <a:rPr lang="en-US" sz="2800" i="1" dirty="0">
                <a:latin typeface="Comic Sans MS"/>
                <a:ea typeface="Tahoma"/>
                <a:cs typeface="Tahoma"/>
              </a:rPr>
              <a:t>If in my name you ask me for anything, I will do it.</a:t>
            </a:r>
          </a:p>
          <a:p>
            <a:pPr lvl="0" eaLnBrk="0" fontAlgn="base" hangingPunct="0">
              <a:lnSpc>
                <a:spcPct val="150000"/>
              </a:lnSpc>
              <a:spcBef>
                <a:spcPct val="0"/>
              </a:spcBef>
              <a:spcAft>
                <a:spcPct val="0"/>
              </a:spcAft>
            </a:pPr>
            <a:r>
              <a:rPr lang="en-US" sz="2800" b="1" dirty="0">
                <a:latin typeface="Comic Sans MS"/>
                <a:ea typeface="Tahoma"/>
                <a:cs typeface="Tahoma"/>
              </a:rPr>
              <a:t>Amen.</a:t>
            </a:r>
            <a:endParaRPr lang="en-AU" sz="2400" b="1" dirty="0">
              <a:latin typeface="Comic Sans MS"/>
              <a:ea typeface="Tahoma"/>
              <a:cs typeface="Tahoma"/>
            </a:endParaRPr>
          </a:p>
        </p:txBody>
      </p:sp>
    </p:spTree>
    <p:extLst>
      <p:ext uri="{BB962C8B-B14F-4D97-AF65-F5344CB8AC3E}">
        <p14:creationId xmlns:p14="http://schemas.microsoft.com/office/powerpoint/2010/main" val="2359248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975" y="1371014"/>
            <a:ext cx="11108570" cy="461665"/>
          </a:xfrm>
          <a:prstGeom prst="rect">
            <a:avLst/>
          </a:prstGeom>
        </p:spPr>
        <p:txBody>
          <a:bodyPr wrap="square" lIns="91440" tIns="45720" rIns="91440" bIns="45720" anchor="t">
            <a:spAutoFit/>
          </a:bodyPr>
          <a:lstStyle/>
          <a:p>
            <a:pPr>
              <a:spcBef>
                <a:spcPts val="450"/>
              </a:spcBef>
              <a:spcAft>
                <a:spcPts val="450"/>
              </a:spcAft>
            </a:pPr>
            <a:r>
              <a:rPr lang="en-US" sz="2400" b="1" dirty="0">
                <a:solidFill>
                  <a:srgbClr val="7030A0"/>
                </a:solidFill>
                <a:latin typeface="Comic Sans MS"/>
                <a:ea typeface="Tahoma"/>
                <a:cs typeface="Tahoma"/>
              </a:rPr>
              <a:t>Reader 1:</a:t>
            </a:r>
            <a:r>
              <a:rPr lang="en-US" sz="2400" b="1" dirty="0">
                <a:solidFill>
                  <a:srgbClr val="00B050"/>
                </a:solidFill>
                <a:latin typeface="Comic Sans MS"/>
                <a:ea typeface="Tahoma"/>
                <a:cs typeface="Tahoma"/>
              </a:rPr>
              <a:t> </a:t>
            </a:r>
            <a:r>
              <a:rPr lang="en-US" sz="2400" dirty="0">
                <a:latin typeface="Comic Sans MS"/>
                <a:ea typeface="Tahoma"/>
                <a:cs typeface="Tahoma"/>
              </a:rPr>
              <a:t>The 1</a:t>
            </a:r>
            <a:r>
              <a:rPr lang="en-US" sz="2400" baseline="30000" dirty="0">
                <a:latin typeface="Comic Sans MS"/>
                <a:ea typeface="Tahoma"/>
                <a:cs typeface="Tahoma"/>
              </a:rPr>
              <a:t>st</a:t>
            </a:r>
            <a:r>
              <a:rPr lang="en-US" sz="2400" dirty="0">
                <a:latin typeface="Comic Sans MS"/>
                <a:ea typeface="Tahoma"/>
                <a:cs typeface="Tahoma"/>
              </a:rPr>
              <a:t> Reading is from </a:t>
            </a:r>
            <a:r>
              <a:rPr lang="en-US" altLang="en-US" sz="2400" dirty="0">
                <a:solidFill>
                  <a:srgbClr val="333333"/>
                </a:solidFill>
                <a:latin typeface="Comic Sans MS" panose="030F0902030302020204" pitchFamily="66" charset="0"/>
              </a:rPr>
              <a:t>Isaiah 11.1-10</a:t>
            </a:r>
            <a:endParaRPr lang="en-US" altLang="en-US" sz="2400" dirty="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435468" y="231062"/>
            <a:ext cx="1175635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b="1" dirty="0">
                <a:solidFill>
                  <a:srgbClr val="7030A0"/>
                </a:solidFill>
                <a:latin typeface="Comic Sans MS"/>
              </a:rPr>
              <a:t>The 1</a:t>
            </a:r>
            <a:r>
              <a:rPr lang="en-US" sz="2000" b="1" baseline="30000" dirty="0">
                <a:solidFill>
                  <a:srgbClr val="7030A0"/>
                </a:solidFill>
                <a:latin typeface="Comic Sans MS"/>
              </a:rPr>
              <a:t>st</a:t>
            </a:r>
            <a:r>
              <a:rPr lang="en-US" sz="2000" b="1" dirty="0">
                <a:solidFill>
                  <a:srgbClr val="7030A0"/>
                </a:solidFill>
                <a:latin typeface="Comic Sans MS"/>
              </a:rPr>
              <a:t> Reader unmutes </a:t>
            </a:r>
          </a:p>
          <a:p>
            <a:pPr algn="l"/>
            <a:endParaRPr lang="en-US" sz="1400" dirty="0">
              <a:solidFill>
                <a:srgbClr val="7030A0"/>
              </a:solidFill>
              <a:latin typeface="Comic Sans MS"/>
            </a:endParaRPr>
          </a:p>
          <a:p>
            <a:pPr algn="l"/>
            <a:r>
              <a:rPr lang="en-GB" sz="2200" b="1" dirty="0">
                <a:solidFill>
                  <a:srgbClr val="7030A0"/>
                </a:solidFill>
                <a:latin typeface="Comic Sans MS"/>
              </a:rPr>
              <a:t>Leader: </a:t>
            </a:r>
            <a:r>
              <a:rPr lang="en-GB" sz="2200" dirty="0">
                <a:latin typeface="Comic Sans MS"/>
              </a:rPr>
              <a:t>I invite the 1</a:t>
            </a:r>
            <a:r>
              <a:rPr lang="en-GB" sz="2200" baseline="30000" dirty="0">
                <a:latin typeface="Comic Sans MS"/>
              </a:rPr>
              <a:t>st</a:t>
            </a:r>
            <a:r>
              <a:rPr lang="en-GB" sz="2200" dirty="0">
                <a:latin typeface="Comic Sans MS"/>
              </a:rPr>
              <a:t> Reader to unmute and offer the 1</a:t>
            </a:r>
            <a:r>
              <a:rPr lang="en-GB" sz="2200" baseline="30000" dirty="0">
                <a:latin typeface="Comic Sans MS"/>
              </a:rPr>
              <a:t>st</a:t>
            </a:r>
            <a:r>
              <a:rPr lang="en-GB" sz="2200" dirty="0">
                <a:latin typeface="Comic Sans MS"/>
              </a:rPr>
              <a:t> reading when ready.</a:t>
            </a:r>
            <a:endParaRPr lang="en-US" sz="2200" dirty="0"/>
          </a:p>
        </p:txBody>
      </p:sp>
      <p:sp>
        <p:nvSpPr>
          <p:cNvPr id="7" name="Rectangle 6">
            <a:extLst>
              <a:ext uri="{FF2B5EF4-FFF2-40B4-BE49-F238E27FC236}">
                <a16:creationId xmlns:a16="http://schemas.microsoft.com/office/drawing/2014/main" id="{CA70304C-57F4-DF05-4EBA-736F2E392A20}"/>
              </a:ext>
            </a:extLst>
          </p:cNvPr>
          <p:cNvSpPr/>
          <p:nvPr/>
        </p:nvSpPr>
        <p:spPr>
          <a:xfrm>
            <a:off x="8126251" y="6049944"/>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4" name="TextBox 3">
            <a:extLst>
              <a:ext uri="{FF2B5EF4-FFF2-40B4-BE49-F238E27FC236}">
                <a16:creationId xmlns:a16="http://schemas.microsoft.com/office/drawing/2014/main" id="{4D22A5FA-AB2B-2CA1-A3B9-FBC52EAE4611}"/>
              </a:ext>
            </a:extLst>
          </p:cNvPr>
          <p:cNvSpPr txBox="1"/>
          <p:nvPr/>
        </p:nvSpPr>
        <p:spPr>
          <a:xfrm>
            <a:off x="3048000" y="3031776"/>
            <a:ext cx="6096000" cy="369332"/>
          </a:xfrm>
          <a:prstGeom prst="rect">
            <a:avLst/>
          </a:prstGeom>
          <a:noFill/>
        </p:spPr>
        <p:txBody>
          <a:bodyPr wrap="square">
            <a:spAutoFit/>
          </a:bodyPr>
          <a:lstStyle/>
          <a:p>
            <a:pPr algn="l"/>
            <a:endParaRPr lang="en-US" sz="1800"/>
          </a:p>
        </p:txBody>
      </p:sp>
      <p:sp>
        <p:nvSpPr>
          <p:cNvPr id="6" name="Rectangle 1">
            <a:extLst>
              <a:ext uri="{FF2B5EF4-FFF2-40B4-BE49-F238E27FC236}">
                <a16:creationId xmlns:a16="http://schemas.microsoft.com/office/drawing/2014/main" id="{484828CB-01F9-FDF0-FEAA-D61C0704CCFA}"/>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A1E209D6-AD87-6CDE-8BF4-4BC09FEC580D}"/>
              </a:ext>
            </a:extLst>
          </p:cNvPr>
          <p:cNvSpPr txBox="1"/>
          <p:nvPr/>
        </p:nvSpPr>
        <p:spPr>
          <a:xfrm>
            <a:off x="1536910" y="2180460"/>
            <a:ext cx="9118180" cy="335508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1</a:t>
            </a:r>
            <a:r>
              <a:rPr lang="en-US" altLang="en-US" sz="2400" dirty="0">
                <a:solidFill>
                  <a:srgbClr val="000000"/>
                </a:solidFill>
                <a:latin typeface="Comic Sans MS" panose="030F0902030302020204" pitchFamily="66" charset="0"/>
              </a:rPr>
              <a:t> A </a:t>
            </a:r>
            <a:r>
              <a:rPr lang="en-US" altLang="en-US" sz="2400" dirty="0">
                <a:latin typeface="Comic Sans MS" panose="030F0902030302020204" pitchFamily="66" charset="0"/>
              </a:rPr>
              <a:t>shoot shall come out from the stock of Jesse,</a:t>
            </a:r>
            <a:br>
              <a:rPr lang="en-US" altLang="en-US" sz="2400" dirty="0">
                <a:latin typeface="Comic Sans MS" panose="030F0902030302020204" pitchFamily="66" charset="0"/>
              </a:rPr>
            </a:br>
            <a:r>
              <a:rPr lang="en-US" altLang="en-US" sz="2400" dirty="0">
                <a:latin typeface="Comic Sans MS" panose="030F0902030302020204" pitchFamily="66" charset="0"/>
              </a:rPr>
              <a:t>     and a branch shall grow out of his roots.</a:t>
            </a:r>
            <a:br>
              <a:rPr lang="en-US" altLang="en-US" sz="2400" dirty="0">
                <a:latin typeface="Comic Sans MS" panose="030F0902030302020204" pitchFamily="66" charset="0"/>
              </a:rPr>
            </a:br>
            <a:r>
              <a:rPr lang="en-US" altLang="en-US" sz="2400" baseline="30000" dirty="0">
                <a:latin typeface="Comic Sans MS" panose="030F0902030302020204" pitchFamily="66" charset="0"/>
              </a:rPr>
              <a:t>2</a:t>
            </a:r>
            <a:r>
              <a:rPr lang="en-US" altLang="en-US" sz="2400" dirty="0">
                <a:latin typeface="Comic Sans MS" panose="030F0902030302020204" pitchFamily="66" charset="0"/>
              </a:rPr>
              <a:t> The spirit of the Lord shall rest on him,</a:t>
            </a:r>
            <a:br>
              <a:rPr lang="en-US" altLang="en-US" sz="2400" dirty="0">
                <a:latin typeface="Comic Sans MS" panose="030F0902030302020204" pitchFamily="66" charset="0"/>
              </a:rPr>
            </a:br>
            <a:r>
              <a:rPr lang="en-US" altLang="en-US" sz="2400" dirty="0">
                <a:latin typeface="Comic Sans MS" panose="030F0902030302020204" pitchFamily="66" charset="0"/>
              </a:rPr>
              <a:t>     the spirit of wisdom and understanding,</a:t>
            </a:r>
            <a:br>
              <a:rPr lang="en-US" altLang="en-US" sz="2400" dirty="0">
                <a:latin typeface="Comic Sans MS" panose="030F0902030302020204" pitchFamily="66" charset="0"/>
              </a:rPr>
            </a:br>
            <a:r>
              <a:rPr lang="en-US" altLang="en-US" sz="2400" dirty="0">
                <a:latin typeface="Comic Sans MS" panose="030F0902030302020204" pitchFamily="66" charset="0"/>
              </a:rPr>
              <a:t>     the spirit of counsel and m</a:t>
            </a:r>
            <a:r>
              <a:rPr lang="en-US" altLang="en-US" sz="2400" dirty="0">
                <a:solidFill>
                  <a:srgbClr val="000000"/>
                </a:solidFill>
                <a:latin typeface="Comic Sans MS" panose="030F0902030302020204" pitchFamily="66" charset="0"/>
              </a:rPr>
              <a:t>ight,</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     the spirit of knowledge and the fear of the Lord .</a:t>
            </a:r>
            <a:endParaRPr lang="en-US" altLang="en-US" sz="2400" dirty="0">
              <a:latin typeface="Comic Sans MS" panose="030F0902030302020204" pitchFamily="66" charset="0"/>
            </a:endParaRPr>
          </a:p>
        </p:txBody>
      </p:sp>
    </p:spTree>
    <p:extLst>
      <p:ext uri="{BB962C8B-B14F-4D97-AF65-F5344CB8AC3E}">
        <p14:creationId xmlns:p14="http://schemas.microsoft.com/office/powerpoint/2010/main" val="3913237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dirty="0">
                <a:solidFill>
                  <a:srgbClr val="7030A0"/>
                </a:solidFill>
                <a:latin typeface="Comic Sans MS"/>
              </a:rPr>
              <a:t>Hospitality</a:t>
            </a:r>
            <a:r>
              <a:rPr lang="en-US" sz="3200" b="1" dirty="0">
                <a:solidFill>
                  <a:srgbClr val="7030A0"/>
                </a:solidFill>
                <a:latin typeface="Comic Sans MS"/>
              </a:rPr>
              <a:t> </a:t>
            </a:r>
            <a:endParaRPr lang="en-US" sz="3200" b="1" dirty="0">
              <a:solidFill>
                <a:srgbClr val="7030A0"/>
              </a:solidFill>
              <a:latin typeface="Comic Sans MS"/>
              <a:cs typeface="Times New Roman"/>
            </a:endParaRPr>
          </a:p>
          <a:p>
            <a:pPr>
              <a:spcBef>
                <a:spcPts val="600"/>
              </a:spcBef>
              <a:spcAft>
                <a:spcPts val="1200"/>
              </a:spcAft>
            </a:pPr>
            <a:r>
              <a:rPr lang="en-US" sz="2400" b="1" dirty="0">
                <a:solidFill>
                  <a:srgbClr val="7030A0"/>
                </a:solidFill>
                <a:latin typeface="Comic Sans MS"/>
              </a:rPr>
              <a:t>Leader</a:t>
            </a:r>
            <a:r>
              <a:rPr lang="en-US" sz="2400" b="1" dirty="0">
                <a:latin typeface="Comic Sans MS"/>
              </a:rPr>
              <a:t>: </a:t>
            </a:r>
            <a:r>
              <a:rPr lang="en-US" sz="2000" dirty="0">
                <a:latin typeface="Comic Sans MS"/>
              </a:rPr>
              <a:t>Please mute         for the service unless invited to offer your voice as part of the service ministry</a:t>
            </a:r>
          </a:p>
          <a:p>
            <a:pPr>
              <a:spcBef>
                <a:spcPts val="600"/>
              </a:spcBef>
              <a:spcAft>
                <a:spcPts val="1200"/>
              </a:spcAft>
            </a:pPr>
            <a:r>
              <a:rPr lang="en-US" sz="2000" dirty="0">
                <a:latin typeface="Comic Sans MS"/>
              </a:rPr>
              <a:t>Have the video camera          on or off and turn the volume and brightness up or down on your device if things are too loud </a:t>
            </a:r>
            <a:r>
              <a:rPr lang="en-US" sz="2000" dirty="0">
                <a:latin typeface="Calibri"/>
                <a:ea typeface="Calibri"/>
                <a:cs typeface="Calibri"/>
              </a:rPr>
              <a:t>🔉🔊</a:t>
            </a:r>
            <a:r>
              <a:rPr lang="en-US" sz="2000" dirty="0">
                <a:latin typeface="Comic Sans MS"/>
              </a:rPr>
              <a:t>or too bright</a:t>
            </a:r>
            <a:r>
              <a:rPr lang="en-US" sz="2000" dirty="0">
                <a:latin typeface="Calibri"/>
                <a:ea typeface="Calibri"/>
                <a:cs typeface="Calibri"/>
              </a:rPr>
              <a:t>🔅🔆</a:t>
            </a:r>
            <a:endParaRPr lang="en-US" sz="2000" dirty="0">
              <a:latin typeface="Comic Sans MS"/>
            </a:endParaRPr>
          </a:p>
          <a:p>
            <a:pPr>
              <a:spcBef>
                <a:spcPts val="600"/>
              </a:spcBef>
              <a:spcAft>
                <a:spcPts val="1200"/>
              </a:spcAft>
            </a:pPr>
            <a:r>
              <a:rPr lang="en-US" sz="2000" dirty="0">
                <a:latin typeface="Comic Sans MS"/>
              </a:rPr>
              <a:t>Our Cantor acts as our voice,           offering the responses, in</a:t>
            </a:r>
            <a:r>
              <a:rPr lang="en-US" sz="2000" b="1" dirty="0">
                <a:latin typeface="Comic Sans MS"/>
              </a:rPr>
              <a:t> Bold Text, </a:t>
            </a:r>
            <a:r>
              <a:rPr lang="en-US" sz="2000" dirty="0">
                <a:latin typeface="Comic Sans MS"/>
              </a:rPr>
              <a:t>which we say together</a:t>
            </a:r>
          </a:p>
          <a:p>
            <a:pPr>
              <a:spcBef>
                <a:spcPts val="600"/>
              </a:spcBef>
              <a:spcAft>
                <a:spcPts val="1200"/>
              </a:spcAft>
            </a:pPr>
            <a:r>
              <a:rPr lang="en-US" sz="2000" dirty="0">
                <a:latin typeface="Comic Sans MS"/>
              </a:rPr>
              <a:t>Feel welcome to use the chat          and reaction emojis </a:t>
            </a:r>
            <a:r>
              <a:rPr lang="en-US" sz="2000" dirty="0">
                <a:latin typeface="Calibri"/>
                <a:ea typeface="Calibri"/>
                <a:cs typeface="Calibri"/>
              </a:rPr>
              <a:t>👍</a:t>
            </a:r>
          </a:p>
          <a:p>
            <a:pPr>
              <a:spcBef>
                <a:spcPts val="600"/>
              </a:spcBef>
              <a:spcAft>
                <a:spcPts val="1200"/>
              </a:spcAft>
            </a:pPr>
            <a:r>
              <a:rPr lang="en-US" sz="2000" dirty="0">
                <a:latin typeface="Calibri"/>
                <a:ea typeface="Calibri"/>
                <a:cs typeface="Calibri"/>
              </a:rPr>
              <a:t>🙏 </a:t>
            </a:r>
            <a:r>
              <a:rPr lang="en-US" sz="2000" dirty="0">
                <a:latin typeface="Comic Sans MS"/>
              </a:rPr>
              <a:t>Please take care of yourself in this space. </a:t>
            </a:r>
            <a:r>
              <a:rPr lang="en-US" sz="2000" dirty="0">
                <a:latin typeface="Calibri"/>
                <a:ea typeface="Calibri"/>
                <a:cs typeface="Calibri"/>
              </a:rPr>
              <a:t>🙏</a:t>
            </a:r>
            <a:r>
              <a:rPr lang="en-US" sz="2000" dirty="0">
                <a:latin typeface="Comic Sans MS"/>
                <a:ea typeface="Calibri"/>
                <a:cs typeface="Calibri"/>
              </a:rPr>
              <a:t> </a:t>
            </a:r>
            <a:r>
              <a:rPr lang="en-US" sz="2000" dirty="0">
                <a:latin typeface="Comic Sans MS"/>
              </a:rPr>
              <a:t>Come and go as you need </a:t>
            </a:r>
            <a:endParaRPr lang="en-US" sz="2000" dirty="0">
              <a:cs typeface="Times New Roman"/>
            </a:endParaRPr>
          </a:p>
          <a:p>
            <a:pPr>
              <a:spcBef>
                <a:spcPts val="600"/>
              </a:spcBef>
              <a:spcAft>
                <a:spcPts val="1200"/>
              </a:spcAft>
            </a:pPr>
            <a:r>
              <a:rPr lang="en-US" sz="2000" dirty="0">
                <a:latin typeface="Calibri"/>
                <a:ea typeface="Calibri"/>
                <a:cs typeface="Calibri"/>
              </a:rPr>
              <a:t>😴 </a:t>
            </a:r>
            <a:r>
              <a:rPr lang="en-US" sz="2000" dirty="0">
                <a:latin typeface="Comic Sans MS"/>
              </a:rPr>
              <a:t>It is great to take rest in this space, so falling asleep is also OK </a:t>
            </a:r>
            <a:r>
              <a:rPr lang="en-US" sz="2000" dirty="0">
                <a:latin typeface="Calibri"/>
                <a:ea typeface="Calibri"/>
                <a:cs typeface="Calibri"/>
              </a:rPr>
              <a:t>😴</a:t>
            </a:r>
            <a:endParaRPr lang="en-US" sz="2000" dirty="0">
              <a:latin typeface="Comic Sans MS"/>
            </a:endParaRPr>
          </a:p>
          <a:p>
            <a:pPr>
              <a:spcBef>
                <a:spcPts val="600"/>
              </a:spcBef>
              <a:spcAft>
                <a:spcPts val="1200"/>
              </a:spcAft>
            </a:pPr>
            <a:r>
              <a:rPr lang="en-US" sz="2000" dirty="0">
                <a:latin typeface="Calibri"/>
                <a:ea typeface="Calibri"/>
                <a:cs typeface="Calibri"/>
              </a:rPr>
              <a:t>👂️ </a:t>
            </a:r>
            <a:r>
              <a:rPr lang="en-US" sz="2000" dirty="0">
                <a:latin typeface="Comic Sans MS"/>
              </a:rPr>
              <a:t>Remember, pastoral care is available to all in the community, if you'd like to speak to someone about anything spiritual. </a:t>
            </a:r>
            <a:r>
              <a:rPr lang="en-US" sz="2000" dirty="0">
                <a:latin typeface="Calibri"/>
                <a:ea typeface="Calibri"/>
                <a:cs typeface="Calibri"/>
              </a:rPr>
              <a:t>❤️</a:t>
            </a:r>
            <a:r>
              <a:rPr lang="en-US" sz="2000" dirty="0">
                <a:latin typeface="Comic Sans MS"/>
              </a:rPr>
              <a:t> Visit the </a:t>
            </a:r>
            <a:r>
              <a:rPr lang="en-US" sz="2000" dirty="0">
                <a:latin typeface="Comic Sans MS"/>
                <a:hlinkClick r:id="rId3"/>
              </a:rPr>
              <a:t>help page</a:t>
            </a:r>
            <a:r>
              <a:rPr lang="en-US" sz="2000" dirty="0">
                <a:latin typeface="Comic Sans MS"/>
              </a:rPr>
              <a:t>  at the website to reach out</a:t>
            </a:r>
            <a:r>
              <a:rPr lang="en-US" sz="2000" dirty="0"/>
              <a:t> </a:t>
            </a:r>
            <a:r>
              <a:rPr lang="en-US" sz="2000" dirty="0">
                <a:latin typeface="Calibri"/>
                <a:ea typeface="Calibri"/>
                <a:cs typeface="Calibri"/>
              </a:rPr>
              <a:t>🌐 </a:t>
            </a:r>
            <a:r>
              <a:rPr lang="en-US" sz="2000" dirty="0">
                <a:latin typeface="Comic Sans MS"/>
                <a:ea typeface="Calibri"/>
                <a:cs typeface="Calibri"/>
              </a:rPr>
              <a:t> </a:t>
            </a:r>
          </a:p>
          <a:p>
            <a:pPr algn="ctr">
              <a:spcBef>
                <a:spcPts val="600"/>
              </a:spcBef>
              <a:spcAft>
                <a:spcPts val="1200"/>
              </a:spcAft>
            </a:pPr>
            <a:r>
              <a:rPr lang="en-US" sz="1800" b="0" i="0" u="none" strike="noStrike" dirty="0">
                <a:effectLst/>
                <a:latin typeface="Comic Sans MS"/>
              </a:rPr>
              <a:t>Our </a:t>
            </a:r>
            <a:r>
              <a:rPr lang="en-US" sz="1800" b="1" i="0" u="none" strike="noStrike" dirty="0">
                <a:effectLst/>
                <a:latin typeface="Comic Sans MS"/>
              </a:rPr>
              <a:t>Being Together ethos and safeguarding practices</a:t>
            </a:r>
            <a:r>
              <a:rPr lang="en-US" sz="1800" b="0" i="0" u="none" strike="noStrike" dirty="0">
                <a:effectLst/>
                <a:latin typeface="Comic Sans MS"/>
              </a:rPr>
              <a:t> can also be accessed on the website 🫶​</a:t>
            </a:r>
            <a:endParaRPr lang="en-US" sz="2000" dirty="0">
              <a:latin typeface="Comic Sans MS"/>
              <a:ea typeface="Calibri"/>
              <a:cs typeface="Calibri"/>
            </a:endParaRPr>
          </a:p>
          <a:p>
            <a:pPr algn="ctr">
              <a:spcBef>
                <a:spcPts val="600"/>
              </a:spcBef>
              <a:spcAft>
                <a:spcPts val="1200"/>
              </a:spcAft>
            </a:pPr>
            <a:r>
              <a:rPr lang="en-US" sz="2000" dirty="0">
                <a:latin typeface="Calibri"/>
                <a:ea typeface="Calibri"/>
                <a:cs typeface="Calibri"/>
              </a:rPr>
              <a:t>🙌  </a:t>
            </a:r>
            <a:r>
              <a:rPr lang="en-US" sz="2000" dirty="0">
                <a:latin typeface="Comic Sans MS"/>
              </a:rPr>
              <a:t>Come as you are – we are all here together! </a:t>
            </a:r>
            <a:r>
              <a:rPr lang="en-US" sz="2000" dirty="0">
                <a:latin typeface="Calibri"/>
                <a:ea typeface="Calibri"/>
                <a:cs typeface="Calibri"/>
              </a:rPr>
              <a:t>🙌 </a:t>
            </a:r>
            <a:endParaRPr lang="en-US" sz="2000" dirty="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18134" y="228354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2995815" y="571354"/>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9334" y="2900339"/>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70533" y="2900339"/>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236142" y="3321801"/>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08189" y="1356471"/>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46F12-FD98-C736-6E66-A72941A28B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0EE95C-8C34-157B-071E-941F510072D1}"/>
              </a:ext>
            </a:extLst>
          </p:cNvPr>
          <p:cNvSpPr txBox="1"/>
          <p:nvPr/>
        </p:nvSpPr>
        <p:spPr>
          <a:xfrm>
            <a:off x="2423332" y="188873"/>
            <a:ext cx="7350817" cy="15660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latin typeface="Comic Sans MS"/>
              </a:rPr>
              <a:t>.</a:t>
            </a:r>
            <a:br>
              <a:rPr lang="en-US" sz="2400" dirty="0">
                <a:latin typeface="Comic Sans MS"/>
              </a:rPr>
            </a:br>
            <a:endParaRPr lang="en-US" sz="2400" dirty="0">
              <a:latin typeface="Comic Sans MS"/>
            </a:endParaRPr>
          </a:p>
          <a:p>
            <a:pPr>
              <a:lnSpc>
                <a:spcPct val="150000"/>
              </a:lnSpc>
            </a:pPr>
            <a:endParaRPr lang="en-US" dirty="0">
              <a:ea typeface="Calibri"/>
              <a:cs typeface="Calibri"/>
            </a:endParaRPr>
          </a:p>
        </p:txBody>
      </p:sp>
      <p:sp>
        <p:nvSpPr>
          <p:cNvPr id="6" name="Rectangle 5">
            <a:extLst>
              <a:ext uri="{FF2B5EF4-FFF2-40B4-BE49-F238E27FC236}">
                <a16:creationId xmlns:a16="http://schemas.microsoft.com/office/drawing/2014/main" id="{19114293-30EB-9349-C14F-39B14C17E601}"/>
              </a:ext>
            </a:extLst>
          </p:cNvPr>
          <p:cNvSpPr/>
          <p:nvPr/>
        </p:nvSpPr>
        <p:spPr>
          <a:xfrm>
            <a:off x="6631015" y="6229323"/>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3" name="TextBox 2">
            <a:extLst>
              <a:ext uri="{FF2B5EF4-FFF2-40B4-BE49-F238E27FC236}">
                <a16:creationId xmlns:a16="http://schemas.microsoft.com/office/drawing/2014/main" id="{10141E22-F5A1-072B-7628-2D9603FA9B7B}"/>
              </a:ext>
            </a:extLst>
          </p:cNvPr>
          <p:cNvSpPr txBox="1"/>
          <p:nvPr/>
        </p:nvSpPr>
        <p:spPr>
          <a:xfrm>
            <a:off x="1559496" y="764704"/>
            <a:ext cx="8570041" cy="5355312"/>
          </a:xfrm>
          <a:prstGeom prst="rect">
            <a:avLst/>
          </a:prstGeom>
          <a:noFill/>
        </p:spPr>
        <p:txBody>
          <a:bodyPr wrap="square" rtlCol="0">
            <a:spAutoFit/>
          </a:bodyPr>
          <a:lstStyle/>
          <a:p>
            <a:pPr>
              <a:lnSpc>
                <a:spcPct val="150000"/>
              </a:lnSpc>
            </a:pPr>
            <a:r>
              <a:rPr lang="en-US" altLang="en-US" sz="2400" baseline="30000" dirty="0">
                <a:solidFill>
                  <a:srgbClr val="000000"/>
                </a:solidFill>
                <a:latin typeface="Comic Sans MS" panose="030F0902030302020204" pitchFamily="66" charset="0"/>
              </a:rPr>
              <a:t>3</a:t>
            </a:r>
            <a:r>
              <a:rPr lang="en-US" altLang="en-US" sz="2400" dirty="0">
                <a:solidFill>
                  <a:srgbClr val="000000"/>
                </a:solidFill>
                <a:latin typeface="Comic Sans MS" panose="030F0902030302020204" pitchFamily="66" charset="0"/>
              </a:rPr>
              <a:t> His delight shall be in the fear of the Lord . </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He shall not judge by what his eyes see,</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     or decide by what his ears hear;</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4</a:t>
            </a:r>
            <a:r>
              <a:rPr lang="en-US" altLang="en-US" sz="2400" dirty="0">
                <a:solidFill>
                  <a:srgbClr val="000000"/>
                </a:solidFill>
                <a:latin typeface="Comic Sans MS" panose="030F0902030302020204" pitchFamily="66" charset="0"/>
              </a:rPr>
              <a:t> but </a:t>
            </a:r>
            <a:r>
              <a:rPr lang="en-US" altLang="en-US" sz="2400" dirty="0">
                <a:latin typeface="Comic Sans MS" panose="030F0902030302020204" pitchFamily="66" charset="0"/>
              </a:rPr>
              <a:t>with righteousness he shall judge the poor,</a:t>
            </a:r>
            <a:br>
              <a:rPr lang="en-US" altLang="en-US" sz="2400" dirty="0">
                <a:latin typeface="Comic Sans MS" panose="030F0902030302020204" pitchFamily="66" charset="0"/>
              </a:rPr>
            </a:br>
            <a:r>
              <a:rPr lang="en-US" altLang="en-US" sz="2400" dirty="0">
                <a:latin typeface="Comic Sans MS" panose="030F0902030302020204" pitchFamily="66" charset="0"/>
              </a:rPr>
              <a:t>     and decide with equity for the meek of the earth;</a:t>
            </a:r>
            <a:br>
              <a:rPr lang="en-US" altLang="en-US" sz="2400" dirty="0">
                <a:latin typeface="Comic Sans MS" panose="030F0902030302020204" pitchFamily="66" charset="0"/>
              </a:rPr>
            </a:br>
            <a:r>
              <a:rPr lang="en-US" altLang="en-US" sz="2400" dirty="0">
                <a:latin typeface="Comic Sans MS" panose="030F0902030302020204" pitchFamily="66" charset="0"/>
              </a:rPr>
              <a:t>he shall strike the earth with the rod of his mouth,</a:t>
            </a:r>
            <a:br>
              <a:rPr lang="en-US" altLang="en-US" sz="2400" dirty="0">
                <a:latin typeface="Comic Sans MS" panose="030F0902030302020204" pitchFamily="66" charset="0"/>
              </a:rPr>
            </a:br>
            <a:r>
              <a:rPr lang="en-US" altLang="en-US" sz="2400" dirty="0">
                <a:latin typeface="Comic Sans MS" panose="030F0902030302020204" pitchFamily="66" charset="0"/>
              </a:rPr>
              <a:t>     and with the breath </a:t>
            </a:r>
            <a:r>
              <a:rPr lang="en-US" altLang="en-US" sz="2400" dirty="0">
                <a:solidFill>
                  <a:srgbClr val="000000"/>
                </a:solidFill>
                <a:latin typeface="Comic Sans MS" panose="030F0902030302020204" pitchFamily="66" charset="0"/>
              </a:rPr>
              <a:t>of his lips he shall kill the wicked.</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5</a:t>
            </a:r>
            <a:r>
              <a:rPr lang="en-US" altLang="en-US" sz="2400" dirty="0">
                <a:solidFill>
                  <a:srgbClr val="000000"/>
                </a:solidFill>
                <a:latin typeface="Comic Sans MS" panose="030F0902030302020204" pitchFamily="66" charset="0"/>
              </a:rPr>
              <a:t> Righteousness shall be the belt around his waist,</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     and faithfulness the belt around his loins. </a:t>
            </a:r>
            <a:endParaRPr lang="en-US" altLang="en-US" dirty="0">
              <a:latin typeface="Comic Sans MS" panose="030F0902030302020204" pitchFamily="66" charset="0"/>
            </a:endParaRPr>
          </a:p>
          <a:p>
            <a:endParaRPr lang="en-AU" dirty="0"/>
          </a:p>
        </p:txBody>
      </p:sp>
    </p:spTree>
    <p:extLst>
      <p:ext uri="{BB962C8B-B14F-4D97-AF65-F5344CB8AC3E}">
        <p14:creationId xmlns:p14="http://schemas.microsoft.com/office/powerpoint/2010/main" val="1150742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9C185-F155-8992-8320-79D64D7F39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F47AEF3-4A10-E4FD-10EA-9CB125925AB3}"/>
              </a:ext>
            </a:extLst>
          </p:cNvPr>
          <p:cNvSpPr txBox="1"/>
          <p:nvPr/>
        </p:nvSpPr>
        <p:spPr>
          <a:xfrm>
            <a:off x="2423332" y="188873"/>
            <a:ext cx="7350817" cy="15660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latin typeface="Comic Sans MS"/>
              </a:rPr>
              <a:t>.</a:t>
            </a:r>
            <a:br>
              <a:rPr lang="en-US" sz="2400" dirty="0">
                <a:latin typeface="Comic Sans MS"/>
              </a:rPr>
            </a:br>
            <a:endParaRPr lang="en-US" sz="2400" dirty="0">
              <a:latin typeface="Comic Sans MS"/>
            </a:endParaRPr>
          </a:p>
          <a:p>
            <a:pPr>
              <a:lnSpc>
                <a:spcPct val="150000"/>
              </a:lnSpc>
            </a:pPr>
            <a:endParaRPr lang="en-US" dirty="0">
              <a:ea typeface="Calibri"/>
              <a:cs typeface="Calibri"/>
            </a:endParaRPr>
          </a:p>
        </p:txBody>
      </p:sp>
      <p:sp>
        <p:nvSpPr>
          <p:cNvPr id="6" name="Rectangle 5">
            <a:extLst>
              <a:ext uri="{FF2B5EF4-FFF2-40B4-BE49-F238E27FC236}">
                <a16:creationId xmlns:a16="http://schemas.microsoft.com/office/drawing/2014/main" id="{FEC3F95D-8E9D-52A3-53E3-1C7D70C5327E}"/>
              </a:ext>
            </a:extLst>
          </p:cNvPr>
          <p:cNvSpPr/>
          <p:nvPr/>
        </p:nvSpPr>
        <p:spPr>
          <a:xfrm>
            <a:off x="6631015" y="6229323"/>
            <a:ext cx="2035498" cy="400110"/>
          </a:xfrm>
          <a:prstGeom prst="rect">
            <a:avLst/>
          </a:prstGeom>
        </p:spPr>
        <p:txBody>
          <a:bodyPr wrap="square">
            <a:spAutoFit/>
          </a:bodyPr>
          <a:lstStyle/>
          <a:p>
            <a:r>
              <a:rPr lang="en-GB" sz="2000" b="1">
                <a:solidFill>
                  <a:srgbClr val="7030A0"/>
                </a:solidFill>
                <a:latin typeface="Comic Sans MS"/>
              </a:rPr>
              <a:t>Continue…</a:t>
            </a:r>
            <a:endParaRPr lang="en-AU" sz="2000" b="1">
              <a:solidFill>
                <a:srgbClr val="7030A0"/>
              </a:solidFill>
            </a:endParaRPr>
          </a:p>
        </p:txBody>
      </p:sp>
      <p:sp>
        <p:nvSpPr>
          <p:cNvPr id="3" name="TextBox 2">
            <a:extLst>
              <a:ext uri="{FF2B5EF4-FFF2-40B4-BE49-F238E27FC236}">
                <a16:creationId xmlns:a16="http://schemas.microsoft.com/office/drawing/2014/main" id="{35CE8D52-01EA-FE97-FB79-C903E6129065}"/>
              </a:ext>
            </a:extLst>
          </p:cNvPr>
          <p:cNvSpPr txBox="1"/>
          <p:nvPr/>
        </p:nvSpPr>
        <p:spPr>
          <a:xfrm>
            <a:off x="1810979" y="859392"/>
            <a:ext cx="8570041" cy="5569986"/>
          </a:xfrm>
          <a:prstGeom prst="rect">
            <a:avLst/>
          </a:prstGeom>
          <a:noFill/>
        </p:spPr>
        <p:txBody>
          <a:bodyPr wrap="square" lIns="91440" tIns="45720" rIns="91440" bIns="45720" rtlCol="0" anchor="t">
            <a:spAutoFit/>
          </a:bodyPr>
          <a:lstStyle/>
          <a:p>
            <a:pPr>
              <a:lnSpc>
                <a:spcPct val="150000"/>
              </a:lnSpc>
            </a:pPr>
            <a:r>
              <a:rPr lang="en-US" altLang="en-US" sz="2400" baseline="30000" dirty="0">
                <a:solidFill>
                  <a:srgbClr val="000000"/>
                </a:solidFill>
                <a:latin typeface="Comic Sans MS"/>
              </a:rPr>
              <a:t>6</a:t>
            </a:r>
            <a:r>
              <a:rPr lang="en-US" altLang="en-US" sz="2400" dirty="0">
                <a:solidFill>
                  <a:srgbClr val="000000"/>
                </a:solidFill>
                <a:latin typeface="Comic Sans MS"/>
              </a:rPr>
              <a:t> The wolf shall live with the lamb,</a:t>
            </a:r>
            <a:br>
              <a:rPr lang="en-US" altLang="en-US" sz="2400" dirty="0">
                <a:latin typeface="Comic Sans MS" panose="030F0902030302020204" pitchFamily="66" charset="0"/>
              </a:rPr>
            </a:br>
            <a:r>
              <a:rPr lang="en-US" altLang="en-US" sz="2400" dirty="0">
                <a:solidFill>
                  <a:srgbClr val="000000"/>
                </a:solidFill>
                <a:latin typeface="Comic Sans MS"/>
              </a:rPr>
              <a:t>     the leopard </a:t>
            </a:r>
            <a:r>
              <a:rPr lang="en-US" altLang="en-US" sz="2400" dirty="0">
                <a:latin typeface="Comic Sans MS"/>
              </a:rPr>
              <a:t>shall lie down with the kid,</a:t>
            </a:r>
            <a:br>
              <a:rPr lang="en-US" altLang="en-US" sz="2400" dirty="0">
                <a:latin typeface="Comic Sans MS" panose="030F0902030302020204" pitchFamily="66" charset="0"/>
              </a:rPr>
            </a:br>
            <a:r>
              <a:rPr lang="en-US" altLang="en-US" sz="2400" dirty="0">
                <a:latin typeface="Comic Sans MS"/>
              </a:rPr>
              <a:t>the calf and the lion and the fatling together,</a:t>
            </a:r>
            <a:br>
              <a:rPr lang="en-US" altLang="en-US" sz="2400" dirty="0">
                <a:latin typeface="Comic Sans MS" panose="030F0902030302020204" pitchFamily="66" charset="0"/>
              </a:rPr>
            </a:br>
            <a:r>
              <a:rPr lang="en-US" altLang="en-US" sz="2400" dirty="0">
                <a:latin typeface="Comic Sans MS"/>
              </a:rPr>
              <a:t>     and a little child shall lead them.</a:t>
            </a:r>
            <a:br>
              <a:rPr lang="en-US" altLang="en-US" sz="2400" dirty="0">
                <a:latin typeface="Comic Sans MS" panose="030F0902030302020204" pitchFamily="66" charset="0"/>
              </a:rPr>
            </a:br>
            <a:r>
              <a:rPr lang="en-US" altLang="en-US" sz="2400" baseline="30000" dirty="0">
                <a:latin typeface="Comic Sans MS"/>
              </a:rPr>
              <a:t>7</a:t>
            </a:r>
            <a:r>
              <a:rPr lang="en-US" altLang="en-US" sz="2400" dirty="0">
                <a:latin typeface="Comic Sans MS"/>
              </a:rPr>
              <a:t> The cow and the bear shall graze,</a:t>
            </a:r>
            <a:br>
              <a:rPr lang="en-US" altLang="en-US" sz="2400" dirty="0">
                <a:latin typeface="Comic Sans MS" panose="030F0902030302020204" pitchFamily="66" charset="0"/>
              </a:rPr>
            </a:br>
            <a:r>
              <a:rPr lang="en-US" altLang="en-US" sz="2400" dirty="0">
                <a:latin typeface="Comic Sans MS"/>
              </a:rPr>
              <a:t>     their young shall lie down </a:t>
            </a:r>
            <a:r>
              <a:rPr lang="en-US" altLang="en-US" sz="2400" dirty="0">
                <a:solidFill>
                  <a:srgbClr val="000000"/>
                </a:solidFill>
                <a:latin typeface="Comic Sans MS"/>
              </a:rPr>
              <a:t>together;</a:t>
            </a:r>
            <a:br>
              <a:rPr lang="en-US" altLang="en-US" sz="2400" dirty="0">
                <a:latin typeface="Comic Sans MS" panose="030F0902030302020204" pitchFamily="66" charset="0"/>
              </a:rPr>
            </a:br>
            <a:r>
              <a:rPr lang="en-US" altLang="en-US" sz="2400" dirty="0">
                <a:solidFill>
                  <a:srgbClr val="000000"/>
                </a:solidFill>
                <a:latin typeface="Comic Sans MS"/>
              </a:rPr>
              <a:t>     and the lion shall eat straw like the ox.</a:t>
            </a:r>
            <a:br>
              <a:rPr lang="en-US" altLang="en-US" sz="2400" dirty="0">
                <a:latin typeface="Comic Sans MS" panose="030F0902030302020204" pitchFamily="66" charset="0"/>
              </a:rPr>
            </a:br>
            <a:r>
              <a:rPr lang="en-US" altLang="en-US" sz="2400" baseline="30000" dirty="0">
                <a:solidFill>
                  <a:srgbClr val="000000"/>
                </a:solidFill>
                <a:latin typeface="Comic Sans MS"/>
              </a:rPr>
              <a:t>8</a:t>
            </a:r>
            <a:r>
              <a:rPr lang="en-US" altLang="en-US" sz="2400" dirty="0">
                <a:solidFill>
                  <a:srgbClr val="000000"/>
                </a:solidFill>
                <a:latin typeface="Comic Sans MS"/>
              </a:rPr>
              <a:t> The nursing child shall play over the hole of the asp,</a:t>
            </a:r>
            <a:br>
              <a:rPr lang="en-US" altLang="en-US" sz="2400" dirty="0">
                <a:latin typeface="Comic Sans MS" panose="030F0902030302020204" pitchFamily="66" charset="0"/>
              </a:rPr>
            </a:br>
            <a:r>
              <a:rPr lang="en-US" altLang="en-US" sz="2400" dirty="0">
                <a:solidFill>
                  <a:srgbClr val="000000"/>
                </a:solidFill>
                <a:latin typeface="Comic Sans MS"/>
              </a:rPr>
              <a:t>     and the weaned child shall put its hand on the </a:t>
            </a:r>
            <a:endParaRPr lang="en-AU" dirty="0">
              <a:solidFill>
                <a:srgbClr val="000000"/>
              </a:solidFill>
              <a:latin typeface="Comic Sans MS"/>
              <a:cs typeface="Times New Roman"/>
            </a:endParaRPr>
          </a:p>
          <a:p>
            <a:pPr>
              <a:lnSpc>
                <a:spcPct val="150000"/>
              </a:lnSpc>
            </a:pPr>
            <a:r>
              <a:rPr lang="en-US" altLang="en-US" sz="2400" dirty="0">
                <a:solidFill>
                  <a:srgbClr val="000000"/>
                </a:solidFill>
                <a:latin typeface="Comic Sans MS"/>
              </a:rPr>
              <a:t>     adder’s den.</a:t>
            </a:r>
            <a:endParaRPr lang="en-AU" dirty="0">
              <a:latin typeface="Comic Sans MS"/>
              <a:cs typeface="Times New Roman"/>
            </a:endParaRPr>
          </a:p>
        </p:txBody>
      </p:sp>
    </p:spTree>
    <p:extLst>
      <p:ext uri="{BB962C8B-B14F-4D97-AF65-F5344CB8AC3E}">
        <p14:creationId xmlns:p14="http://schemas.microsoft.com/office/powerpoint/2010/main" val="1205565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8EAD0-51CA-5715-959E-E0BB4C6E35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FFA04C-2FC1-7546-F219-C569A1E5D83B}"/>
              </a:ext>
            </a:extLst>
          </p:cNvPr>
          <p:cNvSpPr txBox="1"/>
          <p:nvPr/>
        </p:nvSpPr>
        <p:spPr>
          <a:xfrm>
            <a:off x="2423332" y="188873"/>
            <a:ext cx="7350817" cy="15660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latin typeface="Comic Sans MS"/>
              </a:rPr>
              <a:t>.</a:t>
            </a:r>
            <a:br>
              <a:rPr lang="en-US" sz="2400" dirty="0">
                <a:latin typeface="Comic Sans MS"/>
              </a:rPr>
            </a:br>
            <a:endParaRPr lang="en-US" sz="2400" dirty="0">
              <a:latin typeface="Comic Sans MS"/>
            </a:endParaRPr>
          </a:p>
          <a:p>
            <a:pPr>
              <a:lnSpc>
                <a:spcPct val="150000"/>
              </a:lnSpc>
            </a:pPr>
            <a:endParaRPr lang="en-US" dirty="0">
              <a:ea typeface="Calibri"/>
              <a:cs typeface="Calibri"/>
            </a:endParaRPr>
          </a:p>
        </p:txBody>
      </p:sp>
      <p:sp>
        <p:nvSpPr>
          <p:cNvPr id="3" name="TextBox 2">
            <a:extLst>
              <a:ext uri="{FF2B5EF4-FFF2-40B4-BE49-F238E27FC236}">
                <a16:creationId xmlns:a16="http://schemas.microsoft.com/office/drawing/2014/main" id="{7B6C2D3C-07C5-0102-646E-F60FE2CC227C}"/>
              </a:ext>
            </a:extLst>
          </p:cNvPr>
          <p:cNvSpPr txBox="1"/>
          <p:nvPr/>
        </p:nvSpPr>
        <p:spPr>
          <a:xfrm>
            <a:off x="1918447" y="1021976"/>
            <a:ext cx="8570041" cy="4247317"/>
          </a:xfrm>
          <a:prstGeom prst="rect">
            <a:avLst/>
          </a:prstGeom>
          <a:noFill/>
        </p:spPr>
        <p:txBody>
          <a:bodyPr wrap="square" rtlCol="0">
            <a:spAutoFit/>
          </a:bodyPr>
          <a:lstStyle/>
          <a:p>
            <a:pPr>
              <a:lnSpc>
                <a:spcPct val="150000"/>
              </a:lnSpc>
            </a:pPr>
            <a:r>
              <a:rPr lang="en-US" altLang="en-US" sz="2400" baseline="30000" dirty="0">
                <a:solidFill>
                  <a:srgbClr val="000000"/>
                </a:solidFill>
                <a:latin typeface="Comic Sans MS" panose="030F0902030302020204" pitchFamily="66" charset="0"/>
              </a:rPr>
              <a:t>9</a:t>
            </a:r>
            <a:r>
              <a:rPr lang="en-US" altLang="en-US" sz="2400" dirty="0">
                <a:solidFill>
                  <a:srgbClr val="000000"/>
                </a:solidFill>
                <a:latin typeface="Comic Sans MS" panose="030F0902030302020204" pitchFamily="66" charset="0"/>
              </a:rPr>
              <a:t> They will not hurt or destroy</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     on all my </a:t>
            </a:r>
            <a:r>
              <a:rPr lang="en-US" altLang="en-US" sz="2400" dirty="0">
                <a:latin typeface="Comic Sans MS" panose="030F0902030302020204" pitchFamily="66" charset="0"/>
              </a:rPr>
              <a:t>holy mountain;</a:t>
            </a:r>
            <a:br>
              <a:rPr lang="en-US" altLang="en-US" sz="2400" dirty="0">
                <a:latin typeface="Comic Sans MS" panose="030F0902030302020204" pitchFamily="66" charset="0"/>
              </a:rPr>
            </a:br>
            <a:r>
              <a:rPr lang="en-US" altLang="en-US" sz="2400" dirty="0">
                <a:latin typeface="Comic Sans MS" panose="030F0902030302020204" pitchFamily="66" charset="0"/>
              </a:rPr>
              <a:t>for the earth </a:t>
            </a:r>
            <a:r>
              <a:rPr lang="en-US" altLang="en-US" sz="2400" dirty="0">
                <a:solidFill>
                  <a:srgbClr val="000000"/>
                </a:solidFill>
                <a:latin typeface="Comic Sans MS" panose="030F0902030302020204" pitchFamily="66" charset="0"/>
              </a:rPr>
              <a:t>will be full of the knowledge of the Lord</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     as the waters cover the sea. </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10</a:t>
            </a:r>
            <a:r>
              <a:rPr lang="en-US" altLang="en-US" sz="2400" dirty="0">
                <a:solidFill>
                  <a:srgbClr val="000000"/>
                </a:solidFill>
                <a:latin typeface="Comic Sans MS" panose="030F0902030302020204" pitchFamily="66" charset="0"/>
              </a:rPr>
              <a:t> On that day the root of Jesse shall stand as a signal to the peoples; the nations shall inquire of him, and his dwelling shall be glorious.</a:t>
            </a:r>
            <a:endParaRPr lang="en-US" altLang="en-US" sz="2400" dirty="0">
              <a:latin typeface="Comic Sans MS" panose="030F0902030302020204" pitchFamily="66" charset="0"/>
            </a:endParaRPr>
          </a:p>
          <a:p>
            <a:endParaRPr lang="en-AU" dirty="0"/>
          </a:p>
        </p:txBody>
      </p:sp>
      <p:sp>
        <p:nvSpPr>
          <p:cNvPr id="4" name="TextBox 1">
            <a:extLst>
              <a:ext uri="{FF2B5EF4-FFF2-40B4-BE49-F238E27FC236}">
                <a16:creationId xmlns:a16="http://schemas.microsoft.com/office/drawing/2014/main" id="{41C47455-B7CA-E4F4-7F24-EC2EB9951C41}"/>
              </a:ext>
            </a:extLst>
          </p:cNvPr>
          <p:cNvSpPr txBox="1"/>
          <p:nvPr/>
        </p:nvSpPr>
        <p:spPr>
          <a:xfrm>
            <a:off x="906303" y="5836024"/>
            <a:ext cx="8867846"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Comic Sans MS"/>
                <a:cs typeface="Segoe UI"/>
              </a:rPr>
              <a:t>Hear the word of the Lord. </a:t>
            </a:r>
            <a:r>
              <a:rPr lang="en-US" sz="2400" b="1" dirty="0">
                <a:latin typeface="Comic Sans MS"/>
                <a:cs typeface="Segoe UI"/>
              </a:rPr>
              <a:t>Thanks be to God.</a:t>
            </a:r>
            <a:r>
              <a:rPr lang="en-US" sz="2400" dirty="0">
                <a:latin typeface="Comic Sans MS"/>
                <a:cs typeface="Segoe UI"/>
              </a:rPr>
              <a:t>​</a:t>
            </a:r>
            <a:endParaRPr lang="en-US" dirty="0"/>
          </a:p>
        </p:txBody>
      </p:sp>
    </p:spTree>
    <p:extLst>
      <p:ext uri="{BB962C8B-B14F-4D97-AF65-F5344CB8AC3E}">
        <p14:creationId xmlns:p14="http://schemas.microsoft.com/office/powerpoint/2010/main" val="3656249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307" y="290680"/>
            <a:ext cx="11375386" cy="1051891"/>
          </a:xfrm>
          <a:prstGeom prst="rect">
            <a:avLst/>
          </a:prstGeom>
        </p:spPr>
        <p:txBody>
          <a:bodyPr wrap="square" lIns="91440" tIns="45720" rIns="91440" bIns="45720" anchor="t">
            <a:spAutoFit/>
          </a:bodyPr>
          <a:lstStyle/>
          <a:p>
            <a:pPr>
              <a:lnSpc>
                <a:spcPct val="150000"/>
              </a:lnSpc>
            </a:pPr>
            <a:r>
              <a:rPr lang="en-GB" sz="2200" b="1" dirty="0">
                <a:solidFill>
                  <a:srgbClr val="7030A0"/>
                </a:solidFill>
                <a:latin typeface="Comic Sans MS"/>
              </a:rPr>
              <a:t>Leader:</a:t>
            </a:r>
            <a:r>
              <a:rPr lang="en-GB" sz="2200" b="1" dirty="0">
                <a:solidFill>
                  <a:srgbClr val="00B050"/>
                </a:solidFill>
                <a:latin typeface="Comic Sans MS"/>
              </a:rPr>
              <a:t> </a:t>
            </a:r>
            <a:r>
              <a:rPr lang="en-US" sz="2200" dirty="0">
                <a:latin typeface="Comic Sans MS"/>
              </a:rPr>
              <a:t>We now say the psalm antiphonally, I invite the 1</a:t>
            </a:r>
            <a:r>
              <a:rPr lang="en-US" sz="2200" baseline="30000" dirty="0">
                <a:latin typeface="Comic Sans MS"/>
              </a:rPr>
              <a:t>st</a:t>
            </a:r>
            <a:r>
              <a:rPr lang="en-US" sz="2200" dirty="0">
                <a:latin typeface="Comic Sans MS"/>
              </a:rPr>
              <a:t> Reader to lead, and we will all respond with the </a:t>
            </a:r>
            <a:r>
              <a:rPr lang="en-US" sz="2200" b="1" dirty="0">
                <a:latin typeface="Comic Sans MS"/>
              </a:rPr>
              <a:t>Response in Bold</a:t>
            </a:r>
            <a:r>
              <a:rPr lang="en-US" sz="2200" dirty="0">
                <a:latin typeface="Comic Sans MS"/>
              </a:rPr>
              <a:t> along with our cantor as our voice. </a:t>
            </a:r>
            <a:endParaRPr lang="en-GB" sz="2200" dirty="0">
              <a:latin typeface="Comic Sans MS" panose="030F0902030302020204" pitchFamily="66" charset="0"/>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0615" y="1972191"/>
            <a:ext cx="2427890" cy="1456809"/>
          </a:xfrm>
          <a:prstGeom prst="rect">
            <a:avLst/>
          </a:prstGeom>
          <a:noFill/>
          <a:ln>
            <a:noFill/>
          </a:ln>
        </p:spPr>
        <p:txBody>
          <a:bodyPr wrap="square" lIns="91440" tIns="45720" rIns="91440" bIns="45720" rtlCol="0" anchor="t">
            <a:spAutoFit/>
          </a:bodyPr>
          <a:lstStyle/>
          <a:p>
            <a:pPr algn="ctr">
              <a:spcBef>
                <a:spcPts val="450"/>
              </a:spcBef>
              <a:spcAft>
                <a:spcPts val="450"/>
              </a:spcAft>
            </a:pPr>
            <a:r>
              <a:rPr lang="en-US" sz="2400" b="1" dirty="0">
                <a:latin typeface="Comic Sans MS"/>
              </a:rPr>
              <a:t>Psalm</a:t>
            </a:r>
          </a:p>
          <a:p>
            <a:pPr algn="ctr">
              <a:spcBef>
                <a:spcPts val="450"/>
              </a:spcBef>
              <a:spcAft>
                <a:spcPts val="450"/>
              </a:spcAft>
            </a:pPr>
            <a:r>
              <a:rPr lang="en-US" altLang="en-US" sz="2400" dirty="0">
                <a:latin typeface="Comic Sans MS" panose="030F0902030302020204" pitchFamily="66" charset="0"/>
              </a:rPr>
              <a:t>72.1-7, </a:t>
            </a:r>
          </a:p>
          <a:p>
            <a:pPr algn="ctr">
              <a:spcBef>
                <a:spcPts val="450"/>
              </a:spcBef>
              <a:spcAft>
                <a:spcPts val="450"/>
              </a:spcAft>
            </a:pPr>
            <a:r>
              <a:rPr lang="en-US" altLang="en-US" sz="2400" dirty="0">
                <a:latin typeface="Comic Sans MS" panose="030F0902030302020204" pitchFamily="66" charset="0"/>
              </a:rPr>
              <a:t>72.18-21</a:t>
            </a:r>
            <a:r>
              <a:rPr lang="en-US" sz="2400" b="1" dirty="0">
                <a:latin typeface="Comic Sans MS"/>
              </a:rPr>
              <a:t> </a:t>
            </a:r>
            <a:endParaRPr lang="en-AU" b="1" u="none" strike="noStrike" dirty="0">
              <a:effectLst/>
              <a:latin typeface="Comic Sans MS"/>
            </a:endParaRPr>
          </a:p>
        </p:txBody>
      </p:sp>
      <p:sp>
        <p:nvSpPr>
          <p:cNvPr id="5" name="Rectangle 4">
            <a:extLst>
              <a:ext uri="{FF2B5EF4-FFF2-40B4-BE49-F238E27FC236}">
                <a16:creationId xmlns:a16="http://schemas.microsoft.com/office/drawing/2014/main" id="{E83CFF85-B8A3-1753-9369-5C7164D2C5B7}"/>
              </a:ext>
            </a:extLst>
          </p:cNvPr>
          <p:cNvSpPr/>
          <p:nvPr/>
        </p:nvSpPr>
        <p:spPr>
          <a:xfrm>
            <a:off x="7824192" y="6257835"/>
            <a:ext cx="1395795"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8" name="TextBox 7">
            <a:extLst>
              <a:ext uri="{FF2B5EF4-FFF2-40B4-BE49-F238E27FC236}">
                <a16:creationId xmlns:a16="http://schemas.microsoft.com/office/drawing/2014/main" id="{19A70799-761E-B852-40B1-7C9B80B59B1D}"/>
              </a:ext>
            </a:extLst>
          </p:cNvPr>
          <p:cNvSpPr txBox="1"/>
          <p:nvPr/>
        </p:nvSpPr>
        <p:spPr>
          <a:xfrm>
            <a:off x="2207568" y="2104078"/>
            <a:ext cx="8198316" cy="3909083"/>
          </a:xfrm>
          <a:prstGeom prst="rect">
            <a:avLst/>
          </a:prstGeom>
          <a:noFill/>
        </p:spPr>
        <p:txBody>
          <a:bodyPr wrap="square" lIns="91440" tIns="45720" rIns="91440" bIns="45720" anchor="t">
            <a:spAutoFit/>
          </a:bodyPr>
          <a:lstStyle/>
          <a:p>
            <a:pPr lvl="0" indent="338138"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1</a:t>
            </a:r>
            <a:r>
              <a:rPr lang="en-US" altLang="en-US" sz="2400" dirty="0">
                <a:solidFill>
                  <a:srgbClr val="000000"/>
                </a:solidFill>
                <a:latin typeface="Comic Sans MS" panose="030F0902030302020204" pitchFamily="66" charset="0"/>
              </a:rPr>
              <a:t> </a:t>
            </a:r>
            <a:r>
              <a:rPr lang="en-US" altLang="en-US" sz="2400" dirty="0">
                <a:latin typeface="Comic Sans MS" panose="030F0902030302020204" pitchFamily="66" charset="0"/>
              </a:rPr>
              <a:t>Give the king your judgement, O God:</a:t>
            </a:r>
          </a:p>
          <a:p>
            <a:pPr lvl="0" indent="338138" eaLnBrk="0" fontAlgn="base" hangingPunct="0">
              <a:lnSpc>
                <a:spcPct val="150000"/>
              </a:lnSpc>
              <a:spcBef>
                <a:spcPct val="0"/>
              </a:spcBef>
              <a:spcAft>
                <a:spcPct val="0"/>
              </a:spcAft>
            </a:pPr>
            <a:r>
              <a:rPr lang="en-US" altLang="en-US" sz="2400" dirty="0">
                <a:latin typeface="Comic Sans MS" panose="030F0902030302020204" pitchFamily="66" charset="0"/>
              </a:rPr>
              <a:t>and your righteousness to the son of a king,</a:t>
            </a:r>
          </a:p>
          <a:p>
            <a:pPr lvl="0" eaLnBrk="0" fontAlgn="base" hangingPunct="0">
              <a:lnSpc>
                <a:spcPct val="150000"/>
              </a:lnSpc>
              <a:spcBef>
                <a:spcPct val="0"/>
              </a:spcBef>
              <a:spcAft>
                <a:spcPct val="0"/>
              </a:spcAft>
            </a:pPr>
            <a:r>
              <a:rPr lang="en-US" altLang="en-US" sz="2400" b="1" baseline="30000" dirty="0">
                <a:latin typeface="Comic Sans MS" panose="030F0902030302020204" pitchFamily="66" charset="0"/>
              </a:rPr>
              <a:t>2</a:t>
            </a:r>
            <a:r>
              <a:rPr lang="en-US" altLang="en-US" sz="2400" b="1" dirty="0">
                <a:latin typeface="Comic Sans MS" panose="030F0902030302020204" pitchFamily="66" charset="0"/>
              </a:rPr>
              <a:t> That he may judge your people rightly:</a:t>
            </a:r>
          </a:p>
          <a:p>
            <a:pPr lvl="0" indent="338138" eaLnBrk="0" fontAlgn="base" hangingPunct="0">
              <a:lnSpc>
                <a:spcPct val="150000"/>
              </a:lnSpc>
              <a:spcBef>
                <a:spcPct val="0"/>
              </a:spcBef>
              <a:spcAft>
                <a:spcPct val="0"/>
              </a:spcAft>
            </a:pPr>
            <a:r>
              <a:rPr lang="en-US" altLang="en-US" sz="2400" b="1" dirty="0">
                <a:latin typeface="Comic Sans MS" panose="030F0902030302020204" pitchFamily="66" charset="0"/>
              </a:rPr>
              <a:t>and the poor of the land with equity.</a:t>
            </a:r>
          </a:p>
          <a:p>
            <a:pPr lvl="0" eaLnBrk="0" fontAlgn="base" hangingPunct="0">
              <a:lnSpc>
                <a:spcPct val="150000"/>
              </a:lnSpc>
              <a:spcBef>
                <a:spcPct val="0"/>
              </a:spcBef>
              <a:spcAft>
                <a:spcPct val="0"/>
              </a:spcAft>
            </a:pPr>
            <a:r>
              <a:rPr lang="en-US" altLang="en-US" sz="2400" baseline="30000" dirty="0">
                <a:latin typeface="Comic Sans MS" panose="030F0902030302020204" pitchFamily="66" charset="0"/>
              </a:rPr>
              <a:t>3</a:t>
            </a:r>
            <a:r>
              <a:rPr lang="en-US" altLang="en-US" sz="2400" dirty="0">
                <a:latin typeface="Comic Sans MS" panose="030F0902030302020204" pitchFamily="66" charset="0"/>
              </a:rPr>
              <a:t> Let the mountains be laden with peace</a:t>
            </a:r>
          </a:p>
          <a:p>
            <a:pPr lvl="0" indent="338138" eaLnBrk="0" fontAlgn="base" hangingPunct="0">
              <a:lnSpc>
                <a:spcPct val="150000"/>
              </a:lnSpc>
              <a:spcBef>
                <a:spcPct val="0"/>
              </a:spcBef>
              <a:spcAft>
                <a:spcPct val="0"/>
              </a:spcAft>
            </a:pPr>
            <a:r>
              <a:rPr lang="en-US" altLang="en-US" sz="2400" dirty="0">
                <a:latin typeface="Comic Sans MS" panose="030F0902030302020204" pitchFamily="66" charset="0"/>
              </a:rPr>
              <a:t>because of his righteousness:</a:t>
            </a:r>
          </a:p>
          <a:p>
            <a:pPr lvl="0" indent="338138" eaLnBrk="0" fontAlgn="base" hangingPunct="0">
              <a:lnSpc>
                <a:spcPct val="150000"/>
              </a:lnSpc>
              <a:spcBef>
                <a:spcPct val="0"/>
              </a:spcBef>
              <a:spcAft>
                <a:spcPct val="0"/>
              </a:spcAft>
            </a:pPr>
            <a:r>
              <a:rPr lang="en-US" altLang="en-US" sz="2400" dirty="0">
                <a:latin typeface="Comic Sans MS" panose="030F0902030302020204" pitchFamily="66" charset="0"/>
              </a:rPr>
              <a:t>and the hills also with prosperity for his people.</a:t>
            </a:r>
          </a:p>
        </p:txBody>
      </p:sp>
      <p:sp>
        <p:nvSpPr>
          <p:cNvPr id="4" name="Rectangle 1">
            <a:extLst>
              <a:ext uri="{FF2B5EF4-FFF2-40B4-BE49-F238E27FC236}">
                <a16:creationId xmlns:a16="http://schemas.microsoft.com/office/drawing/2014/main" id="{A2D33B67-53DE-65F0-F895-9E31F12E3500}"/>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39014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F1160-0DEC-4BE4-096D-8B7B92433AB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A9BB426-892A-BB94-10AC-4EC131104DF1}"/>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5" name="Rectangle 4">
            <a:extLst>
              <a:ext uri="{FF2B5EF4-FFF2-40B4-BE49-F238E27FC236}">
                <a16:creationId xmlns:a16="http://schemas.microsoft.com/office/drawing/2014/main" id="{CD5562B8-3D98-5887-CF44-034A222548A0}"/>
              </a:ext>
            </a:extLst>
          </p:cNvPr>
          <p:cNvSpPr/>
          <p:nvPr/>
        </p:nvSpPr>
        <p:spPr>
          <a:xfrm>
            <a:off x="7972607" y="5930441"/>
            <a:ext cx="1395795"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8" name="TextBox 7">
            <a:extLst>
              <a:ext uri="{FF2B5EF4-FFF2-40B4-BE49-F238E27FC236}">
                <a16:creationId xmlns:a16="http://schemas.microsoft.com/office/drawing/2014/main" id="{7438B13A-9859-DF43-C16B-38C62E713BD1}"/>
              </a:ext>
            </a:extLst>
          </p:cNvPr>
          <p:cNvSpPr txBox="1"/>
          <p:nvPr/>
        </p:nvSpPr>
        <p:spPr>
          <a:xfrm>
            <a:off x="1996842" y="908720"/>
            <a:ext cx="8198316" cy="4463081"/>
          </a:xfrm>
          <a:prstGeom prst="rect">
            <a:avLst/>
          </a:prstGeom>
          <a:noFill/>
        </p:spPr>
        <p:txBody>
          <a:bodyPr wrap="square" lIns="91440" tIns="45720" rIns="91440" bIns="45720" anchor="t">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4</a:t>
            </a:r>
            <a:r>
              <a:rPr lang="en-US" altLang="en-US" sz="2400" b="1" dirty="0">
                <a:solidFill>
                  <a:srgbClr val="000000"/>
                </a:solidFill>
                <a:latin typeface="Comic Sans MS" panose="030F0902030302020204" pitchFamily="66" charset="0"/>
              </a:rPr>
              <a:t> May he give justice to the poor among the people:</a:t>
            </a:r>
          </a:p>
          <a:p>
            <a:pPr lvl="0" indent="337820" eaLnBrk="0" fontAlgn="base" hangingPunct="0">
              <a:lnSpc>
                <a:spcPct val="150000"/>
              </a:lnSpc>
              <a:spcBef>
                <a:spcPct val="0"/>
              </a:spcBef>
              <a:spcAft>
                <a:spcPct val="0"/>
              </a:spcAft>
            </a:pPr>
            <a:r>
              <a:rPr lang="en-US" altLang="en-US" sz="2400" b="1" dirty="0">
                <a:solidFill>
                  <a:srgbClr val="000000"/>
                </a:solidFill>
                <a:latin typeface="Comic Sans MS" panose="030F0902030302020204" pitchFamily="66" charset="0"/>
              </a:rPr>
              <a:t>and rescue the children of the needy,</a:t>
            </a:r>
          </a:p>
          <a:p>
            <a:pPr lvl="0" indent="337820" eaLnBrk="0" fontAlgn="base" hangingPunct="0">
              <a:lnSpc>
                <a:spcPct val="150000"/>
              </a:lnSpc>
              <a:spcBef>
                <a:spcPct val="0"/>
              </a:spcBef>
              <a:spcAft>
                <a:spcPct val="0"/>
              </a:spcAft>
            </a:pPr>
            <a:r>
              <a:rPr lang="en-US" altLang="en-US" sz="2400" b="1" dirty="0">
                <a:solidFill>
                  <a:srgbClr val="000000"/>
                </a:solidFill>
                <a:latin typeface="Comic Sans MS" panose="030F0902030302020204" pitchFamily="66" charset="0"/>
              </a:rPr>
              <a:t>and crush the oppressor.</a:t>
            </a:r>
          </a:p>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5</a:t>
            </a:r>
            <a:r>
              <a:rPr lang="en-US" altLang="en-US" sz="2400" dirty="0">
                <a:solidFill>
                  <a:srgbClr val="000000"/>
                </a:solidFill>
                <a:latin typeface="Comic Sans MS" panose="030F0902030302020204" pitchFamily="66" charset="0"/>
              </a:rPr>
              <a:t> May he live while the sun endures:</a:t>
            </a:r>
          </a:p>
          <a:p>
            <a:pPr lvl="0" indent="33782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and while the moon gives light,</a:t>
            </a:r>
          </a:p>
          <a:p>
            <a:pPr lvl="0" indent="33782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throughout all generations.</a:t>
            </a:r>
          </a:p>
          <a:p>
            <a:pPr eaLnBrk="0" fontAlgn="base" hangingPunct="0">
              <a:lnSpc>
                <a:spcPct val="150000"/>
              </a:lnSpc>
              <a:spcBef>
                <a:spcPct val="0"/>
              </a:spcBef>
              <a:spcAft>
                <a:spcPct val="0"/>
              </a:spcAft>
            </a:pPr>
            <a:r>
              <a:rPr lang="en-US" altLang="en-US" sz="2400" b="1" baseline="30000" dirty="0">
                <a:solidFill>
                  <a:srgbClr val="000000"/>
                </a:solidFill>
                <a:latin typeface="Comic Sans MS"/>
              </a:rPr>
              <a:t>6</a:t>
            </a:r>
            <a:r>
              <a:rPr lang="en-US" altLang="en-US" sz="2400" b="1" dirty="0">
                <a:solidFill>
                  <a:srgbClr val="000000"/>
                </a:solidFill>
                <a:latin typeface="Comic Sans MS"/>
              </a:rPr>
              <a:t> May he come down like rain upon the new-mown fields: and as showers that water the earth.</a:t>
            </a:r>
          </a:p>
        </p:txBody>
      </p:sp>
      <p:sp>
        <p:nvSpPr>
          <p:cNvPr id="4" name="Rectangle 1">
            <a:extLst>
              <a:ext uri="{FF2B5EF4-FFF2-40B4-BE49-F238E27FC236}">
                <a16:creationId xmlns:a16="http://schemas.microsoft.com/office/drawing/2014/main" id="{0BC9BAA0-C1AF-FA00-408A-6B69A73EA6E4}"/>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59807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19334-6BBC-8294-4401-A21AA3FDE0F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9C2A276-97DB-97F8-0D5F-F31CD2D15E72}"/>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8" name="TextBox 7">
            <a:extLst>
              <a:ext uri="{FF2B5EF4-FFF2-40B4-BE49-F238E27FC236}">
                <a16:creationId xmlns:a16="http://schemas.microsoft.com/office/drawing/2014/main" id="{9844D492-66C9-07FA-7E43-AAC18ABEA064}"/>
              </a:ext>
            </a:extLst>
          </p:cNvPr>
          <p:cNvSpPr txBox="1"/>
          <p:nvPr/>
        </p:nvSpPr>
        <p:spPr>
          <a:xfrm>
            <a:off x="1996842" y="548680"/>
            <a:ext cx="8491646" cy="6125075"/>
          </a:xfrm>
          <a:prstGeom prst="rect">
            <a:avLst/>
          </a:prstGeom>
          <a:noFill/>
        </p:spPr>
        <p:txBody>
          <a:bodyPr wrap="square" lIns="91440" tIns="45720" rIns="91440" bIns="45720" anchor="t">
            <a:spAutoFit/>
          </a:bodyPr>
          <a:lstStyle/>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7</a:t>
            </a:r>
            <a:r>
              <a:rPr lang="en-US" altLang="en-US" sz="2400" dirty="0">
                <a:solidFill>
                  <a:srgbClr val="000000"/>
                </a:solidFill>
                <a:latin typeface="Comic Sans MS" panose="030F0902030302020204" pitchFamily="66" charset="0"/>
              </a:rPr>
              <a:t> In his time shall righteousness flourish:</a:t>
            </a:r>
          </a:p>
          <a:p>
            <a:pPr lvl="0" indent="33782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and abundance of peace, till the moon shall be no more.</a:t>
            </a:r>
          </a:p>
          <a:p>
            <a:pPr lvl="0" eaLnBrk="0" fontAlgn="base" hangingPunct="0">
              <a:lnSpc>
                <a:spcPct val="150000"/>
              </a:lnSpc>
              <a:spcBef>
                <a:spcPct val="0"/>
              </a:spcBef>
              <a:spcAft>
                <a:spcPct val="0"/>
              </a:spcAft>
            </a:pPr>
            <a:r>
              <a:rPr lang="en-US" altLang="en-US" sz="2400" b="1" baseline="30000" dirty="0">
                <a:solidFill>
                  <a:srgbClr val="000000"/>
                </a:solidFill>
                <a:latin typeface="Comic Sans MS"/>
              </a:rPr>
              <a:t>18</a:t>
            </a:r>
            <a:r>
              <a:rPr lang="en-US" altLang="en-US" sz="2400" b="1" dirty="0">
                <a:solidFill>
                  <a:srgbClr val="000000"/>
                </a:solidFill>
                <a:latin typeface="Comic Sans MS"/>
              </a:rPr>
              <a:t> Let his name live for ever:</a:t>
            </a:r>
          </a:p>
          <a:p>
            <a:pPr lvl="0" indent="337820" eaLnBrk="0" fontAlgn="base" hangingPunct="0">
              <a:lnSpc>
                <a:spcPct val="150000"/>
              </a:lnSpc>
              <a:spcBef>
                <a:spcPct val="0"/>
              </a:spcBef>
              <a:spcAft>
                <a:spcPct val="0"/>
              </a:spcAft>
            </a:pPr>
            <a:r>
              <a:rPr lang="en-US" altLang="en-US" sz="2400" b="1" dirty="0">
                <a:solidFill>
                  <a:srgbClr val="000000"/>
                </a:solidFill>
                <a:latin typeface="Comic Sans MS" panose="030F0902030302020204" pitchFamily="66" charset="0"/>
              </a:rPr>
              <a:t>and endure as long as the sun.</a:t>
            </a:r>
          </a:p>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19</a:t>
            </a:r>
            <a:r>
              <a:rPr lang="en-US" altLang="en-US" sz="2400" dirty="0">
                <a:solidFill>
                  <a:srgbClr val="000000"/>
                </a:solidFill>
                <a:latin typeface="Comic Sans MS" panose="030F0902030302020204" pitchFamily="66" charset="0"/>
              </a:rPr>
              <a:t> Let all peoples use his name in blessing:</a:t>
            </a:r>
          </a:p>
          <a:p>
            <a:pPr lvl="0" indent="33782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and all nations call him blessed.</a:t>
            </a:r>
          </a:p>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20</a:t>
            </a:r>
            <a:r>
              <a:rPr lang="en-US" altLang="en-US" sz="2400" b="1" dirty="0">
                <a:solidFill>
                  <a:srgbClr val="000000"/>
                </a:solidFill>
                <a:latin typeface="Comic Sans MS" panose="030F0902030302020204" pitchFamily="66" charset="0"/>
              </a:rPr>
              <a:t> Blessed be the Lord God, the God of Israel:</a:t>
            </a:r>
          </a:p>
          <a:p>
            <a:pPr lvl="0" indent="337820" eaLnBrk="0" fontAlgn="base" hangingPunct="0">
              <a:lnSpc>
                <a:spcPct val="150000"/>
              </a:lnSpc>
              <a:spcBef>
                <a:spcPct val="0"/>
              </a:spcBef>
              <a:spcAft>
                <a:spcPct val="0"/>
              </a:spcAft>
            </a:pPr>
            <a:r>
              <a:rPr lang="en-US" altLang="en-US" sz="2400" b="1" dirty="0">
                <a:solidFill>
                  <a:srgbClr val="000000"/>
                </a:solidFill>
                <a:latin typeface="Comic Sans MS" panose="030F0902030302020204" pitchFamily="66" charset="0"/>
              </a:rPr>
              <a:t>who alone does great wonders.</a:t>
            </a:r>
          </a:p>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21</a:t>
            </a:r>
            <a:r>
              <a:rPr lang="en-US" altLang="en-US" sz="2400" dirty="0">
                <a:solidFill>
                  <a:srgbClr val="000000"/>
                </a:solidFill>
                <a:latin typeface="Comic Sans MS" panose="030F0902030302020204" pitchFamily="66" charset="0"/>
              </a:rPr>
              <a:t> Blessed be his glorious name for ever:</a:t>
            </a:r>
          </a:p>
          <a:p>
            <a:pPr lvl="0" indent="337820"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and let the whole earth be filled with his glory.</a:t>
            </a:r>
          </a:p>
          <a:p>
            <a:pPr lvl="0" indent="337820" eaLnBrk="0" fontAlgn="base" hangingPunct="0">
              <a:lnSpc>
                <a:spcPct val="150000"/>
              </a:lnSpc>
              <a:spcBef>
                <a:spcPct val="0"/>
              </a:spcBef>
              <a:spcAft>
                <a:spcPct val="0"/>
              </a:spcAft>
            </a:pPr>
            <a:r>
              <a:rPr lang="en-US" altLang="en-US" sz="2400" b="1" dirty="0">
                <a:solidFill>
                  <a:srgbClr val="000000"/>
                </a:solidFill>
                <a:latin typeface="Comic Sans MS"/>
              </a:rPr>
              <a:t>.</a:t>
            </a:r>
            <a:endParaRPr lang="en-US" altLang="en-US" sz="2400" b="1" dirty="0">
              <a:latin typeface="Comic Sans MS"/>
            </a:endParaRPr>
          </a:p>
        </p:txBody>
      </p:sp>
      <p:sp>
        <p:nvSpPr>
          <p:cNvPr id="4" name="Rectangle 1">
            <a:extLst>
              <a:ext uri="{FF2B5EF4-FFF2-40B4-BE49-F238E27FC236}">
                <a16:creationId xmlns:a16="http://schemas.microsoft.com/office/drawing/2014/main" id="{80033E14-A5C6-5B25-6B84-70F4043802A4}"/>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44292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82D0F-0826-C649-648B-0C1075CFC63B}"/>
              </a:ext>
            </a:extLst>
          </p:cNvPr>
          <p:cNvSpPr txBox="1"/>
          <p:nvPr/>
        </p:nvSpPr>
        <p:spPr>
          <a:xfrm>
            <a:off x="907601" y="1870591"/>
            <a:ext cx="93098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400" b="1" dirty="0">
                <a:solidFill>
                  <a:srgbClr val="7030A0"/>
                </a:solidFill>
                <a:latin typeface="Comic Sans MS"/>
                <a:ea typeface="Tahoma"/>
                <a:cs typeface="Tahoma"/>
              </a:rPr>
              <a:t>Reader 2: </a:t>
            </a:r>
            <a:r>
              <a:rPr lang="en-AU" sz="2400" dirty="0">
                <a:latin typeface="Comic Sans MS"/>
                <a:ea typeface="Tahoma"/>
                <a:cs typeface="Tahoma"/>
              </a:rPr>
              <a:t>The 2</a:t>
            </a:r>
            <a:r>
              <a:rPr lang="en-AU" sz="2400" baseline="30000" dirty="0">
                <a:latin typeface="Comic Sans MS"/>
                <a:ea typeface="Tahoma"/>
                <a:cs typeface="Tahoma"/>
              </a:rPr>
              <a:t>nd</a:t>
            </a:r>
            <a:r>
              <a:rPr lang="en-AU" sz="2400" dirty="0">
                <a:latin typeface="Comic Sans MS"/>
                <a:ea typeface="Tahoma"/>
                <a:cs typeface="Tahoma"/>
              </a:rPr>
              <a:t> Reading is from </a:t>
            </a:r>
            <a:r>
              <a:rPr lang="en-US" altLang="en-US" sz="2400" dirty="0">
                <a:solidFill>
                  <a:srgbClr val="333333"/>
                </a:solidFill>
                <a:latin typeface="Comic Sans MS" panose="030F0902030302020204" pitchFamily="66" charset="0"/>
              </a:rPr>
              <a:t>Romans 15.4-13</a:t>
            </a:r>
            <a:endParaRPr lang="en-US" altLang="en-US" sz="2400" dirty="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326816" y="206865"/>
            <a:ext cx="11818349" cy="15626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200" b="1" dirty="0">
                <a:solidFill>
                  <a:srgbClr val="7030A0"/>
                </a:solidFill>
                <a:latin typeface="Comic Sans MS"/>
              </a:rPr>
              <a:t>The 2</a:t>
            </a:r>
            <a:r>
              <a:rPr lang="en-US" sz="2200" b="1" baseline="30000" dirty="0">
                <a:solidFill>
                  <a:srgbClr val="7030A0"/>
                </a:solidFill>
                <a:latin typeface="Comic Sans MS"/>
              </a:rPr>
              <a:t>nd</a:t>
            </a:r>
            <a:r>
              <a:rPr lang="en-US" sz="2200" b="1" dirty="0">
                <a:solidFill>
                  <a:srgbClr val="7030A0"/>
                </a:solidFill>
                <a:latin typeface="Comic Sans MS"/>
              </a:rPr>
              <a:t> Reader unmutes </a:t>
            </a:r>
            <a:endParaRPr lang="en-GB" sz="2200" b="1" dirty="0">
              <a:solidFill>
                <a:srgbClr val="7030A0"/>
              </a:solidFill>
              <a:latin typeface="Comic Sans MS"/>
            </a:endParaRPr>
          </a:p>
          <a:p>
            <a:pPr>
              <a:lnSpc>
                <a:spcPct val="150000"/>
              </a:lnSpc>
            </a:pPr>
            <a:r>
              <a:rPr lang="en-GB" sz="2200" b="1" dirty="0">
                <a:solidFill>
                  <a:srgbClr val="7030A0"/>
                </a:solidFill>
                <a:latin typeface="Comic Sans MS"/>
              </a:rPr>
              <a:t>Leader:</a:t>
            </a:r>
            <a:r>
              <a:rPr lang="en-GB" sz="2200" b="1" dirty="0">
                <a:solidFill>
                  <a:srgbClr val="00B050"/>
                </a:solidFill>
                <a:latin typeface="Comic Sans MS"/>
              </a:rPr>
              <a:t> </a:t>
            </a:r>
            <a:r>
              <a:rPr lang="en-GB" sz="2200" dirty="0">
                <a:latin typeface="Comic Sans MS"/>
              </a:rPr>
              <a:t>Thank you, 1</a:t>
            </a:r>
            <a:r>
              <a:rPr lang="en-GB" sz="2200" baseline="30000" dirty="0">
                <a:latin typeface="Comic Sans MS"/>
              </a:rPr>
              <a:t>st</a:t>
            </a:r>
            <a:r>
              <a:rPr lang="en-GB" sz="2200" dirty="0">
                <a:latin typeface="Comic Sans MS"/>
              </a:rPr>
              <a:t> reader. I invite the 2</a:t>
            </a:r>
            <a:r>
              <a:rPr lang="en-GB" sz="2200" baseline="30000" dirty="0">
                <a:latin typeface="Comic Sans MS"/>
              </a:rPr>
              <a:t>nd</a:t>
            </a:r>
            <a:r>
              <a:rPr lang="en-GB" sz="2200" dirty="0">
                <a:latin typeface="Comic Sans MS"/>
              </a:rPr>
              <a:t> Reader to unmute and offer the 2</a:t>
            </a:r>
            <a:r>
              <a:rPr lang="en-GB" sz="2200" baseline="30000" dirty="0">
                <a:latin typeface="Comic Sans MS"/>
              </a:rPr>
              <a:t>nd</a:t>
            </a:r>
            <a:r>
              <a:rPr lang="en-GB" sz="2200" dirty="0">
                <a:latin typeface="Comic Sans MS"/>
              </a:rPr>
              <a:t> reading when ready.</a:t>
            </a:r>
            <a:endParaRPr lang="en-US" sz="2200" dirty="0">
              <a:ea typeface="Calibri"/>
              <a:cs typeface="Calibri"/>
            </a:endParaRPr>
          </a:p>
        </p:txBody>
      </p:sp>
      <p:sp>
        <p:nvSpPr>
          <p:cNvPr id="9" name="Rectangle 8">
            <a:extLst>
              <a:ext uri="{FF2B5EF4-FFF2-40B4-BE49-F238E27FC236}">
                <a16:creationId xmlns:a16="http://schemas.microsoft.com/office/drawing/2014/main" id="{A453B2DE-991E-D751-8231-351BFFA631AD}"/>
              </a:ext>
            </a:extLst>
          </p:cNvPr>
          <p:cNvSpPr/>
          <p:nvPr/>
        </p:nvSpPr>
        <p:spPr>
          <a:xfrm>
            <a:off x="7464152" y="6273932"/>
            <a:ext cx="2035498" cy="400110"/>
          </a:xfrm>
          <a:prstGeom prst="rect">
            <a:avLst/>
          </a:prstGeom>
        </p:spPr>
        <p:txBody>
          <a:bodyPr wrap="square" lIns="91440" tIns="45720" rIns="91440" bIns="45720" anchor="t">
            <a:spAutoFit/>
          </a:bodyPr>
          <a:lstStyle/>
          <a:p>
            <a:r>
              <a:rPr lang="en-GB" sz="2000" b="1">
                <a:solidFill>
                  <a:srgbClr val="7030A0"/>
                </a:solidFill>
                <a:latin typeface="Comic Sans MS"/>
              </a:rPr>
              <a:t>Continue…</a:t>
            </a:r>
            <a:endParaRPr lang="en-AU" sz="2000" b="1">
              <a:solidFill>
                <a:srgbClr val="7030A0"/>
              </a:solidFill>
            </a:endParaRPr>
          </a:p>
        </p:txBody>
      </p:sp>
      <p:sp>
        <p:nvSpPr>
          <p:cNvPr id="5" name="Rectangle 1">
            <a:extLst>
              <a:ext uri="{FF2B5EF4-FFF2-40B4-BE49-F238E27FC236}">
                <a16:creationId xmlns:a16="http://schemas.microsoft.com/office/drawing/2014/main" id="{17DE3B27-6402-A495-E3E6-471FB5285C6A}"/>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99222536-A1BB-8E50-08E1-D70F39F064E8}"/>
              </a:ext>
            </a:extLst>
          </p:cNvPr>
          <p:cNvSpPr txBox="1"/>
          <p:nvPr/>
        </p:nvSpPr>
        <p:spPr>
          <a:xfrm>
            <a:off x="1193040" y="2564904"/>
            <a:ext cx="9655488" cy="3909083"/>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4</a:t>
            </a:r>
            <a:r>
              <a:rPr lang="en-US" altLang="en-US" sz="2400" dirty="0">
                <a:latin typeface="Comic Sans MS" panose="030F0902030302020204" pitchFamily="66" charset="0"/>
              </a:rPr>
              <a:t> For whatever was written in former days was written for our instruction, so that by steadfastness and by the encouragement of the scriptures we might have hope.</a:t>
            </a:r>
            <a:br>
              <a:rPr lang="en-US" altLang="en-US" sz="2400" dirty="0">
                <a:latin typeface="Comic Sans MS" panose="030F0902030302020204" pitchFamily="66" charset="0"/>
              </a:rPr>
            </a:br>
            <a:r>
              <a:rPr lang="en-US" altLang="en-US" sz="2400" baseline="30000" dirty="0">
                <a:latin typeface="Comic Sans MS" panose="030F0902030302020204" pitchFamily="66" charset="0"/>
              </a:rPr>
              <a:t>5</a:t>
            </a:r>
            <a:r>
              <a:rPr lang="en-US" altLang="en-US" sz="2400" dirty="0">
                <a:latin typeface="Comic Sans MS" panose="030F0902030302020204" pitchFamily="66" charset="0"/>
              </a:rPr>
              <a:t> May the God of steadfastness and encouragement grant you to live in harmony with one another, in accordance with Christ Jesus,</a:t>
            </a:r>
            <a:br>
              <a:rPr lang="en-US" altLang="en-US" sz="2400" dirty="0">
                <a:latin typeface="Comic Sans MS" panose="030F0902030302020204" pitchFamily="66" charset="0"/>
              </a:rPr>
            </a:br>
            <a:r>
              <a:rPr lang="en-US" altLang="en-US" sz="2400" baseline="30000" dirty="0">
                <a:latin typeface="Comic Sans MS" panose="030F0902030302020204" pitchFamily="66" charset="0"/>
              </a:rPr>
              <a:t>6</a:t>
            </a:r>
            <a:r>
              <a:rPr lang="en-US" altLang="en-US" sz="2400" dirty="0">
                <a:latin typeface="Comic Sans MS" panose="030F0902030302020204" pitchFamily="66" charset="0"/>
              </a:rPr>
              <a:t> so that together you may with one voice glorify the God and Father of our Lord Jesus Christ.</a:t>
            </a:r>
          </a:p>
        </p:txBody>
      </p:sp>
    </p:spTree>
    <p:extLst>
      <p:ext uri="{BB962C8B-B14F-4D97-AF65-F5344CB8AC3E}">
        <p14:creationId xmlns:p14="http://schemas.microsoft.com/office/powerpoint/2010/main" val="918620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7909-172F-67BD-BB5F-54333E61B34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10697AF-919E-7395-8CAC-380277FE498C}"/>
              </a:ext>
            </a:extLst>
          </p:cNvPr>
          <p:cNvSpPr/>
          <p:nvPr/>
        </p:nvSpPr>
        <p:spPr>
          <a:xfrm>
            <a:off x="7918209" y="6245416"/>
            <a:ext cx="2035498" cy="400110"/>
          </a:xfrm>
          <a:prstGeom prst="rect">
            <a:avLst/>
          </a:prstGeom>
        </p:spPr>
        <p:txBody>
          <a:bodyPr wrap="square" lIns="91440" tIns="45720" rIns="91440" bIns="45720" anchor="t">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5" name="Rectangle 1">
            <a:extLst>
              <a:ext uri="{FF2B5EF4-FFF2-40B4-BE49-F238E27FC236}">
                <a16:creationId xmlns:a16="http://schemas.microsoft.com/office/drawing/2014/main" id="{FEAA2257-1628-7D26-4B3F-6435FCC4C5B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BCC9D089-39D5-C26C-F367-899A15906FEF}"/>
              </a:ext>
            </a:extLst>
          </p:cNvPr>
          <p:cNvSpPr txBox="1"/>
          <p:nvPr/>
        </p:nvSpPr>
        <p:spPr>
          <a:xfrm>
            <a:off x="1268256" y="692696"/>
            <a:ext cx="9655488" cy="5017079"/>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7</a:t>
            </a:r>
            <a:r>
              <a:rPr lang="en-US" altLang="en-US" sz="2400" dirty="0">
                <a:solidFill>
                  <a:srgbClr val="000000"/>
                </a:solidFill>
                <a:latin typeface="Comic Sans MS" panose="030F0902030302020204" pitchFamily="66" charset="0"/>
              </a:rPr>
              <a:t> Welcome one another, therefore, just as Christ has welcomed you, for the glory of God.</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8</a:t>
            </a:r>
            <a:r>
              <a:rPr lang="en-US" altLang="en-US" sz="2400" dirty="0">
                <a:solidFill>
                  <a:srgbClr val="000000"/>
                </a:solidFill>
                <a:latin typeface="Comic Sans MS" panose="030F0902030302020204" pitchFamily="66" charset="0"/>
              </a:rPr>
              <a:t> For I tell you that Christ has become a servant of the circumcised on behalf of the truth of God in order that he might confirm the promises given to the patriarchs,</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9</a:t>
            </a:r>
            <a:r>
              <a:rPr lang="en-US" altLang="en-US" sz="2400" dirty="0">
                <a:solidFill>
                  <a:srgbClr val="000000"/>
                </a:solidFill>
                <a:latin typeface="Comic Sans MS" panose="030F0902030302020204" pitchFamily="66" charset="0"/>
              </a:rPr>
              <a:t> and in order that the Gentiles might glorify God for his mercy. As it is written,</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‘Therefore I will confess you among the Gentiles,</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     and sing praises to your name’;</a:t>
            </a:r>
            <a:endParaRPr lang="en-US" altLang="en-US" sz="2400" dirty="0">
              <a:latin typeface="Comic Sans MS" panose="030F0902030302020204" pitchFamily="66" charset="0"/>
            </a:endParaRPr>
          </a:p>
        </p:txBody>
      </p:sp>
    </p:spTree>
    <p:extLst>
      <p:ext uri="{BB962C8B-B14F-4D97-AF65-F5344CB8AC3E}">
        <p14:creationId xmlns:p14="http://schemas.microsoft.com/office/powerpoint/2010/main" val="3135309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93E95-252A-B8E2-E870-20D378522EF0}"/>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B615C756-D9B9-4E0F-81CF-C2D553E14CF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521E2937-58D3-1615-E634-BE1133D7DD7F}"/>
              </a:ext>
            </a:extLst>
          </p:cNvPr>
          <p:cNvSpPr txBox="1"/>
          <p:nvPr/>
        </p:nvSpPr>
        <p:spPr>
          <a:xfrm>
            <a:off x="1268256" y="228221"/>
            <a:ext cx="9655488" cy="5571077"/>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10</a:t>
            </a:r>
            <a:r>
              <a:rPr lang="en-US" altLang="en-US" sz="2400" dirty="0">
                <a:solidFill>
                  <a:srgbClr val="000000"/>
                </a:solidFill>
                <a:latin typeface="Comic Sans MS" panose="030F0902030302020204" pitchFamily="66" charset="0"/>
              </a:rPr>
              <a:t> and again he says,</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‘Rejoice, O Gentiles, with his people’;</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11</a:t>
            </a:r>
            <a:r>
              <a:rPr lang="en-US" altLang="en-US" sz="2400" dirty="0">
                <a:solidFill>
                  <a:srgbClr val="000000"/>
                </a:solidFill>
                <a:latin typeface="Comic Sans MS" panose="030F0902030302020204" pitchFamily="66" charset="0"/>
              </a:rPr>
              <a:t> and again, ‘Praise the Lord, all you Gentiles,</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     and let all the peoples praise him’;</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12</a:t>
            </a:r>
            <a:r>
              <a:rPr lang="en-US" altLang="en-US" sz="2400" dirty="0">
                <a:solidFill>
                  <a:srgbClr val="000000"/>
                </a:solidFill>
                <a:latin typeface="Comic Sans MS" panose="030F0902030302020204" pitchFamily="66" charset="0"/>
              </a:rPr>
              <a:t> and again Isaiah says,</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‘The root of Jesse shall come,</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     the one who rises to rule the Gentiles;</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in him the Gentiles shall hope.’</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13</a:t>
            </a:r>
            <a:r>
              <a:rPr lang="en-US" altLang="en-US" sz="2400" dirty="0">
                <a:solidFill>
                  <a:srgbClr val="000000"/>
                </a:solidFill>
                <a:latin typeface="Comic Sans MS" panose="030F0902030302020204" pitchFamily="66" charset="0"/>
              </a:rPr>
              <a:t> May the God of hope fill you with all joy and peace in believing, so that you may abound in hope by the power of the Holy Spirit.</a:t>
            </a:r>
            <a:endParaRPr lang="en-US" altLang="en-US" sz="2400" dirty="0">
              <a:latin typeface="Comic Sans MS" panose="030F0902030302020204" pitchFamily="66" charset="0"/>
            </a:endParaRPr>
          </a:p>
        </p:txBody>
      </p:sp>
      <p:sp>
        <p:nvSpPr>
          <p:cNvPr id="2" name="TextBox 1">
            <a:extLst>
              <a:ext uri="{FF2B5EF4-FFF2-40B4-BE49-F238E27FC236}">
                <a16:creationId xmlns:a16="http://schemas.microsoft.com/office/drawing/2014/main" id="{346F45E5-1741-A142-B572-6C8F2CD4EECB}"/>
              </a:ext>
            </a:extLst>
          </p:cNvPr>
          <p:cNvSpPr txBox="1"/>
          <p:nvPr/>
        </p:nvSpPr>
        <p:spPr>
          <a:xfrm>
            <a:off x="1055440" y="6213595"/>
            <a:ext cx="81561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omic Sans MS"/>
              </a:rPr>
              <a:t>Hear the word of the Lord. </a:t>
            </a:r>
            <a:r>
              <a:rPr lang="en-US" sz="2400" b="1" dirty="0">
                <a:latin typeface="Comic Sans MS"/>
              </a:rPr>
              <a:t>Thanks be to God.</a:t>
            </a:r>
            <a:endParaRPr lang="en-US" sz="2400" dirty="0">
              <a:ea typeface="Calibri"/>
              <a:cs typeface="Calibri"/>
            </a:endParaRPr>
          </a:p>
        </p:txBody>
      </p:sp>
    </p:spTree>
    <p:extLst>
      <p:ext uri="{BB962C8B-B14F-4D97-AF65-F5344CB8AC3E}">
        <p14:creationId xmlns:p14="http://schemas.microsoft.com/office/powerpoint/2010/main" val="2641479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29</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4016371" y="3819181"/>
            <a:ext cx="4721629" cy="1458156"/>
          </a:xfrm>
          <a:prstGeom prst="rect">
            <a:avLst/>
          </a:prstGeom>
          <a:noFill/>
        </p:spPr>
        <p:txBody>
          <a:bodyPr wrap="square" lIns="91440" tIns="45720" rIns="91440" bIns="45720" rtlCol="0" anchor="t">
            <a:spAutoFit/>
          </a:bodyPr>
          <a:lstStyle/>
          <a:p>
            <a:pPr algn="ctr">
              <a:lnSpc>
                <a:spcPct val="114999"/>
              </a:lnSpc>
            </a:pPr>
            <a:r>
              <a:rPr lang="en-US" sz="4000" b="1">
                <a:solidFill>
                  <a:srgbClr val="7030A0"/>
                </a:solidFill>
                <a:latin typeface="Comic Sans MS"/>
              </a:rPr>
              <a:t>We pause before </a:t>
            </a:r>
            <a:endParaRPr lang="en-US">
              <a:solidFill>
                <a:srgbClr val="7030A0"/>
              </a:solidFill>
              <a:ea typeface="Calibri"/>
              <a:cs typeface="Calibri"/>
            </a:endParaRPr>
          </a:p>
          <a:p>
            <a:pPr algn="ctr">
              <a:lnSpc>
                <a:spcPct val="114999"/>
              </a:lnSpc>
            </a:pPr>
            <a:r>
              <a:rPr lang="en-US" sz="4000" b="1">
                <a:solidFill>
                  <a:srgbClr val="7030A0"/>
                </a:solidFill>
                <a:latin typeface="Comic Sans MS"/>
              </a:rPr>
              <a:t>​the Gospel ​​</a:t>
            </a:r>
            <a:endParaRPr lang="en-US" sz="4000" b="1">
              <a:solidFill>
                <a:srgbClr val="7030A0"/>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alpha val="5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91C8E-E273-25EA-32D4-62B87A8E1C56}"/>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1">
            <a:extLst>
              <a:ext uri="{FF2B5EF4-FFF2-40B4-BE49-F238E27FC236}">
                <a16:creationId xmlns:a16="http://schemas.microsoft.com/office/drawing/2014/main" id="{EED2037D-35E3-05F6-E09B-C219996F7621}"/>
              </a:ext>
            </a:extLst>
          </p:cNvPr>
          <p:cNvSpPr txBox="1"/>
          <p:nvPr/>
        </p:nvSpPr>
        <p:spPr>
          <a:xfrm>
            <a:off x="304961" y="198224"/>
            <a:ext cx="1167378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1" dirty="0">
                <a:solidFill>
                  <a:srgbClr val="7030A0"/>
                </a:solidFill>
                <a:latin typeface="Comic Sans MS"/>
              </a:rPr>
              <a:t>Leader:</a:t>
            </a:r>
            <a:r>
              <a:rPr lang="en-AU" sz="2400" b="1" dirty="0">
                <a:solidFill>
                  <a:srgbClr val="00B050"/>
                </a:solidFill>
                <a:latin typeface="Comic Sans MS"/>
              </a:rPr>
              <a:t> </a:t>
            </a:r>
            <a:r>
              <a:rPr lang="en-AU" sz="2400" dirty="0">
                <a:latin typeface="Comic Sans MS"/>
              </a:rPr>
              <a:t>Our Holy </a:t>
            </a:r>
            <a:r>
              <a:rPr lang="en-GB" sz="2400" dirty="0">
                <a:latin typeface="Comic Sans MS"/>
              </a:rPr>
              <a:t>Hermit Highlights for today</a:t>
            </a:r>
          </a:p>
        </p:txBody>
      </p:sp>
      <p:sp>
        <p:nvSpPr>
          <p:cNvPr id="8" name="Rectangle 7"/>
          <p:cNvSpPr/>
          <p:nvPr/>
        </p:nvSpPr>
        <p:spPr>
          <a:xfrm>
            <a:off x="9775957" y="4286461"/>
            <a:ext cx="1978462" cy="2031325"/>
          </a:xfrm>
          <a:prstGeom prst="rect">
            <a:avLst/>
          </a:prstGeom>
        </p:spPr>
        <p:txBody>
          <a:bodyPr wrap="square" lIns="91440" tIns="45720" rIns="91440" bIns="45720" anchor="t">
            <a:spAutoFit/>
          </a:bodyPr>
          <a:lstStyle/>
          <a:p>
            <a:r>
              <a:rPr lang="en-GB" dirty="0">
                <a:latin typeface="Comic Sans MS"/>
              </a:rPr>
              <a:t>To read more about our Holy Hermits please click the link​</a:t>
            </a:r>
            <a:r>
              <a:rPr lang="en-US" dirty="0">
                <a:latin typeface="Comic Sans MS"/>
              </a:rPr>
              <a:t>​ in the send out or go to our web site</a:t>
            </a:r>
          </a:p>
        </p:txBody>
      </p:sp>
      <p:sp>
        <p:nvSpPr>
          <p:cNvPr id="6" name="TextBox 5">
            <a:extLst>
              <a:ext uri="{FF2B5EF4-FFF2-40B4-BE49-F238E27FC236}">
                <a16:creationId xmlns:a16="http://schemas.microsoft.com/office/drawing/2014/main" id="{F6731286-0611-CBF4-816C-55AEFFF3E2BF}"/>
              </a:ext>
            </a:extLst>
          </p:cNvPr>
          <p:cNvSpPr txBox="1"/>
          <p:nvPr/>
        </p:nvSpPr>
        <p:spPr>
          <a:xfrm>
            <a:off x="304961" y="734294"/>
            <a:ext cx="8962027" cy="5621411"/>
          </a:xfrm>
          <a:prstGeom prst="rect">
            <a:avLst/>
          </a:prstGeom>
          <a:noFill/>
        </p:spPr>
        <p:txBody>
          <a:bodyPr wrap="square" lIns="91440" tIns="45720" rIns="91440" bIns="45720" anchor="t">
            <a:spAutoFit/>
          </a:bodyPr>
          <a:lstStyle/>
          <a:p>
            <a:pPr>
              <a:lnSpc>
                <a:spcPct val="150000"/>
              </a:lnSpc>
            </a:pPr>
            <a:r>
              <a:rPr lang="en-AU" sz="2200" b="1" dirty="0">
                <a:latin typeface="Comic Sans MS"/>
              </a:rPr>
              <a:t>St Herman of Alaska</a:t>
            </a:r>
            <a:r>
              <a:rPr lang="en-AU" sz="2200" dirty="0">
                <a:latin typeface="Comic Sans MS"/>
              </a:rPr>
              <a:t> was a Russian Orthodox monk who arrived as a missionary to Alaska in 1794. Along with other monks, he became a zealous defender of the native population. He is considered by many Orthodox Christians to be the patron saint of North America.</a:t>
            </a:r>
            <a:endParaRPr lang="en-US" sz="2200" dirty="0">
              <a:cs typeface="Times New Roman"/>
            </a:endParaRPr>
          </a:p>
          <a:p>
            <a:pPr>
              <a:lnSpc>
                <a:spcPct val="150000"/>
              </a:lnSpc>
            </a:pPr>
            <a:r>
              <a:rPr lang="en-AU" sz="2200" b="1" dirty="0">
                <a:latin typeface="Comic Sans MS"/>
              </a:rPr>
              <a:t>St Juan Diego of Mexico </a:t>
            </a:r>
            <a:r>
              <a:rPr lang="en-AU" sz="2200" dirty="0">
                <a:latin typeface="Comic Sans MS"/>
              </a:rPr>
              <a:t>was a Nahua</a:t>
            </a:r>
            <a:endParaRPr lang="en-AU" sz="2200" dirty="0">
              <a:cs typeface="Times New Roman"/>
            </a:endParaRPr>
          </a:p>
          <a:p>
            <a:pPr>
              <a:lnSpc>
                <a:spcPct val="150000"/>
              </a:lnSpc>
            </a:pPr>
            <a:r>
              <a:rPr lang="en-AU" sz="2200" dirty="0">
                <a:latin typeface="Comic Sans MS"/>
              </a:rPr>
              <a:t>peasant raised in the Aztec pagan religion. </a:t>
            </a:r>
            <a:endParaRPr lang="en-AU" sz="2200" dirty="0">
              <a:cs typeface="Times New Roman"/>
            </a:endParaRPr>
          </a:p>
          <a:p>
            <a:pPr>
              <a:lnSpc>
                <a:spcPct val="150000"/>
              </a:lnSpc>
            </a:pPr>
            <a:r>
              <a:rPr lang="en-AU" sz="2200" dirty="0">
                <a:latin typeface="Comic Sans MS"/>
              </a:rPr>
              <a:t>He was one of the early converts to </a:t>
            </a:r>
            <a:endParaRPr lang="en-AU" sz="2200" dirty="0">
              <a:cs typeface="Times New Roman"/>
            </a:endParaRPr>
          </a:p>
          <a:p>
            <a:pPr>
              <a:lnSpc>
                <a:spcPct val="150000"/>
              </a:lnSpc>
            </a:pPr>
            <a:r>
              <a:rPr lang="en-AU" sz="2200" dirty="0">
                <a:latin typeface="Comic Sans MS"/>
              </a:rPr>
              <a:t>Christianity and a Marian visionary. In </a:t>
            </a:r>
            <a:endParaRPr lang="en-AU" sz="2200" dirty="0">
              <a:cs typeface="Times New Roman"/>
            </a:endParaRPr>
          </a:p>
          <a:p>
            <a:pPr>
              <a:lnSpc>
                <a:spcPct val="150000"/>
              </a:lnSpc>
            </a:pPr>
            <a:r>
              <a:rPr lang="en-AU" sz="2200" dirty="0">
                <a:latin typeface="Comic Sans MS"/>
              </a:rPr>
              <a:t>December 1531 he experienced four </a:t>
            </a:r>
            <a:endParaRPr lang="en-AU" sz="2200" dirty="0">
              <a:cs typeface="Times New Roman"/>
            </a:endParaRPr>
          </a:p>
          <a:p>
            <a:pPr>
              <a:lnSpc>
                <a:spcPct val="150000"/>
              </a:lnSpc>
            </a:pPr>
            <a:r>
              <a:rPr lang="en-AU" sz="2200" dirty="0">
                <a:latin typeface="Comic Sans MS"/>
              </a:rPr>
              <a:t>apparitions of Our Lady of Guadalupe. </a:t>
            </a:r>
            <a:endParaRPr lang="en-US" sz="2200" dirty="0"/>
          </a:p>
        </p:txBody>
      </p:sp>
      <p:sp>
        <p:nvSpPr>
          <p:cNvPr id="9" name="TextBox 8">
            <a:extLst>
              <a:ext uri="{FF2B5EF4-FFF2-40B4-BE49-F238E27FC236}">
                <a16:creationId xmlns:a16="http://schemas.microsoft.com/office/drawing/2014/main" id="{B0DD3B0A-4B8D-D1DC-F786-C58EFCFD5176}"/>
              </a:ext>
            </a:extLst>
          </p:cNvPr>
          <p:cNvSpPr txBox="1"/>
          <p:nvPr/>
        </p:nvSpPr>
        <p:spPr>
          <a:xfrm>
            <a:off x="-599090" y="5312979"/>
            <a:ext cx="184731" cy="369332"/>
          </a:xfrm>
          <a:prstGeom prst="rect">
            <a:avLst/>
          </a:prstGeom>
          <a:noFill/>
        </p:spPr>
        <p:txBody>
          <a:bodyPr wrap="none" rtlCol="0">
            <a:spAutoFit/>
          </a:bodyPr>
          <a:lstStyle/>
          <a:p>
            <a:endParaRPr lang="en-AU"/>
          </a:p>
        </p:txBody>
      </p:sp>
      <p:pic>
        <p:nvPicPr>
          <p:cNvPr id="5" name="Picture 4" descr="A painting of a person praying&#10;&#10;AI-generated content may be incorrect.">
            <a:extLst>
              <a:ext uri="{FF2B5EF4-FFF2-40B4-BE49-F238E27FC236}">
                <a16:creationId xmlns:a16="http://schemas.microsoft.com/office/drawing/2014/main" id="{67C71295-8BB5-B45A-5099-B213ABD0B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8022" y="3011057"/>
            <a:ext cx="2542976" cy="3540853"/>
          </a:xfrm>
          <a:prstGeom prst="rect">
            <a:avLst/>
          </a:prstGeom>
        </p:spPr>
      </p:pic>
      <p:pic>
        <p:nvPicPr>
          <p:cNvPr id="10" name="Picture 9" descr="A painting of a person with a beard&#10;&#10;AI-generated content may be incorrect.">
            <a:extLst>
              <a:ext uri="{FF2B5EF4-FFF2-40B4-BE49-F238E27FC236}">
                <a16:creationId xmlns:a16="http://schemas.microsoft.com/office/drawing/2014/main" id="{4F4221EB-2BE3-EE21-64FB-60211FFBC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4063" y="342496"/>
            <a:ext cx="2542976" cy="3531912"/>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979851" y="80463"/>
            <a:ext cx="10227035" cy="1693092"/>
          </a:xfrm>
          <a:prstGeom prst="rect">
            <a:avLst/>
          </a:prstGeom>
          <a:noFill/>
        </p:spPr>
        <p:txBody>
          <a:bodyPr wrap="square" lIns="91440" tIns="45720" rIns="91440" bIns="45720" anchor="t">
            <a:spAutoFit/>
          </a:bodyPr>
          <a:lstStyle/>
          <a:p>
            <a:pPr>
              <a:lnSpc>
                <a:spcPct val="150000"/>
              </a:lnSpc>
            </a:pPr>
            <a:r>
              <a:rPr lang="en-GB" sz="2400" b="1" dirty="0">
                <a:solidFill>
                  <a:srgbClr val="7030A0"/>
                </a:solidFill>
                <a:latin typeface="Comic Sans MS"/>
              </a:rPr>
              <a:t>Deacon: </a:t>
            </a:r>
            <a:r>
              <a:rPr lang="en-GB" sz="2400" dirty="0">
                <a:solidFill>
                  <a:srgbClr val="000000"/>
                </a:solidFill>
                <a:latin typeface="Comic Sans MS"/>
              </a:rPr>
              <a:t>The Gospel of our Lord Jesus Christ according to St Matthew Chapter 3 beginning at the 1</a:t>
            </a:r>
            <a:r>
              <a:rPr lang="en-GB" sz="2400" baseline="30000" dirty="0">
                <a:solidFill>
                  <a:srgbClr val="000000"/>
                </a:solidFill>
                <a:latin typeface="Comic Sans MS"/>
              </a:rPr>
              <a:t>st</a:t>
            </a:r>
            <a:r>
              <a:rPr lang="en-GB" sz="2400" dirty="0">
                <a:solidFill>
                  <a:srgbClr val="000000"/>
                </a:solidFill>
                <a:latin typeface="Comic Sans MS"/>
              </a:rPr>
              <a:t> verse.</a:t>
            </a:r>
            <a:endParaRPr lang="en-US" dirty="0"/>
          </a:p>
          <a:p>
            <a:pPr>
              <a:lnSpc>
                <a:spcPct val="150000"/>
              </a:lnSpc>
            </a:pPr>
            <a:r>
              <a:rPr lang="en-GB" sz="2400" b="1" dirty="0">
                <a:solidFill>
                  <a:srgbClr val="7030A0"/>
                </a:solidFill>
                <a:latin typeface="Comic Sans MS"/>
              </a:rPr>
              <a:t>All: </a:t>
            </a:r>
            <a:r>
              <a:rPr lang="en-GB" sz="2400" b="1" dirty="0">
                <a:solidFill>
                  <a:srgbClr val="000000"/>
                </a:solidFill>
                <a:latin typeface="Comic Sans MS"/>
              </a:rPr>
              <a:t>Glory to you Lord Jesus Christ.</a:t>
            </a:r>
          </a:p>
        </p:txBody>
      </p:sp>
      <p:sp>
        <p:nvSpPr>
          <p:cNvPr id="2" name="TextBox 1">
            <a:extLst>
              <a:ext uri="{FF2B5EF4-FFF2-40B4-BE49-F238E27FC236}">
                <a16:creationId xmlns:a16="http://schemas.microsoft.com/office/drawing/2014/main" id="{1A58DE75-DD9A-39D9-EC8A-84091D938AE2}"/>
              </a:ext>
            </a:extLst>
          </p:cNvPr>
          <p:cNvSpPr txBox="1"/>
          <p:nvPr/>
        </p:nvSpPr>
        <p:spPr>
          <a:xfrm>
            <a:off x="2413296" y="4149122"/>
            <a:ext cx="7984051" cy="585097"/>
          </a:xfrm>
          <a:prstGeom prst="rect">
            <a:avLst/>
          </a:prstGeom>
          <a:noFill/>
        </p:spPr>
        <p:txBody>
          <a:bodyPr wrap="square" lIns="91440" tIns="45720" rIns="91440" bIns="45720" rtlCol="0" anchor="t">
            <a:spAutoFit/>
          </a:bodyPr>
          <a:lstStyle/>
          <a:p>
            <a:pPr>
              <a:lnSpc>
                <a:spcPct val="150000"/>
              </a:lnSpc>
            </a:pPr>
            <a:r>
              <a:rPr lang="en-AU" sz="2400">
                <a:latin typeface="Comic Sans MS" panose="030F0902030302020204" pitchFamily="66" charset="0"/>
              </a:rPr>
              <a:t> </a:t>
            </a:r>
          </a:p>
        </p:txBody>
      </p:sp>
      <p:sp>
        <p:nvSpPr>
          <p:cNvPr id="4" name="Rectangle 3">
            <a:extLst>
              <a:ext uri="{FF2B5EF4-FFF2-40B4-BE49-F238E27FC236}">
                <a16:creationId xmlns:a16="http://schemas.microsoft.com/office/drawing/2014/main" id="{3A84085B-8763-0CFF-30EC-55EB1FB7CCE6}"/>
              </a:ext>
            </a:extLst>
          </p:cNvPr>
          <p:cNvSpPr/>
          <p:nvPr/>
        </p:nvSpPr>
        <p:spPr>
          <a:xfrm>
            <a:off x="7752184" y="6331703"/>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6" name="TextBox 5">
            <a:extLst>
              <a:ext uri="{FF2B5EF4-FFF2-40B4-BE49-F238E27FC236}">
                <a16:creationId xmlns:a16="http://schemas.microsoft.com/office/drawing/2014/main" id="{4030704C-C142-C4CB-2D8F-A517CEF86412}"/>
              </a:ext>
            </a:extLst>
          </p:cNvPr>
          <p:cNvSpPr txBox="1"/>
          <p:nvPr/>
        </p:nvSpPr>
        <p:spPr>
          <a:xfrm>
            <a:off x="1362635" y="2151528"/>
            <a:ext cx="9701917" cy="3909083"/>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1</a:t>
            </a:r>
            <a:r>
              <a:rPr lang="en-US" altLang="en-US" sz="2400" dirty="0">
                <a:solidFill>
                  <a:srgbClr val="000000"/>
                </a:solidFill>
                <a:latin typeface="Comic Sans MS" panose="030F0902030302020204" pitchFamily="66" charset="0"/>
              </a:rPr>
              <a:t> In those days John the Baptist appeared in the wilderness of Judea, proclaiming,</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2</a:t>
            </a:r>
            <a:r>
              <a:rPr lang="en-US" altLang="en-US" sz="2400" dirty="0">
                <a:solidFill>
                  <a:srgbClr val="000000"/>
                </a:solidFill>
                <a:latin typeface="Comic Sans MS" panose="030F0902030302020204" pitchFamily="66" charset="0"/>
              </a:rPr>
              <a:t> ‘Repent, for the kingdom of heaven has come near.’</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3</a:t>
            </a:r>
            <a:r>
              <a:rPr lang="en-US" altLang="en-US" sz="2400" dirty="0">
                <a:solidFill>
                  <a:srgbClr val="000000"/>
                </a:solidFill>
                <a:latin typeface="Comic Sans MS" panose="030F0902030302020204" pitchFamily="66" charset="0"/>
              </a:rPr>
              <a:t> This is the one of whom the prophet Isaiah spoke when he said,</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‘The voice of one crying out in the wilderness:</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“Prepare the way of the Lord,</a:t>
            </a:r>
            <a:br>
              <a:rPr lang="en-US" altLang="en-US" sz="2400" dirty="0">
                <a:solidFill>
                  <a:srgbClr val="000000"/>
                </a:solidFill>
                <a:latin typeface="Comic Sans MS" panose="030F0902030302020204" pitchFamily="66" charset="0"/>
              </a:rPr>
            </a:br>
            <a:r>
              <a:rPr lang="en-US" altLang="en-US" sz="2400" dirty="0">
                <a:solidFill>
                  <a:srgbClr val="000000"/>
                </a:solidFill>
                <a:latin typeface="Comic Sans MS" panose="030F0902030302020204" pitchFamily="66" charset="0"/>
              </a:rPr>
              <a:t>     make his paths straight.” ’</a:t>
            </a:r>
            <a:endParaRPr lang="en-AU" sz="2400" dirty="0">
              <a:latin typeface="Comic Sans MS" panose="030F0902030302020204" pitchFamily="66" charset="0"/>
            </a:endParaRPr>
          </a:p>
        </p:txBody>
      </p:sp>
      <p:sp>
        <p:nvSpPr>
          <p:cNvPr id="8" name="Rectangle 1">
            <a:extLst>
              <a:ext uri="{FF2B5EF4-FFF2-40B4-BE49-F238E27FC236}">
                <a16:creationId xmlns:a16="http://schemas.microsoft.com/office/drawing/2014/main" id="{A792543D-1FEF-68C8-AC00-E8C9B0F2ABB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70870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E8EFD-F98D-BD01-A162-B634836FC8F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24B6731-6638-F6FF-2C9F-3023EE819741}"/>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2" name="TextBox 1">
            <a:extLst>
              <a:ext uri="{FF2B5EF4-FFF2-40B4-BE49-F238E27FC236}">
                <a16:creationId xmlns:a16="http://schemas.microsoft.com/office/drawing/2014/main" id="{CE9C2B47-9FBB-F8DB-BEB9-AA41F7D50A87}"/>
              </a:ext>
            </a:extLst>
          </p:cNvPr>
          <p:cNvSpPr txBox="1"/>
          <p:nvPr/>
        </p:nvSpPr>
        <p:spPr>
          <a:xfrm>
            <a:off x="2413296" y="4149122"/>
            <a:ext cx="7984051" cy="585097"/>
          </a:xfrm>
          <a:prstGeom prst="rect">
            <a:avLst/>
          </a:prstGeom>
          <a:noFill/>
        </p:spPr>
        <p:txBody>
          <a:bodyPr wrap="square" lIns="91440" tIns="45720" rIns="91440" bIns="45720" rtlCol="0" anchor="t">
            <a:spAutoFit/>
          </a:bodyPr>
          <a:lstStyle/>
          <a:p>
            <a:pPr>
              <a:lnSpc>
                <a:spcPct val="150000"/>
              </a:lnSpc>
            </a:pPr>
            <a:r>
              <a:rPr lang="en-AU" sz="2400">
                <a:latin typeface="Comic Sans MS" panose="030F0902030302020204" pitchFamily="66" charset="0"/>
              </a:rPr>
              <a:t> </a:t>
            </a:r>
          </a:p>
        </p:txBody>
      </p:sp>
      <p:sp>
        <p:nvSpPr>
          <p:cNvPr id="4" name="Rectangle 3">
            <a:extLst>
              <a:ext uri="{FF2B5EF4-FFF2-40B4-BE49-F238E27FC236}">
                <a16:creationId xmlns:a16="http://schemas.microsoft.com/office/drawing/2014/main" id="{8BCA058E-0BEA-90C4-A85B-FE554F4FE0A4}"/>
              </a:ext>
            </a:extLst>
          </p:cNvPr>
          <p:cNvSpPr/>
          <p:nvPr/>
        </p:nvSpPr>
        <p:spPr>
          <a:xfrm>
            <a:off x="7608168" y="6236443"/>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6" name="TextBox 5">
            <a:extLst>
              <a:ext uri="{FF2B5EF4-FFF2-40B4-BE49-F238E27FC236}">
                <a16:creationId xmlns:a16="http://schemas.microsoft.com/office/drawing/2014/main" id="{46DD059F-2C09-64DB-E352-101AAA10D141}"/>
              </a:ext>
            </a:extLst>
          </p:cNvPr>
          <p:cNvSpPr txBox="1"/>
          <p:nvPr/>
        </p:nvSpPr>
        <p:spPr>
          <a:xfrm>
            <a:off x="1415480" y="602085"/>
            <a:ext cx="9701917" cy="5571077"/>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4</a:t>
            </a:r>
            <a:r>
              <a:rPr lang="en-US" altLang="en-US" sz="2400" dirty="0">
                <a:solidFill>
                  <a:srgbClr val="000000"/>
                </a:solidFill>
                <a:latin typeface="Comic Sans MS" panose="030F0902030302020204" pitchFamily="66" charset="0"/>
              </a:rPr>
              <a:t> Now John wore clothing of camel’s hair with a leather belt around his waist, and his food was locusts and wild honey.</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5</a:t>
            </a:r>
            <a:r>
              <a:rPr lang="en-US" altLang="en-US" sz="2400" dirty="0">
                <a:solidFill>
                  <a:srgbClr val="000000"/>
                </a:solidFill>
                <a:latin typeface="Comic Sans MS" panose="030F0902030302020204" pitchFamily="66" charset="0"/>
              </a:rPr>
              <a:t> Then the people of Jerusalem and all Judea were going out to him, and all the region along the Jordan,</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6</a:t>
            </a:r>
            <a:r>
              <a:rPr lang="en-US" altLang="en-US" sz="2400" dirty="0">
                <a:solidFill>
                  <a:srgbClr val="000000"/>
                </a:solidFill>
                <a:latin typeface="Comic Sans MS" panose="030F0902030302020204" pitchFamily="66" charset="0"/>
              </a:rPr>
              <a:t> and they were baptized by him in the river Jordan, confessing their sins.</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7</a:t>
            </a:r>
            <a:r>
              <a:rPr lang="en-US" altLang="en-US" sz="2400" dirty="0">
                <a:solidFill>
                  <a:srgbClr val="000000"/>
                </a:solidFill>
                <a:latin typeface="Comic Sans MS" panose="030F0902030302020204" pitchFamily="66" charset="0"/>
              </a:rPr>
              <a:t> But when he saw many Pharisees and Sadducees coming for baptism, he said to them, ‘You brood of vipers! Who warned you to flee from the wrath to come?</a:t>
            </a:r>
            <a:br>
              <a:rPr lang="en-US" altLang="en-US" sz="2400" dirty="0">
                <a:solidFill>
                  <a:srgbClr val="000000"/>
                </a:solidFill>
                <a:latin typeface="Comic Sans MS" panose="030F0902030302020204" pitchFamily="66" charset="0"/>
              </a:rPr>
            </a:br>
            <a:r>
              <a:rPr lang="en-US" altLang="en-US" sz="2400" baseline="30000" dirty="0">
                <a:solidFill>
                  <a:srgbClr val="000000"/>
                </a:solidFill>
                <a:latin typeface="Comic Sans MS" panose="030F0902030302020204" pitchFamily="66" charset="0"/>
              </a:rPr>
              <a:t>8</a:t>
            </a:r>
            <a:r>
              <a:rPr lang="en-US" altLang="en-US" sz="2400" dirty="0">
                <a:solidFill>
                  <a:srgbClr val="000000"/>
                </a:solidFill>
                <a:latin typeface="Comic Sans MS" panose="030F0902030302020204" pitchFamily="66" charset="0"/>
              </a:rPr>
              <a:t> Bear fruit worthy of repentance.</a:t>
            </a:r>
            <a:endParaRPr lang="en-AU" sz="2400" dirty="0">
              <a:latin typeface="Comic Sans MS" panose="030F0902030302020204" pitchFamily="66" charset="0"/>
            </a:endParaRPr>
          </a:p>
        </p:txBody>
      </p:sp>
      <p:sp>
        <p:nvSpPr>
          <p:cNvPr id="8" name="Rectangle 1">
            <a:extLst>
              <a:ext uri="{FF2B5EF4-FFF2-40B4-BE49-F238E27FC236}">
                <a16:creationId xmlns:a16="http://schemas.microsoft.com/office/drawing/2014/main" id="{BE174DA5-5EEA-D0D9-FB4D-B91AEFF8ECB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47707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882DC-D7DB-F1D2-A00E-7F410726A10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6E7D16B-C4FB-7077-7D96-25D2B7EA1D64}"/>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2" name="TextBox 1">
            <a:extLst>
              <a:ext uri="{FF2B5EF4-FFF2-40B4-BE49-F238E27FC236}">
                <a16:creationId xmlns:a16="http://schemas.microsoft.com/office/drawing/2014/main" id="{E5CB769C-18F7-2CE5-3944-1D7C214CA536}"/>
              </a:ext>
            </a:extLst>
          </p:cNvPr>
          <p:cNvSpPr txBox="1"/>
          <p:nvPr/>
        </p:nvSpPr>
        <p:spPr>
          <a:xfrm>
            <a:off x="2413296" y="4149122"/>
            <a:ext cx="7984051" cy="585097"/>
          </a:xfrm>
          <a:prstGeom prst="rect">
            <a:avLst/>
          </a:prstGeom>
          <a:noFill/>
        </p:spPr>
        <p:txBody>
          <a:bodyPr wrap="square" lIns="91440" tIns="45720" rIns="91440" bIns="45720" rtlCol="0" anchor="t">
            <a:spAutoFit/>
          </a:bodyPr>
          <a:lstStyle/>
          <a:p>
            <a:pPr>
              <a:lnSpc>
                <a:spcPct val="150000"/>
              </a:lnSpc>
            </a:pPr>
            <a:r>
              <a:rPr lang="en-AU" sz="2400">
                <a:latin typeface="Comic Sans MS" panose="030F0902030302020204" pitchFamily="66" charset="0"/>
              </a:rPr>
              <a:t> </a:t>
            </a:r>
          </a:p>
        </p:txBody>
      </p:sp>
      <p:sp>
        <p:nvSpPr>
          <p:cNvPr id="6" name="TextBox 5">
            <a:extLst>
              <a:ext uri="{FF2B5EF4-FFF2-40B4-BE49-F238E27FC236}">
                <a16:creationId xmlns:a16="http://schemas.microsoft.com/office/drawing/2014/main" id="{2E6A6533-6D10-15B4-6C6C-3157154D2C4A}"/>
              </a:ext>
            </a:extLst>
          </p:cNvPr>
          <p:cNvSpPr txBox="1"/>
          <p:nvPr/>
        </p:nvSpPr>
        <p:spPr>
          <a:xfrm>
            <a:off x="1245041" y="413572"/>
            <a:ext cx="9701917" cy="5571077"/>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9</a:t>
            </a:r>
            <a:r>
              <a:rPr lang="en-US" altLang="en-US" sz="2400" dirty="0">
                <a:solidFill>
                  <a:srgbClr val="000000"/>
                </a:solidFill>
                <a:latin typeface="Comic Sans MS" panose="030F0902030302020204" pitchFamily="66" charset="0"/>
              </a:rPr>
              <a:t> Do not presume to say to yourselves, “We have Abraham as our ancestor”; for I tell you, God is able from these stones to raise up children to Abraham. </a:t>
            </a:r>
            <a:r>
              <a:rPr lang="en-US" altLang="en-US" sz="2400" baseline="30000" dirty="0">
                <a:solidFill>
                  <a:srgbClr val="000000"/>
                </a:solidFill>
                <a:latin typeface="Comic Sans MS" panose="030F0902030302020204" pitchFamily="66" charset="0"/>
              </a:rPr>
              <a:t>10</a:t>
            </a:r>
            <a:r>
              <a:rPr lang="en-US" altLang="en-US" sz="2400" dirty="0">
                <a:solidFill>
                  <a:srgbClr val="000000"/>
                </a:solidFill>
                <a:latin typeface="Comic Sans MS" panose="030F0902030302020204" pitchFamily="66" charset="0"/>
              </a:rPr>
              <a:t> Even now the axe is lying at the root of the trees; every tree therefore that does not bear good fruit is cut down and thrown into the fire. </a:t>
            </a:r>
            <a:r>
              <a:rPr lang="en-US" altLang="en-US" sz="2400" baseline="30000" dirty="0">
                <a:solidFill>
                  <a:srgbClr val="000000"/>
                </a:solidFill>
                <a:latin typeface="Comic Sans MS" panose="030F0902030302020204" pitchFamily="66" charset="0"/>
              </a:rPr>
              <a:t>11</a:t>
            </a:r>
            <a:r>
              <a:rPr lang="en-US" altLang="en-US" sz="2400" dirty="0">
                <a:solidFill>
                  <a:srgbClr val="000000"/>
                </a:solidFill>
                <a:latin typeface="Comic Sans MS" panose="030F0902030302020204" pitchFamily="66" charset="0"/>
              </a:rPr>
              <a:t> ‘I baptize you with water for repentance, but one who is more powerful than I is coming after me; I am not worthy to carry his sandals. He will baptize you with the Holy Spirit and fire. </a:t>
            </a:r>
            <a:r>
              <a:rPr lang="en-US" altLang="en-US" sz="2400" baseline="30000" dirty="0">
                <a:solidFill>
                  <a:srgbClr val="000000"/>
                </a:solidFill>
                <a:latin typeface="Comic Sans MS" panose="030F0902030302020204" pitchFamily="66" charset="0"/>
              </a:rPr>
              <a:t>12</a:t>
            </a:r>
            <a:r>
              <a:rPr lang="en-US" altLang="en-US" sz="2400" dirty="0">
                <a:solidFill>
                  <a:srgbClr val="000000"/>
                </a:solidFill>
                <a:latin typeface="Comic Sans MS" panose="030F0902030302020204" pitchFamily="66" charset="0"/>
              </a:rPr>
              <a:t> His winnowing-fork is in his hand, and he will clear his  threshing-floor and will gather his wheat into the granary; but the chaff he will burn with unquenchable fire.’</a:t>
            </a:r>
            <a:endParaRPr lang="en-US" altLang="en-US" sz="2400" dirty="0">
              <a:latin typeface="Comic Sans MS" panose="030F0902030302020204" pitchFamily="66" charset="0"/>
            </a:endParaRPr>
          </a:p>
        </p:txBody>
      </p:sp>
      <p:sp>
        <p:nvSpPr>
          <p:cNvPr id="8" name="Rectangle 1">
            <a:extLst>
              <a:ext uri="{FF2B5EF4-FFF2-40B4-BE49-F238E27FC236}">
                <a16:creationId xmlns:a16="http://schemas.microsoft.com/office/drawing/2014/main" id="{6360EF4A-D2C3-AFBE-C79B-28960C7FDF1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5F47AB05-CDDA-0E1F-D235-CE31FF4E72D5}"/>
              </a:ext>
            </a:extLst>
          </p:cNvPr>
          <p:cNvSpPr txBox="1"/>
          <p:nvPr/>
        </p:nvSpPr>
        <p:spPr>
          <a:xfrm>
            <a:off x="892291" y="6211308"/>
            <a:ext cx="950505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latin typeface="Comic Sans MS"/>
              </a:rPr>
              <a:t>This is the Gospel of the Lord. </a:t>
            </a:r>
            <a:r>
              <a:rPr lang="en-US" sz="2200" b="1" dirty="0">
                <a:solidFill>
                  <a:srgbClr val="7030A0"/>
                </a:solidFill>
                <a:latin typeface="Comic Sans MS"/>
              </a:rPr>
              <a:t>All:</a:t>
            </a:r>
            <a:r>
              <a:rPr lang="en-US" sz="2200" b="1" dirty="0">
                <a:latin typeface="Comic Sans MS"/>
              </a:rPr>
              <a:t> Praise to you Lord Jesus Christ.</a:t>
            </a:r>
            <a:endParaRPr lang="en-US" sz="2200" b="1" dirty="0">
              <a:latin typeface="Comic Sans MS"/>
              <a:ea typeface="Calibri"/>
              <a:cs typeface="Calibri"/>
            </a:endParaRPr>
          </a:p>
        </p:txBody>
      </p:sp>
    </p:spTree>
    <p:extLst>
      <p:ext uri="{BB962C8B-B14F-4D97-AF65-F5344CB8AC3E}">
        <p14:creationId xmlns:p14="http://schemas.microsoft.com/office/powerpoint/2010/main" val="1823854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alphaModFix amt="90000"/>
            <a:extLst>
              <a:ext uri="{28A0092B-C50C-407E-A947-70E740481C1C}">
                <a14:useLocalDpi xmlns:a14="http://schemas.microsoft.com/office/drawing/2010/main" val="0"/>
              </a:ext>
            </a:extLst>
          </a:blip>
          <a:srcRect t="19195" r="1" b="27631"/>
          <a:stretch/>
        </p:blipFill>
        <p:spPr>
          <a:xfrm>
            <a:off x="1618" y="-1619"/>
            <a:ext cx="12276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33</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2941197" y="3689681"/>
            <a:ext cx="5436523" cy="1458156"/>
          </a:xfrm>
          <a:prstGeom prst="rect">
            <a:avLst/>
          </a:prstGeom>
          <a:noFill/>
        </p:spPr>
        <p:txBody>
          <a:bodyPr wrap="square" lIns="91440" tIns="45720" rIns="91440" bIns="45720" rtlCol="0" anchor="t">
            <a:spAutoFit/>
          </a:bodyPr>
          <a:lstStyle/>
          <a:p>
            <a:pPr algn="ctr">
              <a:lnSpc>
                <a:spcPct val="114999"/>
              </a:lnSpc>
            </a:pPr>
            <a:r>
              <a:rPr lang="en-US" sz="4000" b="1">
                <a:solidFill>
                  <a:srgbClr val="7030A0"/>
                </a:solidFill>
                <a:latin typeface="Comic Sans MS"/>
              </a:rPr>
              <a:t>We pause </a:t>
            </a:r>
            <a:endParaRPr lang="en-US" sz="4000" b="1">
              <a:solidFill>
                <a:srgbClr val="7030A0"/>
              </a:solidFill>
              <a:latin typeface="Comic Sans MS"/>
              <a:cs typeface="Calibri"/>
            </a:endParaRPr>
          </a:p>
          <a:p>
            <a:pPr algn="ctr">
              <a:lnSpc>
                <a:spcPct val="114999"/>
              </a:lnSpc>
            </a:pPr>
            <a:r>
              <a:rPr lang="en-US" sz="4000" b="1">
                <a:solidFill>
                  <a:srgbClr val="7030A0"/>
                </a:solidFill>
                <a:latin typeface="Comic Sans MS"/>
              </a:rPr>
              <a:t>after ​the Gospel </a:t>
            </a:r>
            <a:r>
              <a:rPr lang="en-US" sz="4000" b="1">
                <a:solidFill>
                  <a:srgbClr val="92D050"/>
                </a:solidFill>
                <a:latin typeface="Comic Sans MS"/>
              </a:rPr>
              <a:t>​​</a:t>
            </a:r>
            <a:endParaRPr lang="en-US" sz="4000" b="1">
              <a:solidFill>
                <a:srgbClr val="92D05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34</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98742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dirty="0">
                <a:solidFill>
                  <a:srgbClr val="7030A0"/>
                </a:solidFill>
                <a:latin typeface="Comic Sans MS"/>
              </a:rPr>
              <a:t>Sermon</a:t>
            </a:r>
            <a:endParaRPr lang="en-AU" sz="6600">
              <a:solidFill>
                <a:srgbClr val="7030A0"/>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4154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dirty="0">
                <a:solidFill>
                  <a:srgbClr val="7030A0"/>
                </a:solidFill>
                <a:latin typeface="Comic Sans MS"/>
              </a:rPr>
              <a:t>Leader:</a:t>
            </a:r>
            <a:r>
              <a:rPr lang="en-AU" sz="2400" b="1" i="1" dirty="0">
                <a:solidFill>
                  <a:srgbClr val="D6A300"/>
                </a:solidFill>
                <a:latin typeface="Comic Sans MS"/>
              </a:rPr>
              <a:t> </a:t>
            </a:r>
            <a:r>
              <a:rPr lang="en-AU" sz="2400" dirty="0">
                <a:latin typeface="Comic Sans MS"/>
              </a:rPr>
              <a:t>The Sermon is recorded to YouTube for sharing later.</a:t>
            </a:r>
            <a:endParaRPr lang="en-AU" sz="2400" dirty="0">
              <a:ea typeface="Calibri"/>
              <a:cs typeface="Calibri"/>
            </a:endParaRPr>
          </a:p>
          <a:p>
            <a:pPr>
              <a:lnSpc>
                <a:spcPct val="150000"/>
              </a:lnSpc>
            </a:pPr>
            <a:r>
              <a:rPr lang="en-AU" sz="2400" dirty="0">
                <a:latin typeface="Comic Sans MS"/>
              </a:rPr>
              <a:t>Only the preacher's video and audio will be recorded.</a:t>
            </a:r>
          </a:p>
          <a:p>
            <a:pPr>
              <a:lnSpc>
                <a:spcPct val="150000"/>
              </a:lnSpc>
            </a:pPr>
            <a:r>
              <a:rPr lang="en-AU" sz="2400" dirty="0">
                <a:latin typeface="Comic Sans MS"/>
                <a:ea typeface="Calibri"/>
                <a:cs typeface="Calibri"/>
              </a:rPr>
              <a:t>The chat and other participants' feeds remain out of sight of the recording.</a:t>
            </a:r>
          </a:p>
          <a:p>
            <a:pPr>
              <a:lnSpc>
                <a:spcPct val="150000"/>
              </a:lnSpc>
            </a:pPr>
            <a:endParaRPr lang="en-AU" sz="1050" b="1" i="1" dirty="0">
              <a:solidFill>
                <a:srgbClr val="E3960B"/>
              </a:solidFill>
              <a:latin typeface="Comic Sans MS"/>
              <a:ea typeface="Calibri"/>
              <a:cs typeface="Calibri"/>
            </a:endParaRPr>
          </a:p>
          <a:p>
            <a:pPr marL="342900" indent="-342900">
              <a:lnSpc>
                <a:spcPct val="150000"/>
              </a:lnSpc>
              <a:buFont typeface="Wingdings"/>
              <a:buChar char="Ø"/>
            </a:pPr>
            <a:r>
              <a:rPr lang="en-AU" sz="2400" i="1" dirty="0">
                <a:solidFill>
                  <a:srgbClr val="7030A0"/>
                </a:solidFill>
                <a:latin typeface="Comic Sans MS"/>
                <a:ea typeface="Calibri"/>
                <a:cs typeface="Calibri"/>
              </a:rPr>
              <a:t>Leader and Cantor mute </a:t>
            </a:r>
            <a:r>
              <a:rPr lang="en-US" sz="2400" i="1" dirty="0">
                <a:solidFill>
                  <a:srgbClr val="7030A0"/>
                </a:solidFill>
                <a:latin typeface="Comic Sans MS"/>
                <a:ea typeface="Calibri"/>
                <a:cs typeface="Calibri"/>
              </a:rPr>
              <a:t> </a:t>
            </a:r>
            <a:endParaRPr lang="en-AU" sz="2400" i="1" dirty="0">
              <a:solidFill>
                <a:srgbClr val="7030A0"/>
              </a:solidFill>
              <a:latin typeface="Calibri"/>
              <a:ea typeface="Calibri"/>
              <a:cs typeface="Calibri"/>
            </a:endParaRPr>
          </a:p>
          <a:p>
            <a:pPr marL="342900" indent="-342900">
              <a:lnSpc>
                <a:spcPct val="150000"/>
              </a:lnSpc>
              <a:buFont typeface="Wingdings"/>
              <a:buChar char="Ø"/>
            </a:pPr>
            <a:r>
              <a:rPr lang="en-AU" sz="2400" i="1" dirty="0">
                <a:solidFill>
                  <a:srgbClr val="7030A0"/>
                </a:solidFill>
                <a:latin typeface="Comic Sans MS"/>
                <a:ea typeface="Calibri"/>
                <a:cs typeface="Calibri"/>
              </a:rPr>
              <a:t>Broadcaster exits screenshare </a:t>
            </a:r>
            <a:endParaRPr lang="en-AU" sz="2400" i="1" dirty="0">
              <a:solidFill>
                <a:srgbClr val="7030A0"/>
              </a:solidFill>
              <a:latin typeface="Calibri"/>
              <a:ea typeface="Calibri"/>
              <a:cs typeface="Calibri"/>
            </a:endParaRPr>
          </a:p>
          <a:p>
            <a:pPr marL="342900" indent="-342900">
              <a:lnSpc>
                <a:spcPct val="150000"/>
              </a:lnSpc>
              <a:buFont typeface="Wingdings,Sans-Serif"/>
              <a:buChar char="Ø"/>
            </a:pPr>
            <a:r>
              <a:rPr lang="en-AU" sz="2400" i="1" dirty="0">
                <a:solidFill>
                  <a:srgbClr val="7030A0"/>
                </a:solidFill>
                <a:latin typeface="Comic Sans MS"/>
                <a:ea typeface="Calibri"/>
                <a:cs typeface="Calibri"/>
              </a:rPr>
              <a:t>Preacher unmutes</a:t>
            </a:r>
            <a:endParaRPr lang="en-AU" sz="2400" dirty="0">
              <a:solidFill>
                <a:srgbClr val="7030A0"/>
              </a:solidFill>
              <a:latin typeface="Comic Sans MS"/>
              <a:ea typeface="Calibri"/>
              <a:cs typeface="Calibri"/>
            </a:endParaRPr>
          </a:p>
          <a:p>
            <a:pPr marL="342900" indent="-342900">
              <a:lnSpc>
                <a:spcPct val="150000"/>
              </a:lnSpc>
              <a:buFont typeface="Wingdings,Sans-Serif"/>
              <a:buChar char="Ø"/>
            </a:pPr>
            <a:r>
              <a:rPr lang="en-AU" sz="2400" i="1" dirty="0">
                <a:solidFill>
                  <a:srgbClr val="7030A0"/>
                </a:solidFill>
                <a:latin typeface="Comic Sans MS"/>
                <a:ea typeface="Calibri"/>
                <a:cs typeface="Calibri"/>
              </a:rPr>
              <a:t>Zoom buttons ”pins” preacher’s screen + selects “record to the cloud”</a:t>
            </a:r>
            <a:endParaRPr lang="en-AU" dirty="0">
              <a:solidFill>
                <a:srgbClr val="7030A0"/>
              </a:solidFill>
              <a:latin typeface="Times New Roman"/>
              <a:ea typeface="Calibri"/>
              <a:cs typeface="Times New Roman"/>
            </a:endParaRPr>
          </a:p>
        </p:txBody>
      </p:sp>
    </p:spTree>
    <p:extLst>
      <p:ext uri="{BB962C8B-B14F-4D97-AF65-F5344CB8AC3E}">
        <p14:creationId xmlns:p14="http://schemas.microsoft.com/office/powerpoint/2010/main" val="2939440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41D30-018A-3A3C-CABB-6D69C07161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0754E3-9DF7-D5B3-614C-2D8C9368929B}"/>
              </a:ext>
            </a:extLst>
          </p:cNvPr>
          <p:cNvSpPr txBox="1"/>
          <p:nvPr/>
        </p:nvSpPr>
        <p:spPr>
          <a:xfrm>
            <a:off x="1558294" y="838117"/>
            <a:ext cx="9306232" cy="5201424"/>
          </a:xfrm>
          <a:prstGeom prst="rect">
            <a:avLst/>
          </a:prstGeom>
          <a:noFill/>
        </p:spPr>
        <p:txBody>
          <a:bodyPr wrap="square" lIns="91440" tIns="45720" rIns="91440" bIns="45720" rtlCol="0" anchor="t">
            <a:spAutoFit/>
          </a:bodyPr>
          <a:lstStyle/>
          <a:p>
            <a:pPr algn="ctr"/>
            <a:r>
              <a:rPr lang="en-US" sz="3200" dirty="0">
                <a:solidFill>
                  <a:srgbClr val="7030A0"/>
                </a:solidFill>
                <a:latin typeface="Comic Sans MS"/>
                <a:cs typeface="Times New Roman"/>
              </a:rPr>
              <a:t>Leader unmutes</a:t>
            </a:r>
            <a:endParaRPr lang="en-US" sz="3200">
              <a:solidFill>
                <a:srgbClr val="000000"/>
              </a:solidFill>
              <a:latin typeface="Comic Sans MS"/>
              <a:cs typeface="Times New Roman"/>
            </a:endParaRPr>
          </a:p>
          <a:p>
            <a:pPr algn="ctr"/>
            <a:endParaRPr lang="en-US" sz="2400" dirty="0">
              <a:solidFill>
                <a:srgbClr val="000000"/>
              </a:solidFill>
              <a:latin typeface="Comic Sans MS" panose="030F0702030302020204" pitchFamily="66" charset="0"/>
              <a:cs typeface="Times New Roman"/>
            </a:endParaRPr>
          </a:p>
          <a:p>
            <a:pPr algn="ctr"/>
            <a:r>
              <a:rPr lang="en-US" sz="3600" dirty="0">
                <a:solidFill>
                  <a:srgbClr val="7030A0"/>
                </a:solidFill>
                <a:latin typeface="Comic Sans MS"/>
                <a:cs typeface="Times New Roman"/>
              </a:rPr>
              <a:t>Our next song is</a:t>
            </a:r>
            <a:endParaRPr lang="en-US" sz="3600" dirty="0">
              <a:solidFill>
                <a:srgbClr val="000000"/>
              </a:solidFill>
              <a:latin typeface="Comic Sans MS"/>
              <a:cs typeface="Times New Roman"/>
            </a:endParaRPr>
          </a:p>
          <a:p>
            <a:pPr algn="ctr"/>
            <a:endParaRPr lang="en-US" sz="3600" b="1" dirty="0">
              <a:solidFill>
                <a:srgbClr val="7030A0"/>
              </a:solidFill>
              <a:latin typeface="Comic Sans MS"/>
              <a:ea typeface="Calibri"/>
              <a:cs typeface="Times New Roman"/>
            </a:endParaRPr>
          </a:p>
          <a:p>
            <a:pPr algn="ctr"/>
            <a:r>
              <a:rPr lang="en-US" sz="4800" dirty="0">
                <a:solidFill>
                  <a:srgbClr val="7030A0"/>
                </a:solidFill>
                <a:latin typeface="Comic Sans MS"/>
                <a:ea typeface="Calibri"/>
                <a:cs typeface="Times New Roman"/>
              </a:rPr>
              <a:t>Let There Be Peace on Earth</a:t>
            </a:r>
          </a:p>
          <a:p>
            <a:pPr algn="ctr"/>
            <a:r>
              <a:rPr lang="en-US" sz="1600" dirty="0">
                <a:solidFill>
                  <a:srgbClr val="7030A0"/>
                </a:solidFill>
                <a:ea typeface="+mn-lt"/>
                <a:cs typeface="+mn-lt"/>
                <a:hlinkClick r:id="rId2"/>
              </a:rPr>
              <a:t>https://www.youtube.com/watch?v=_AMvzan3EKM</a:t>
            </a:r>
            <a:endParaRPr lang="en-US" sz="1600">
              <a:ea typeface="+mn-lt"/>
              <a:cs typeface="+mn-lt"/>
            </a:endParaRPr>
          </a:p>
          <a:p>
            <a:pPr algn="ctr"/>
            <a:endParaRPr lang="en-US" sz="3600" dirty="0">
              <a:solidFill>
                <a:srgbClr val="7030A0"/>
              </a:solidFill>
              <a:latin typeface="Times New Roman"/>
              <a:ea typeface="Calibri"/>
              <a:cs typeface="Times New Roman"/>
            </a:endParaRPr>
          </a:p>
          <a:p>
            <a:pPr algn="ctr"/>
            <a:endParaRPr lang="en-US" sz="2800" dirty="0">
              <a:solidFill>
                <a:srgbClr val="7030A0"/>
              </a:solidFill>
              <a:latin typeface="Comic Sans MS" panose="030F0902030302020204" pitchFamily="66" charset="0"/>
              <a:ea typeface="Calibri"/>
              <a:cs typeface="Calibri"/>
            </a:endParaRPr>
          </a:p>
          <a:p>
            <a:pPr algn="ctr"/>
            <a:r>
              <a:rPr lang="en-US" sz="3200" dirty="0">
                <a:solidFill>
                  <a:srgbClr val="7030A0"/>
                </a:solidFill>
                <a:latin typeface="Comic Sans MS"/>
                <a:cs typeface="Segoe UI"/>
              </a:rPr>
              <a:t>​</a:t>
            </a:r>
            <a:r>
              <a:rPr lang="en-US" sz="3200" b="0" i="0" u="none" strike="noStrike" dirty="0">
                <a:solidFill>
                  <a:srgbClr val="7030A0"/>
                </a:solidFill>
                <a:effectLst/>
                <a:latin typeface="Comic Sans MS"/>
              </a:rPr>
              <a:t>We stay on mute</a:t>
            </a:r>
            <a:endParaRPr lang="en-US" sz="3200" dirty="0">
              <a:solidFill>
                <a:srgbClr val="7030A0"/>
              </a:solidFill>
              <a:latin typeface="Comic Sans MS"/>
              <a:ea typeface="+mn-lt"/>
              <a:cs typeface="+mn-lt"/>
            </a:endParaRPr>
          </a:p>
          <a:p>
            <a:pPr algn="ctr"/>
            <a:r>
              <a:rPr lang="en-US" sz="3200" dirty="0">
                <a:solidFill>
                  <a:srgbClr val="7030A0"/>
                </a:solidFill>
                <a:latin typeface="Comic Sans MS"/>
                <a:ea typeface="+mn-lt"/>
                <a:cs typeface="+mn-lt"/>
              </a:rPr>
              <a:t>Leader and Cantor mute</a:t>
            </a:r>
            <a:endParaRPr lang="en-US" dirty="0">
              <a:solidFill>
                <a:srgbClr val="7030A0"/>
              </a:solidFill>
              <a:latin typeface="Comic Sans MS"/>
            </a:endParaRPr>
          </a:p>
        </p:txBody>
      </p:sp>
    </p:spTree>
    <p:extLst>
      <p:ext uri="{BB962C8B-B14F-4D97-AF65-F5344CB8AC3E}">
        <p14:creationId xmlns:p14="http://schemas.microsoft.com/office/powerpoint/2010/main" val="792269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3966" y="975136"/>
            <a:ext cx="9360746" cy="3067828"/>
          </a:xfrm>
          <a:prstGeom prst="rect">
            <a:avLst/>
          </a:prstGeom>
        </p:spPr>
        <p:txBody>
          <a:bodyPr wrap="square" lIns="91440" tIns="45720" rIns="91440" bIns="45720" anchor="t">
            <a:spAutoFit/>
          </a:bodyPr>
          <a:lstStyle/>
          <a:p>
            <a:pPr>
              <a:lnSpc>
                <a:spcPct val="150000"/>
              </a:lnSpc>
              <a:spcAft>
                <a:spcPts val="1200"/>
              </a:spcAft>
            </a:pPr>
            <a:r>
              <a:rPr lang="en-US" sz="2800" b="1" dirty="0">
                <a:solidFill>
                  <a:srgbClr val="7030A0"/>
                </a:solidFill>
                <a:latin typeface="Comic Sans MS"/>
                <a:cs typeface="Segoe UI"/>
              </a:rPr>
              <a:t>Leader:</a:t>
            </a:r>
            <a:r>
              <a:rPr lang="en-US" sz="2800" b="1" dirty="0">
                <a:solidFill>
                  <a:srgbClr val="00B050"/>
                </a:solidFill>
                <a:latin typeface="Comic Sans MS"/>
                <a:cs typeface="Segoe UI"/>
              </a:rPr>
              <a:t> </a:t>
            </a:r>
            <a:r>
              <a:rPr lang="en-US" sz="2800" dirty="0">
                <a:latin typeface="Comic Sans MS"/>
              </a:rPr>
              <a:t>We are the body of Christ</a:t>
            </a:r>
            <a:endParaRPr lang="en-US" dirty="0"/>
          </a:p>
          <a:p>
            <a:pPr algn="ctr">
              <a:lnSpc>
                <a:spcPct val="150000"/>
              </a:lnSpc>
              <a:spcAft>
                <a:spcPts val="1200"/>
              </a:spcAft>
            </a:pPr>
            <a:r>
              <a:rPr lang="en-US" sz="2800" b="1" dirty="0">
                <a:solidFill>
                  <a:srgbClr val="7030A0"/>
                </a:solidFill>
                <a:latin typeface="Comic Sans MS"/>
              </a:rPr>
              <a:t>All:</a:t>
            </a:r>
            <a:r>
              <a:rPr lang="en-US" sz="2800" b="1" dirty="0">
                <a:solidFill>
                  <a:srgbClr val="00B050"/>
                </a:solidFill>
                <a:latin typeface="Comic Sans MS"/>
              </a:rPr>
              <a:t> </a:t>
            </a:r>
            <a:r>
              <a:rPr lang="en-US" sz="2800" b="1" dirty="0">
                <a:latin typeface="Comic Sans MS"/>
              </a:rPr>
              <a:t>God’s Spirit is with us</a:t>
            </a:r>
            <a:endParaRPr lang="en-US" sz="2800" dirty="0">
              <a:latin typeface="Comic Sans MS" panose="030F0702030302020204" pitchFamily="66" charset="0"/>
            </a:endParaRPr>
          </a:p>
          <a:p>
            <a:pPr>
              <a:lnSpc>
                <a:spcPct val="150000"/>
              </a:lnSpc>
              <a:spcAft>
                <a:spcPts val="1200"/>
              </a:spcAft>
            </a:pPr>
            <a:r>
              <a:rPr lang="en-US" sz="2800" b="1" dirty="0">
                <a:solidFill>
                  <a:srgbClr val="7030A0"/>
                </a:solidFill>
                <a:latin typeface="Comic Sans MS"/>
                <a:ea typeface="Roboto"/>
                <a:cs typeface="Segoe UI"/>
              </a:rPr>
              <a:t>Leader:</a:t>
            </a:r>
            <a:r>
              <a:rPr lang="en-US" sz="2800" b="1" dirty="0">
                <a:solidFill>
                  <a:srgbClr val="00B050"/>
                </a:solidFill>
                <a:latin typeface="Comic Sans MS"/>
                <a:cs typeface="Segoe UI"/>
              </a:rPr>
              <a:t> </a:t>
            </a:r>
            <a:r>
              <a:rPr lang="en-US" sz="2800" dirty="0">
                <a:latin typeface="Comic Sans MS"/>
              </a:rPr>
              <a:t>The peace of the Lord be always with you.</a:t>
            </a:r>
            <a:endParaRPr lang="en-US" dirty="0"/>
          </a:p>
          <a:p>
            <a:pPr algn="ctr">
              <a:lnSpc>
                <a:spcPct val="150000"/>
              </a:lnSpc>
              <a:spcAft>
                <a:spcPts val="1200"/>
              </a:spcAft>
            </a:pPr>
            <a:r>
              <a:rPr lang="en-US" sz="2800" b="1" dirty="0">
                <a:solidFill>
                  <a:srgbClr val="7030A0"/>
                </a:solidFill>
                <a:latin typeface="Comic Sans MS"/>
              </a:rPr>
              <a:t>All:</a:t>
            </a:r>
            <a:r>
              <a:rPr lang="en-US" sz="2800" b="1" dirty="0">
                <a:solidFill>
                  <a:srgbClr val="00B050"/>
                </a:solidFill>
                <a:latin typeface="Comic Sans MS"/>
              </a:rPr>
              <a:t> </a:t>
            </a:r>
            <a:r>
              <a:rPr lang="en-US" sz="2800" b="1" dirty="0">
                <a:latin typeface="Comic Sans MS"/>
              </a:rPr>
              <a:t>And also with you.</a:t>
            </a:r>
            <a:endParaRPr lang="en-US" sz="2800" dirty="0">
              <a:latin typeface="Comic Sans MS"/>
            </a:endParaRPr>
          </a:p>
        </p:txBody>
      </p:sp>
      <p:sp>
        <p:nvSpPr>
          <p:cNvPr id="3" name="Rectangle 2"/>
          <p:cNvSpPr/>
          <p:nvPr/>
        </p:nvSpPr>
        <p:spPr>
          <a:xfrm>
            <a:off x="3862914" y="449225"/>
            <a:ext cx="4471096" cy="584775"/>
          </a:xfrm>
          <a:prstGeom prst="rect">
            <a:avLst/>
          </a:prstGeom>
        </p:spPr>
        <p:txBody>
          <a:bodyPr wrap="none" lIns="91440" tIns="45720" rIns="91440" bIns="45720" anchor="t">
            <a:spAutoFit/>
          </a:bodyPr>
          <a:lstStyle/>
          <a:p>
            <a:r>
              <a:rPr lang="en-AU" sz="3200" i="1" dirty="0">
                <a:solidFill>
                  <a:srgbClr val="7030A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110235" y="115903"/>
            <a:ext cx="3860351" cy="400110"/>
          </a:xfrm>
          <a:prstGeom prst="rect">
            <a:avLst/>
          </a:prstGeom>
        </p:spPr>
        <p:txBody>
          <a:bodyPr wrap="none" lIns="91440" tIns="45720" rIns="91440" bIns="45720" anchor="t">
            <a:spAutoFit/>
          </a:bodyPr>
          <a:lstStyle/>
          <a:p>
            <a:pPr algn="ctr"/>
            <a:r>
              <a:rPr lang="en-AU" sz="2000" b="1" dirty="0">
                <a:solidFill>
                  <a:srgbClr val="7030A0"/>
                </a:solidFill>
                <a:latin typeface="Comic Sans MS"/>
                <a:cs typeface="Arial"/>
              </a:rPr>
              <a:t>The Leader and Cantor unmute</a:t>
            </a:r>
            <a:endParaRPr lang="en-US" sz="1400" b="1" dirty="0">
              <a:solidFill>
                <a:srgbClr val="7030A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806908" y="4126653"/>
            <a:ext cx="10574862" cy="2406428"/>
          </a:xfrm>
          <a:prstGeom prst="rect">
            <a:avLst/>
          </a:prstGeom>
        </p:spPr>
        <p:txBody>
          <a:bodyPr wrap="square" lIns="91440" tIns="45720" rIns="91440" bIns="45720" anchor="t">
            <a:spAutoFit/>
          </a:bodyPr>
          <a:lstStyle/>
          <a:p>
            <a:pPr>
              <a:lnSpc>
                <a:spcPct val="150000"/>
              </a:lnSpc>
            </a:pPr>
            <a:r>
              <a:rPr lang="en-AU" sz="2000" b="1" dirty="0">
                <a:solidFill>
                  <a:srgbClr val="7030A0"/>
                </a:solidFill>
                <a:latin typeface="Comic Sans MS"/>
                <a:cs typeface="Arial"/>
              </a:rPr>
              <a:t>Leader:</a:t>
            </a:r>
            <a:r>
              <a:rPr lang="en-AU" sz="2000" b="1" dirty="0">
                <a:solidFill>
                  <a:srgbClr val="00B050"/>
                </a:solidFill>
                <a:latin typeface="Comic Sans MS"/>
                <a:cs typeface="Arial"/>
              </a:rPr>
              <a:t> </a:t>
            </a:r>
            <a:r>
              <a:rPr lang="en-AU" sz="2000" dirty="0">
                <a:latin typeface="Comic Sans MS"/>
                <a:cs typeface="Arial"/>
              </a:rPr>
              <a:t>A sign of peace may be exchanged</a:t>
            </a:r>
            <a:endParaRPr lang="en-US" sz="2000" dirty="0">
              <a:latin typeface="Comic Sans MS"/>
              <a:cs typeface="Arial"/>
            </a:endParaRPr>
          </a:p>
          <a:p>
            <a:pPr>
              <a:lnSpc>
                <a:spcPct val="150000"/>
              </a:lnSpc>
            </a:pPr>
            <a:endParaRPr lang="en-US" sz="1050" dirty="0">
              <a:latin typeface="Comic Sans MS"/>
              <a:cs typeface="Arial"/>
            </a:endParaRPr>
          </a:p>
          <a:p>
            <a:pPr algn="ctr">
              <a:lnSpc>
                <a:spcPct val="150000"/>
              </a:lnSpc>
            </a:pPr>
            <a:r>
              <a:rPr lang="en-AU" sz="2000" dirty="0">
                <a:latin typeface="Comic Sans MS"/>
                <a:cs typeface="Arial"/>
              </a:rPr>
              <a:t>You may like to type 'Peace' into the chat, use the 'raise hand’ or other reaction buttons, or just simply wave via the screen with your video turned on</a:t>
            </a:r>
            <a:endParaRPr lang="en-US" sz="2000" dirty="0">
              <a:latin typeface="Comic Sans MS"/>
              <a:cs typeface="Arial"/>
            </a:endParaRPr>
          </a:p>
          <a:p>
            <a:pPr algn="ctr">
              <a:lnSpc>
                <a:spcPct val="150000"/>
              </a:lnSpc>
            </a:pPr>
            <a:endParaRPr lang="en-AU" sz="1050" dirty="0">
              <a:latin typeface="Comic Sans MS"/>
              <a:cs typeface="Arial"/>
            </a:endParaRPr>
          </a:p>
          <a:p>
            <a:pPr algn="ctr">
              <a:lnSpc>
                <a:spcPct val="150000"/>
              </a:lnSpc>
            </a:pPr>
            <a:r>
              <a:rPr lang="en-AU" sz="2000" dirty="0">
                <a:latin typeface="Comic Sans MS"/>
                <a:cs typeface="Arial"/>
              </a:rPr>
              <a:t>(Broadcaster exits shared screen for a few moments for the exchange of peace)</a:t>
            </a:r>
            <a:endParaRPr lang="en-AU" sz="2000" dirty="0">
              <a:cs typeface="Times New Roman"/>
            </a:endParaRPr>
          </a:p>
        </p:txBody>
      </p:sp>
    </p:spTree>
    <p:extLst>
      <p:ext uri="{BB962C8B-B14F-4D97-AF65-F5344CB8AC3E}">
        <p14:creationId xmlns:p14="http://schemas.microsoft.com/office/powerpoint/2010/main" val="1883291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284" y="548680"/>
            <a:ext cx="8165432" cy="5807671"/>
          </a:xfrm>
        </p:spPr>
        <p:txBody>
          <a:bodyPr>
            <a:normAutofit fontScale="90000"/>
          </a:bodyPr>
          <a:lstStyle/>
          <a:p>
            <a:pPr algn="l">
              <a:lnSpc>
                <a:spcPct val="150000"/>
              </a:lnSpc>
            </a:pPr>
            <a:r>
              <a:rPr lang="en-US" sz="4000" b="1" dirty="0">
                <a:solidFill>
                  <a:srgbClr val="7030A0"/>
                </a:solidFill>
                <a:latin typeface="Comic Sans MS"/>
              </a:rPr>
              <a:t>	</a:t>
            </a:r>
            <a:r>
              <a:rPr lang="en-US" sz="4000" i="1" dirty="0">
                <a:solidFill>
                  <a:srgbClr val="7030A0"/>
                </a:solidFill>
                <a:latin typeface="Comic Sans MS"/>
              </a:rPr>
              <a:t>		Reflection</a:t>
            </a:r>
            <a:br>
              <a:rPr lang="en-US" sz="4000" i="1" dirty="0">
                <a:solidFill>
                  <a:srgbClr val="7030A0"/>
                </a:solidFill>
                <a:latin typeface="Comic Sans MS"/>
              </a:rPr>
            </a:br>
            <a:br>
              <a:rPr lang="en-US" sz="2800" dirty="0">
                <a:latin typeface="Comic Sans MS"/>
              </a:rPr>
            </a:br>
            <a:r>
              <a:rPr lang="en-US" sz="3100" dirty="0">
                <a:solidFill>
                  <a:srgbClr val="7030A0"/>
                </a:solidFill>
                <a:latin typeface="Comic Sans MS"/>
                <a:cs typeface="Segoe UI"/>
              </a:rPr>
              <a:t>Leader:</a:t>
            </a:r>
            <a:r>
              <a:rPr lang="en-US" sz="3100" b="1" dirty="0">
                <a:solidFill>
                  <a:srgbClr val="00B050"/>
                </a:solidFill>
                <a:latin typeface="Comic Sans MS"/>
                <a:cs typeface="Segoe UI"/>
              </a:rPr>
              <a:t> </a:t>
            </a:r>
            <a:r>
              <a:rPr lang="en-US" sz="3100" dirty="0">
                <a:latin typeface="Comic Sans MS"/>
              </a:rPr>
              <a:t>We pause to reflect on Peace</a:t>
            </a:r>
            <a:br>
              <a:rPr lang="en-US" sz="3100" dirty="0">
                <a:latin typeface="Comic Sans MS"/>
              </a:rPr>
            </a:br>
            <a:r>
              <a:rPr lang="en-US" sz="3100" dirty="0">
                <a:latin typeface="Comic Sans MS"/>
              </a:rPr>
              <a:t> </a:t>
            </a:r>
            <a:br>
              <a:rPr lang="en-US" sz="3100" dirty="0">
                <a:latin typeface="Comic Sans MS"/>
              </a:rPr>
            </a:br>
            <a:r>
              <a:rPr lang="en-US" sz="3100" dirty="0">
                <a:latin typeface="Comic Sans MS"/>
              </a:rPr>
              <a:t>How do we experience God's peace?</a:t>
            </a:r>
            <a:br>
              <a:rPr lang="en-US" sz="3100" dirty="0">
                <a:latin typeface="Comic Sans MS"/>
              </a:rPr>
            </a:br>
            <a:r>
              <a:rPr lang="en-US" sz="3100" dirty="0">
                <a:latin typeface="Comic Sans MS"/>
              </a:rPr>
              <a:t>Are there areas of our lives into which we could invite more peace?</a:t>
            </a:r>
            <a:br>
              <a:rPr lang="en-US" sz="3100" dirty="0">
                <a:latin typeface="Comic Sans MS"/>
              </a:rPr>
            </a:br>
            <a:br>
              <a:rPr lang="en-US" sz="3100" dirty="0">
                <a:latin typeface="Comic Sans MS"/>
              </a:rPr>
            </a:br>
            <a:r>
              <a:rPr lang="en-US" sz="3100" dirty="0">
                <a:solidFill>
                  <a:srgbClr val="7030A0"/>
                </a:solidFill>
                <a:latin typeface="Comic Sans MS"/>
              </a:rPr>
              <a:t>Pause…</a:t>
            </a:r>
            <a:endParaRPr lang="en-US" sz="3100" b="1" dirty="0">
              <a:solidFill>
                <a:srgbClr val="7030A0"/>
              </a:solidFill>
              <a:cs typeface="Arial"/>
            </a:endParaRPr>
          </a:p>
        </p:txBody>
      </p:sp>
      <p:sp>
        <p:nvSpPr>
          <p:cNvPr id="4" name="Slide Number Placeholder 3"/>
          <p:cNvSpPr>
            <a:spLocks noGrp="1"/>
          </p:cNvSpPr>
          <p:nvPr>
            <p:ph type="sldNum" sz="quarter" idx="12"/>
          </p:nvPr>
        </p:nvSpPr>
        <p:spPr/>
        <p:txBody>
          <a:bodyPr/>
          <a:lstStyle/>
          <a:p>
            <a:pPr>
              <a:defRPr/>
            </a:pPr>
            <a:fld id="{504C10D2-9990-43CA-B278-4C892CFCFF17}" type="slidenum">
              <a:rPr lang="en-AU" altLang="en-US" smtClean="0">
                <a:solidFill>
                  <a:prstClr val="black">
                    <a:tint val="75000"/>
                  </a:prstClr>
                </a:solidFill>
              </a:rPr>
              <a:pPr>
                <a:defRPr/>
              </a:pPr>
              <a:t>37</a:t>
            </a:fld>
            <a:endParaRPr lang="en-AU" altLang="en-US" dirty="0">
              <a:solidFill>
                <a:prstClr val="black">
                  <a:tint val="75000"/>
                </a:prstClr>
              </a:solidFill>
            </a:endParaRPr>
          </a:p>
        </p:txBody>
      </p:sp>
    </p:spTree>
    <p:extLst>
      <p:ext uri="{BB962C8B-B14F-4D97-AF65-F5344CB8AC3E}">
        <p14:creationId xmlns:p14="http://schemas.microsoft.com/office/powerpoint/2010/main" val="762340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38</a:t>
            </a:fld>
            <a:endParaRPr lang="en-AU"/>
          </a:p>
        </p:txBody>
      </p:sp>
      <p:sp>
        <p:nvSpPr>
          <p:cNvPr id="3" name="TextBox 2"/>
          <p:cNvSpPr txBox="1"/>
          <p:nvPr/>
        </p:nvSpPr>
        <p:spPr>
          <a:xfrm>
            <a:off x="1396854" y="258292"/>
            <a:ext cx="9763524" cy="584775"/>
          </a:xfrm>
          <a:prstGeom prst="rect">
            <a:avLst/>
          </a:prstGeom>
          <a:noFill/>
        </p:spPr>
        <p:txBody>
          <a:bodyPr wrap="square" lIns="91440" tIns="45720" rIns="91440" bIns="45720" rtlCol="0" anchor="t">
            <a:spAutoFit/>
          </a:bodyPr>
          <a:lstStyle/>
          <a:p>
            <a:pPr algn="ctr"/>
            <a:r>
              <a:rPr lang="en-US" sz="3200" i="1" dirty="0">
                <a:solidFill>
                  <a:srgbClr val="7030A0"/>
                </a:solidFill>
                <a:latin typeface="Comic Sans MS"/>
              </a:rPr>
              <a:t>Prayer of Thanksgiving before Intercessions </a:t>
            </a:r>
          </a:p>
        </p:txBody>
      </p:sp>
      <p:sp>
        <p:nvSpPr>
          <p:cNvPr id="4" name="TextBox 3"/>
          <p:cNvSpPr txBox="1"/>
          <p:nvPr/>
        </p:nvSpPr>
        <p:spPr>
          <a:xfrm>
            <a:off x="1073300" y="980728"/>
            <a:ext cx="10081120" cy="5571077"/>
          </a:xfrm>
          <a:prstGeom prst="rect">
            <a:avLst/>
          </a:prstGeom>
          <a:noFill/>
        </p:spPr>
        <p:txBody>
          <a:bodyPr wrap="square" lIns="91440" tIns="45720" rIns="91440" bIns="45720" rtlCol="0" anchor="t">
            <a:spAutoFit/>
          </a:bodyPr>
          <a:lstStyle/>
          <a:p>
            <a:pPr>
              <a:lnSpc>
                <a:spcPct val="150000"/>
              </a:lnSpc>
            </a:pPr>
            <a:r>
              <a:rPr lang="en-US" sz="2400" dirty="0">
                <a:solidFill>
                  <a:srgbClr val="7030A0"/>
                </a:solidFill>
                <a:latin typeface="Comic Sans MS" panose="030F0902030302020204" pitchFamily="66" charset="0"/>
                <a:cs typeface="Segoe UI"/>
              </a:rPr>
              <a:t>Leader: </a:t>
            </a:r>
            <a:r>
              <a:rPr lang="en-US" altLang="en-US" sz="2400" dirty="0">
                <a:latin typeface="Comic Sans MS" panose="030F0902030302020204" pitchFamily="66" charset="0"/>
              </a:rPr>
              <a:t>We give thanks, this Advent season, that you move among us, inspiring us to greater depths so that we are eager to say again, ‘Come, Lord Jesus, come’. We look forward to Christmas, the giving and sharing, the trimmings and trifles, but most of all to welcoming you, Lord Jesus, the one who shows us a better way to live. We give thanks for the witnesses to you who have gone before us and we are grateful to stand in that lineage and to pass on faith to those who will come after us. With praise and thanksgiving in our hearts we journey this Advent in eager expectation of your coming among us.</a:t>
            </a:r>
            <a:br>
              <a:rPr lang="en-US" altLang="en-US" sz="2400" dirty="0">
                <a:latin typeface="Comic Sans MS" panose="030F0902030302020204" pitchFamily="66" charset="0"/>
              </a:rPr>
            </a:br>
            <a:r>
              <a:rPr lang="en-US" altLang="en-US" sz="2400" dirty="0">
                <a:latin typeface="Comic Sans MS" panose="030F0902030302020204" pitchFamily="66" charset="0"/>
              </a:rPr>
              <a:t>Come Jesus, show us the way.</a:t>
            </a:r>
            <a:r>
              <a:rPr lang="en-US" altLang="en-US" sz="2400" dirty="0">
                <a:latin typeface="Comic Sans MS" panose="030F0902030302020204" pitchFamily="66" charset="0"/>
                <a:ea typeface="+mn-lt"/>
                <a:cs typeface="+mn-lt"/>
              </a:rPr>
              <a:t> </a:t>
            </a:r>
            <a:r>
              <a:rPr lang="en-US" sz="2400" b="1" dirty="0">
                <a:latin typeface="Comic Sans MS" panose="030F0902030302020204" pitchFamily="66" charset="0"/>
                <a:ea typeface="+mn-lt"/>
                <a:cs typeface="+mn-lt"/>
              </a:rPr>
              <a:t>Amen.</a:t>
            </a:r>
            <a:endParaRPr lang="en-US" sz="2400" b="1" dirty="0">
              <a:latin typeface="Comic Sans MS" panose="030F0902030302020204" pitchFamily="66" charset="0"/>
              <a:cs typeface="Times New Roman"/>
            </a:endParaRPr>
          </a:p>
        </p:txBody>
      </p:sp>
    </p:spTree>
    <p:extLst>
      <p:ext uri="{BB962C8B-B14F-4D97-AF65-F5344CB8AC3E}">
        <p14:creationId xmlns:p14="http://schemas.microsoft.com/office/powerpoint/2010/main" val="19987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407369" y="-16885"/>
            <a:ext cx="109640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7030A0"/>
                </a:solidFill>
                <a:latin typeface="Comic Sans MS"/>
                <a:ea typeface="+mn-lt"/>
                <a:cs typeface="+mn-lt"/>
              </a:rPr>
              <a:t>  </a:t>
            </a:r>
            <a:r>
              <a:rPr lang="en-US" sz="2000" b="1" dirty="0">
                <a:solidFill>
                  <a:srgbClr val="7030A0"/>
                </a:solidFill>
                <a:latin typeface="Comic Sans MS"/>
                <a:ea typeface="+mn-lt"/>
                <a:cs typeface="+mn-lt"/>
              </a:rPr>
              <a:t>2</a:t>
            </a:r>
            <a:r>
              <a:rPr lang="en-US" sz="2000" b="1" baseline="30000" dirty="0">
                <a:solidFill>
                  <a:srgbClr val="7030A0"/>
                </a:solidFill>
                <a:latin typeface="Comic Sans MS"/>
                <a:ea typeface="+mn-lt"/>
                <a:cs typeface="+mn-lt"/>
              </a:rPr>
              <a:t>nd</a:t>
            </a:r>
            <a:r>
              <a:rPr lang="en-US" sz="2000" b="1" dirty="0">
                <a:solidFill>
                  <a:srgbClr val="7030A0"/>
                </a:solidFill>
                <a:latin typeface="Comic Sans MS"/>
                <a:ea typeface="+mn-lt"/>
                <a:cs typeface="+mn-lt"/>
              </a:rPr>
              <a:t> Reader unmutes              </a:t>
            </a:r>
            <a:r>
              <a:rPr lang="en-US" sz="3200" i="1" dirty="0">
                <a:solidFill>
                  <a:srgbClr val="7030A0"/>
                </a:solidFill>
                <a:latin typeface="Comic Sans MS"/>
                <a:ea typeface="+mn-lt"/>
                <a:cs typeface="+mn-lt"/>
              </a:rPr>
              <a:t>Intercessions</a:t>
            </a:r>
            <a:endParaRPr lang="en-US" sz="3200" i="1" dirty="0">
              <a:solidFill>
                <a:srgbClr val="7030A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400924" y="572534"/>
            <a:ext cx="11239691" cy="595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b="1" dirty="0">
                <a:solidFill>
                  <a:srgbClr val="7030A0"/>
                </a:solidFill>
                <a:latin typeface="Comic Sans MS"/>
              </a:rPr>
              <a:t>Reader 2:</a:t>
            </a:r>
            <a:r>
              <a:rPr lang="en-AU" sz="2200" b="1" dirty="0">
                <a:solidFill>
                  <a:srgbClr val="00B050"/>
                </a:solidFill>
                <a:latin typeface="Comic Sans MS"/>
              </a:rPr>
              <a:t> </a:t>
            </a:r>
            <a:r>
              <a:rPr lang="en-GB" sz="2200" dirty="0">
                <a:latin typeface="Comic Sans MS"/>
              </a:rPr>
              <a:t>We pray for creation and communities we share our lives with.</a:t>
            </a:r>
            <a:r>
              <a:rPr lang="en-US" sz="2200" dirty="0">
                <a:latin typeface="Comic Sans MS"/>
              </a:rPr>
              <a:t> </a:t>
            </a:r>
            <a:r>
              <a:rPr lang="en-AU" sz="2200" dirty="0">
                <a:latin typeface="Comic Sans MS"/>
              </a:rPr>
              <a:t>We pause for a few moments to name either in our hearts, or out loud, or in the chat, those environments and communities we bring to the Lord in prayer. </a:t>
            </a:r>
            <a:endParaRPr lang="en-US" dirty="0"/>
          </a:p>
          <a:p>
            <a:pPr>
              <a:lnSpc>
                <a:spcPct val="150000"/>
              </a:lnSpc>
            </a:pPr>
            <a:r>
              <a:rPr lang="en-AU" sz="2200" b="1" dirty="0">
                <a:solidFill>
                  <a:srgbClr val="7030A0"/>
                </a:solidFill>
                <a:latin typeface="Comic Sans MS"/>
              </a:rPr>
              <a:t>PAUSE…</a:t>
            </a:r>
          </a:p>
          <a:p>
            <a:pPr>
              <a:lnSpc>
                <a:spcPct val="150000"/>
              </a:lnSpc>
            </a:pPr>
            <a:r>
              <a:rPr lang="en-AU" sz="2200" dirty="0">
                <a:latin typeface="Comic Sans MS"/>
              </a:rPr>
              <a:t>We entrust to you the community of Holy Hermits Online and our ministry partners:</a:t>
            </a:r>
            <a:endParaRPr lang="en-AU" dirty="0">
              <a:cs typeface="Times New Roman"/>
            </a:endParaRPr>
          </a:p>
          <a:p>
            <a:pPr>
              <a:lnSpc>
                <a:spcPct val="150000"/>
              </a:lnSpc>
            </a:pPr>
            <a:endParaRPr lang="en-AU" sz="2400" dirty="0">
              <a:latin typeface="Comic Sans MS"/>
            </a:endParaRPr>
          </a:p>
          <a:p>
            <a:pPr marL="0" algn="l" rtl="0" eaLnBrk="1" fontAlgn="base" latinLnBrk="0" hangingPunct="1">
              <a:lnSpc>
                <a:spcPct val="150000"/>
              </a:lnSpc>
              <a:buNone/>
            </a:pPr>
            <a:endParaRPr lang="en-AU" sz="2400" b="0" i="0" u="none" strike="noStrike" dirty="0">
              <a:effectLst/>
              <a:latin typeface="Arial" panose="020B0604020202020204" pitchFamily="34" charset="0"/>
              <a:cs typeface="Arial" panose="020B0604020202020204" pitchFamily="34" charset="0"/>
            </a:endParaRPr>
          </a:p>
          <a:p>
            <a:pPr>
              <a:lnSpc>
                <a:spcPct val="150000"/>
              </a:lnSpc>
            </a:pPr>
            <a:endParaRPr lang="en-AU" sz="2400" dirty="0">
              <a:latin typeface="Comic Sans MS"/>
            </a:endParaRPr>
          </a:p>
          <a:p>
            <a:pPr>
              <a:lnSpc>
                <a:spcPct val="150000"/>
              </a:lnSpc>
            </a:pPr>
            <a:endParaRPr lang="en-AU" sz="2400" dirty="0">
              <a:latin typeface="Comic Sans MS"/>
              <a:cs typeface="Calibri"/>
            </a:endParaRPr>
          </a:p>
          <a:p>
            <a:endParaRPr lang="en-AU" sz="2400" dirty="0">
              <a:latin typeface="Comic Sans MS"/>
              <a:cs typeface="Calibri"/>
            </a:endParaRPr>
          </a:p>
          <a:p>
            <a:r>
              <a:rPr lang="en-AU" sz="2200" dirty="0">
                <a:latin typeface="Comic Sans MS"/>
                <a:cs typeface="Calibri"/>
              </a:rPr>
              <a:t>Prosper the work of our hands and show us the way to your new creation.</a:t>
            </a:r>
            <a:endParaRPr lang="en-AU" sz="2200" dirty="0">
              <a:cs typeface="Times New Roman"/>
            </a:endParaRPr>
          </a:p>
          <a:p>
            <a:r>
              <a:rPr lang="en-GB" sz="2200" dirty="0">
                <a:latin typeface="Comic Sans MS"/>
              </a:rPr>
              <a:t>Creator God, </a:t>
            </a:r>
            <a:r>
              <a:rPr lang="en-GB" sz="2200" b="1" dirty="0">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1828060371"/>
              </p:ext>
            </p:extLst>
          </p:nvPr>
        </p:nvGraphicFramePr>
        <p:xfrm>
          <a:off x="2499571" y="3308376"/>
          <a:ext cx="6769493" cy="2304256"/>
        </p:xfrm>
        <a:graphic>
          <a:graphicData uri="http://schemas.openxmlformats.org/drawingml/2006/table">
            <a:tbl>
              <a:tblPr firstRow="1" bandRow="1">
                <a:tableStyleId>{2D5ABB26-0587-4C30-8999-92F81FD0307C}</a:tableStyleId>
              </a:tblPr>
              <a:tblGrid>
                <a:gridCol w="6300109">
                  <a:extLst>
                    <a:ext uri="{9D8B030D-6E8A-4147-A177-3AD203B41FA5}">
                      <a16:colId xmlns:a16="http://schemas.microsoft.com/office/drawing/2014/main" val="2908256516"/>
                    </a:ext>
                  </a:extLst>
                </a:gridCol>
                <a:gridCol w="234692">
                  <a:extLst>
                    <a:ext uri="{9D8B030D-6E8A-4147-A177-3AD203B41FA5}">
                      <a16:colId xmlns:a16="http://schemas.microsoft.com/office/drawing/2014/main" val="2881208652"/>
                    </a:ext>
                  </a:extLst>
                </a:gridCol>
                <a:gridCol w="234692">
                  <a:extLst>
                    <a:ext uri="{9D8B030D-6E8A-4147-A177-3AD203B41FA5}">
                      <a16:colId xmlns:a16="http://schemas.microsoft.com/office/drawing/2014/main" val="3833997299"/>
                    </a:ext>
                  </a:extLst>
                </a:gridCol>
              </a:tblGrid>
              <a:tr h="2304256">
                <a:tc>
                  <a:txBody>
                    <a:bodyPr/>
                    <a:lstStyle/>
                    <a:p>
                      <a:pPr marL="0" indent="0">
                        <a:lnSpc>
                          <a:spcPct val="100000"/>
                        </a:lnSpc>
                        <a:buFont typeface="Arial" panose="020B0604020202020204" pitchFamily="34" charset="0"/>
                        <a:buNone/>
                      </a:pPr>
                      <a:r>
                        <a:rPr lang="en-AU" sz="2200" b="0" i="0" dirty="0">
                          <a:latin typeface="Comic Sans MS"/>
                          <a:cs typeface="Calibri"/>
                        </a:rPr>
                        <a:t>St John's Cathedral Brisbane</a:t>
                      </a:r>
                      <a:endParaRPr lang="en-US" sz="2200" b="0" i="0" dirty="0">
                        <a:latin typeface="Comic Sans MS"/>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200" b="0" i="0" dirty="0">
                          <a:latin typeface="Comic Sans MS"/>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200" b="0" i="0" dirty="0">
                          <a:latin typeface="Comic Sans MS"/>
                          <a:cs typeface="Calibri"/>
                        </a:rPr>
                        <a:t>St Gabriel’s, Carindale</a:t>
                      </a:r>
                    </a:p>
                    <a:p>
                      <a:pPr marL="0" marR="0" lvl="0" indent="0" algn="l" rtl="0">
                        <a:lnSpc>
                          <a:spcPct val="100000"/>
                        </a:lnSpc>
                        <a:spcBef>
                          <a:spcPts val="0"/>
                        </a:spcBef>
                        <a:spcAft>
                          <a:spcPts val="0"/>
                        </a:spcAft>
                        <a:buClrTx/>
                        <a:buSzTx/>
                        <a:buFont typeface="Arial" panose="020B0604020202020204" pitchFamily="34" charset="0"/>
                        <a:buNone/>
                      </a:pPr>
                      <a:r>
                        <a:rPr lang="en-AU" sz="2200" b="0" i="0" dirty="0">
                          <a:latin typeface="Comic Sans MS"/>
                          <a:cs typeface="Calibri"/>
                        </a:rPr>
                        <a:t>Benedictus Contemplative Church, Canberra</a:t>
                      </a:r>
                      <a:endParaRPr lang="en-AU" sz="2200" dirty="0"/>
                    </a:p>
                    <a:p>
                      <a:pPr marL="0" marR="0" lvl="0" indent="0" algn="l" rtl="0">
                        <a:lnSpc>
                          <a:spcPct val="100000"/>
                        </a:lnSpc>
                        <a:spcBef>
                          <a:spcPts val="0"/>
                        </a:spcBef>
                        <a:spcAft>
                          <a:spcPts val="0"/>
                        </a:spcAft>
                        <a:buClrTx/>
                        <a:buSzTx/>
                        <a:buFont typeface="Arial" panose="020B0604020202020204" pitchFamily="34" charset="0"/>
                        <a:buNone/>
                      </a:pPr>
                      <a:r>
                        <a:rPr lang="en-AU" sz="2200" b="0" i="0" dirty="0">
                          <a:latin typeface="Comic Sans MS"/>
                          <a:cs typeface="Calibri"/>
                        </a:rPr>
                        <a:t>Anglican Focus and</a:t>
                      </a:r>
                      <a:endParaRPr lang="en-AU" sz="2200" dirty="0"/>
                    </a:p>
                    <a:p>
                      <a:pPr marL="0" marR="0" lvl="0" indent="0" algn="l" rtl="0">
                        <a:lnSpc>
                          <a:spcPct val="100000"/>
                        </a:lnSpc>
                        <a:spcBef>
                          <a:spcPts val="0"/>
                        </a:spcBef>
                        <a:spcAft>
                          <a:spcPts val="0"/>
                        </a:spcAft>
                        <a:buClrTx/>
                        <a:buSzTx/>
                        <a:buFont typeface="Arial" panose="020B0604020202020204" pitchFamily="34" charset="0"/>
                        <a:buNone/>
                      </a:pPr>
                      <a:r>
                        <a:rPr lang="en-AU" sz="2200" b="0" i="0" dirty="0" err="1">
                          <a:latin typeface="Comic Sans MS"/>
                          <a:cs typeface="Calibri"/>
                        </a:rPr>
                        <a:t>Tithe.ly</a:t>
                      </a:r>
                      <a:endParaRPr lang="en-AU" sz="2200" b="0" i="0" dirty="0">
                        <a:latin typeface="Comic Sans MS"/>
                      </a:endParaRPr>
                    </a:p>
                  </a:txBody>
                  <a:tcPr/>
                </a:tc>
                <a:tc>
                  <a:txBody>
                    <a:bodyPr/>
                    <a:lstStyle/>
                    <a:p>
                      <a:pPr marL="0" indent="0">
                        <a:lnSpc>
                          <a:spcPct val="150000"/>
                        </a:lnSpc>
                        <a:buFont typeface="Arial" panose="020B0604020202020204" pitchFamily="34" charset="0"/>
                        <a:buNone/>
                      </a:pPr>
                      <a:endParaRPr lang="en-AU" sz="2000" b="0" i="0">
                        <a:latin typeface="Comic Sans MS"/>
                        <a:cs typeface="Calibri"/>
                      </a:endParaRPr>
                    </a:p>
                  </a:txBody>
                  <a:tcPr/>
                </a:tc>
                <a:tc>
                  <a:txBody>
                    <a:bodyPr/>
                    <a:lstStyle/>
                    <a:p>
                      <a:pPr marL="0" indent="0" algn="l" rtl="0" fontAlgn="base">
                        <a:lnSpc>
                          <a:spcPct val="150000"/>
                        </a:lnSpc>
                        <a:buFont typeface="Arial" panose="020B0604020202020204" pitchFamily="34" charset="0"/>
                        <a:buNone/>
                      </a:pPr>
                      <a:endParaRPr lang="en-US" sz="2000" b="0" i="0" dirty="0">
                        <a:latin typeface="Comic Sans MS"/>
                        <a:cs typeface="Arial"/>
                      </a:endParaRPr>
                    </a:p>
                    <a:p>
                      <a:pPr marL="342900" indent="-342900">
                        <a:lnSpc>
                          <a:spcPct val="150000"/>
                        </a:lnSpc>
                        <a:buFont typeface="Arial" panose="020B0604020202020204" pitchFamily="34" charset="0"/>
                        <a:buChar char="•"/>
                      </a:pPr>
                      <a:endParaRPr lang="en-AU" sz="2000" b="0" i="0" dirty="0">
                        <a:latin typeface="Comic Sans MS"/>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602191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476977" y="1779513"/>
            <a:ext cx="9311070" cy="1631216"/>
          </a:xfrm>
          <a:prstGeom prst="rect">
            <a:avLst/>
          </a:prstGeom>
          <a:noFill/>
        </p:spPr>
        <p:txBody>
          <a:bodyPr wrap="square" lIns="91440" tIns="45720" rIns="91440" bIns="45720" rtlCol="0" anchor="t">
            <a:spAutoFit/>
          </a:bodyPr>
          <a:lstStyle/>
          <a:p>
            <a:pPr>
              <a:lnSpc>
                <a:spcPct val="150000"/>
              </a:lnSpc>
            </a:pPr>
            <a:r>
              <a:rPr lang="en-AU" sz="2400" b="1" dirty="0">
                <a:solidFill>
                  <a:srgbClr val="7030A0"/>
                </a:solidFill>
                <a:latin typeface="Comic Sans MS"/>
              </a:rPr>
              <a:t>Leader:</a:t>
            </a:r>
            <a:r>
              <a:rPr lang="en-AU" sz="2400" b="1" dirty="0">
                <a:solidFill>
                  <a:srgbClr val="00B050"/>
                </a:solidFill>
                <a:latin typeface="Comic Sans MS"/>
              </a:rPr>
              <a:t> </a:t>
            </a:r>
            <a:r>
              <a:rPr lang="en-AU" sz="2400" dirty="0">
                <a:latin typeface="Comic Sans MS"/>
              </a:rPr>
              <a:t>As we settle into worship let your breath be soft, your mind be still, and your heart be open to the presence of God.</a:t>
            </a:r>
            <a:endParaRPr lang="en-US" dirty="0">
              <a:cs typeface="Times New Roman"/>
            </a:endParaRPr>
          </a:p>
          <a:p>
            <a:endParaRPr lang="en-AU" sz="2800" b="1" dirty="0">
              <a:solidFill>
                <a:srgbClr val="E3960B"/>
              </a:solidFill>
              <a:latin typeface="Comic Sans MS"/>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955394" y="476672"/>
            <a:ext cx="2354235" cy="584775"/>
          </a:xfrm>
          <a:prstGeom prst="rect">
            <a:avLst/>
          </a:prstGeom>
          <a:noFill/>
        </p:spPr>
        <p:txBody>
          <a:bodyPr wrap="square" lIns="91440" tIns="45720" rIns="91440" bIns="45720" rtlCol="0" anchor="t">
            <a:spAutoFit/>
          </a:bodyPr>
          <a:lstStyle/>
          <a:p>
            <a:r>
              <a:rPr lang="en-AU" sz="3200" dirty="0">
                <a:solidFill>
                  <a:srgbClr val="7030A0"/>
                </a:solidFill>
                <a:latin typeface="Comic Sans MS"/>
              </a:rPr>
              <a:t>Invitation</a:t>
            </a:r>
          </a:p>
        </p:txBody>
      </p:sp>
      <p:sp>
        <p:nvSpPr>
          <p:cNvPr id="5" name="TextBox 4">
            <a:extLst>
              <a:ext uri="{FF2B5EF4-FFF2-40B4-BE49-F238E27FC236}">
                <a16:creationId xmlns:a16="http://schemas.microsoft.com/office/drawing/2014/main" id="{3B330143-A2F7-5AF0-45B2-B3E0FDBF1D04}"/>
              </a:ext>
            </a:extLst>
          </p:cNvPr>
          <p:cNvSpPr txBox="1"/>
          <p:nvPr/>
        </p:nvSpPr>
        <p:spPr>
          <a:xfrm>
            <a:off x="1803210" y="4438587"/>
            <a:ext cx="8099521" cy="1200329"/>
          </a:xfrm>
          <a:prstGeom prst="rect">
            <a:avLst/>
          </a:prstGeom>
          <a:noFill/>
        </p:spPr>
        <p:txBody>
          <a:bodyPr wrap="square" lIns="91440" tIns="45720" rIns="91440" bIns="45720" rtlCol="0" anchor="t">
            <a:spAutoFit/>
          </a:bodyPr>
          <a:lstStyle/>
          <a:p>
            <a:r>
              <a:rPr lang="en-AU" sz="2400" dirty="0">
                <a:solidFill>
                  <a:srgbClr val="7030A0"/>
                </a:solidFill>
                <a:latin typeface="Comic Sans MS"/>
              </a:rPr>
              <a:t>Music </a:t>
            </a:r>
            <a:r>
              <a:rPr lang="en-AU" sz="2400" dirty="0">
                <a:solidFill>
                  <a:srgbClr val="7030A0"/>
                </a:solidFill>
                <a:ea typeface="+mn-lt"/>
                <a:cs typeface="+mn-lt"/>
                <a:hlinkClick r:id="rId2"/>
              </a:rPr>
              <a:t>https://www.youtube.com/watch?v=j4QAQ2MIwjA</a:t>
            </a:r>
            <a:endParaRPr lang="en-AU" sz="2400" dirty="0">
              <a:solidFill>
                <a:srgbClr val="7030A0"/>
              </a:solidFill>
              <a:latin typeface="Times New Roman"/>
              <a:ea typeface="+mn-lt"/>
              <a:cs typeface="+mn-lt"/>
            </a:endParaRPr>
          </a:p>
          <a:p>
            <a:endParaRPr lang="en-AU" sz="2400" dirty="0">
              <a:solidFill>
                <a:srgbClr val="7030A0"/>
              </a:solidFill>
              <a:latin typeface="Times New Roman"/>
              <a:cs typeface="Times New Roman"/>
            </a:endParaRPr>
          </a:p>
          <a:p>
            <a:endParaRPr lang="en-AU" sz="2400" dirty="0">
              <a:solidFill>
                <a:srgbClr val="7030A0"/>
              </a:solidFill>
              <a:latin typeface="Times New Roman"/>
              <a:cs typeface="Times New Roman"/>
            </a:endParaRPr>
          </a:p>
        </p:txBody>
      </p:sp>
    </p:spTree>
    <p:extLst>
      <p:ext uri="{BB962C8B-B14F-4D97-AF65-F5344CB8AC3E}">
        <p14:creationId xmlns:p14="http://schemas.microsoft.com/office/powerpoint/2010/main" val="237520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40</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21092" y="397401"/>
            <a:ext cx="11161308" cy="6063198"/>
          </a:xfrm>
          <a:prstGeom prst="rect">
            <a:avLst/>
          </a:prstGeom>
          <a:noFill/>
        </p:spPr>
        <p:txBody>
          <a:bodyPr wrap="square" lIns="91440" tIns="45720" rIns="91440" bIns="45720" rtlCol="0" anchor="t">
            <a:spAutoFit/>
          </a:bodyPr>
          <a:lstStyle/>
          <a:p>
            <a:r>
              <a:rPr lang="en-AU" sz="2400" b="1" dirty="0">
                <a:solidFill>
                  <a:srgbClr val="7030A0"/>
                </a:solidFill>
                <a:latin typeface="Comic Sans MS"/>
              </a:rPr>
              <a:t>Reader 2:</a:t>
            </a:r>
            <a:r>
              <a:rPr lang="en-AU" sz="2400" b="1" dirty="0">
                <a:solidFill>
                  <a:srgbClr val="00B050"/>
                </a:solidFill>
                <a:latin typeface="Comic Sans MS"/>
              </a:rPr>
              <a:t> </a:t>
            </a:r>
            <a:r>
              <a:rPr lang="en-AU" sz="2400" dirty="0">
                <a:latin typeface="Comic Sans MS"/>
              </a:rPr>
              <a:t>Loving Creator</a:t>
            </a:r>
            <a:r>
              <a:rPr lang="en-AU" sz="2400" u="none" strike="noStrike" dirty="0">
                <a:effectLst/>
                <a:latin typeface="Comic Sans MS"/>
              </a:rPr>
              <a:t>, we </a:t>
            </a:r>
            <a:r>
              <a:rPr lang="en-AU" sz="2400" dirty="0">
                <a:latin typeface="Comic Sans MS"/>
              </a:rPr>
              <a:t>entrust to you all animals, especially those who are</a:t>
            </a:r>
            <a:r>
              <a:rPr lang="en-AU" sz="2400" dirty="0">
                <a:latin typeface="Comic Sans MS"/>
                <a:cs typeface="Calibri"/>
              </a:rPr>
              <a:t> </a:t>
            </a:r>
            <a:r>
              <a:rPr lang="en-AU" sz="2400" dirty="0">
                <a:latin typeface="Comic Sans MS"/>
              </a:rPr>
              <a:t>sick, anxious, ageing, lost, at risk, lonely, sad, hungry, in pain, homeless, abused, living in fear, encountering violence of any kind,</a:t>
            </a:r>
            <a:r>
              <a:rPr lang="en-AU" sz="2400" dirty="0">
                <a:latin typeface="Comic Sans MS"/>
                <a:cs typeface="Calibri"/>
              </a:rPr>
              <a:t> </a:t>
            </a:r>
            <a:r>
              <a:rPr lang="en-AU" sz="2400" dirty="0">
                <a:latin typeface="Comic Sans MS"/>
              </a:rPr>
              <a:t>in need of comfort, rehabilitation or transformation.</a:t>
            </a:r>
            <a:endParaRPr lang="en-AU" sz="2400" dirty="0">
              <a:latin typeface="Comic Sans MS"/>
              <a:cs typeface="Calibri"/>
            </a:endParaRPr>
          </a:p>
          <a:p>
            <a:r>
              <a:rPr lang="en-AU" sz="2400" dirty="0">
                <a:latin typeface="Comic Sans MS"/>
              </a:rPr>
              <a:t>We invite your loving compassion for:</a:t>
            </a:r>
            <a:br>
              <a:rPr lang="en-AU" sz="2000" dirty="0">
                <a:latin typeface="Comic Sans MS"/>
              </a:rPr>
            </a:br>
            <a:endParaRPr lang="en-AU" sz="1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r>
              <a:rPr lang="en-AU" sz="2400" dirty="0">
                <a:latin typeface="Comic Sans MS"/>
              </a:rPr>
              <a:t>We name in our hearts, out loud or in the chat, </a:t>
            </a:r>
            <a:endParaRPr lang="en-AU" sz="2400" b="1" dirty="0">
              <a:solidFill>
                <a:srgbClr val="00B050"/>
              </a:solidFill>
              <a:latin typeface="Comic Sans MS"/>
              <a:cs typeface="Times New Roman"/>
            </a:endParaRPr>
          </a:p>
          <a:p>
            <a:r>
              <a:rPr lang="en-AU" sz="2400" dirty="0">
                <a:latin typeface="Comic Sans MS"/>
              </a:rPr>
              <a:t>the animals we bring to the Lord in prayer.</a:t>
            </a:r>
            <a:r>
              <a:rPr lang="en-AU" sz="2400" dirty="0">
                <a:solidFill>
                  <a:srgbClr val="000000"/>
                </a:solidFill>
                <a:latin typeface="Comic Sans MS"/>
              </a:rPr>
              <a:t> </a:t>
            </a:r>
            <a:r>
              <a:rPr lang="en-AU" sz="2400" dirty="0">
                <a:solidFill>
                  <a:srgbClr val="7030A0"/>
                </a:solidFill>
                <a:latin typeface="Comic Sans MS"/>
              </a:rPr>
              <a:t> </a:t>
            </a:r>
            <a:r>
              <a:rPr lang="en-AU" sz="2400" b="1" dirty="0">
                <a:solidFill>
                  <a:srgbClr val="7030A0"/>
                </a:solidFill>
                <a:latin typeface="Comic Sans MS"/>
              </a:rPr>
              <a:t>PAUSE…</a:t>
            </a:r>
            <a:endParaRPr lang="en-AU" sz="2400" b="1" dirty="0">
              <a:solidFill>
                <a:srgbClr val="7030A0"/>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027" y="1828283"/>
            <a:ext cx="3706291" cy="3706291"/>
          </a:xfrm>
          <a:prstGeom prst="rect">
            <a:avLst/>
          </a:prstGeom>
        </p:spPr>
      </p:pic>
      <p:sp>
        <p:nvSpPr>
          <p:cNvPr id="3" name="TextBox 2">
            <a:extLst>
              <a:ext uri="{FF2B5EF4-FFF2-40B4-BE49-F238E27FC236}">
                <a16:creationId xmlns:a16="http://schemas.microsoft.com/office/drawing/2014/main" id="{0AC5EA2C-E8B8-31A3-7ED5-FD3AE5CF0C30}"/>
              </a:ext>
            </a:extLst>
          </p:cNvPr>
          <p:cNvSpPr txBox="1"/>
          <p:nvPr/>
        </p:nvSpPr>
        <p:spPr>
          <a:xfrm>
            <a:off x="644900" y="2574554"/>
            <a:ext cx="33904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baseline="0" dirty="0">
                <a:latin typeface="Comic Sans MS"/>
                <a:ea typeface="Segoe UI"/>
                <a:cs typeface="Segoe UI"/>
              </a:rPr>
              <a:t>Jasmine,   </a:t>
            </a:r>
            <a:r>
              <a:rPr lang="en-AU" sz="2400" dirty="0">
                <a:latin typeface="Comic Sans MS"/>
                <a:ea typeface="Segoe UI"/>
                <a:cs typeface="Segoe UI"/>
              </a:rPr>
              <a:t>​</a:t>
            </a:r>
          </a:p>
          <a:p>
            <a:pPr rtl="0"/>
            <a:r>
              <a:rPr lang="en-AU" sz="2400" baseline="0" dirty="0">
                <a:latin typeface="Comic Sans MS"/>
                <a:ea typeface="Segoe UI"/>
                <a:cs typeface="Segoe UI"/>
              </a:rPr>
              <a:t>Leese(y),   </a:t>
            </a:r>
            <a:r>
              <a:rPr lang="en-AU" sz="2400" dirty="0">
                <a:latin typeface="Comic Sans MS"/>
                <a:ea typeface="Segoe UI"/>
                <a:cs typeface="Segoe UI"/>
              </a:rPr>
              <a:t>​</a:t>
            </a:r>
          </a:p>
          <a:p>
            <a:pPr rtl="0"/>
            <a:r>
              <a:rPr lang="en-AU" sz="2400" baseline="0" dirty="0">
                <a:latin typeface="Comic Sans MS"/>
                <a:ea typeface="Segoe UI"/>
                <a:cs typeface="Segoe UI"/>
              </a:rPr>
              <a:t>Sid, Toots and Lulu</a:t>
            </a:r>
            <a:r>
              <a:rPr lang="en-AU" sz="2400" dirty="0">
                <a:latin typeface="Comic Sans MS"/>
                <a:ea typeface="Segoe UI"/>
                <a:cs typeface="Segoe UI"/>
              </a:rPr>
              <a:t>​</a:t>
            </a:r>
          </a:p>
          <a:p>
            <a:pPr rtl="0"/>
            <a:r>
              <a:rPr lang="en-AU" sz="2400" baseline="0" dirty="0">
                <a:latin typeface="Comic Sans MS"/>
                <a:ea typeface="Segoe UI"/>
                <a:cs typeface="Segoe UI"/>
              </a:rPr>
              <a:t>Polly and Suki</a:t>
            </a:r>
            <a:r>
              <a:rPr lang="en-AU" sz="2400" dirty="0">
                <a:latin typeface="Comic Sans MS"/>
                <a:ea typeface="Segoe UI"/>
                <a:cs typeface="Segoe UI"/>
              </a:rPr>
              <a:t>​</a:t>
            </a:r>
          </a:p>
          <a:p>
            <a:pPr rtl="0"/>
            <a:r>
              <a:rPr lang="en-AU" sz="2400" baseline="0" dirty="0">
                <a:latin typeface="Comic Sans MS"/>
                <a:ea typeface="Segoe UI"/>
                <a:cs typeface="Segoe UI"/>
              </a:rPr>
              <a:t>Fred, George and Percy</a:t>
            </a:r>
            <a:r>
              <a:rPr lang="en-AU" sz="2400" dirty="0">
                <a:latin typeface="Comic Sans MS"/>
                <a:ea typeface="Segoe UI"/>
                <a:cs typeface="Segoe UI"/>
              </a:rPr>
              <a:t>​</a:t>
            </a:r>
          </a:p>
          <a:p>
            <a:pPr rtl="0"/>
            <a:r>
              <a:rPr lang="en-AU" sz="2400" baseline="0" dirty="0" err="1">
                <a:latin typeface="Comic Sans MS"/>
                <a:ea typeface="Segoe UI"/>
                <a:cs typeface="Segoe UI"/>
              </a:rPr>
              <a:t>Koshka</a:t>
            </a:r>
            <a:r>
              <a:rPr lang="en-AU" sz="2400" baseline="0" dirty="0">
                <a:latin typeface="Comic Sans MS"/>
                <a:ea typeface="Segoe UI"/>
                <a:cs typeface="Segoe UI"/>
              </a:rPr>
              <a:t> </a:t>
            </a:r>
            <a:r>
              <a:rPr lang="en-AU" sz="2400" dirty="0">
                <a:latin typeface="Comic Sans MS"/>
                <a:ea typeface="Segoe UI"/>
                <a:cs typeface="Segoe UI"/>
              </a:rPr>
              <a:t>​</a:t>
            </a:r>
          </a:p>
        </p:txBody>
      </p:sp>
      <p:sp>
        <p:nvSpPr>
          <p:cNvPr id="6" name="TextBox 5">
            <a:extLst>
              <a:ext uri="{FF2B5EF4-FFF2-40B4-BE49-F238E27FC236}">
                <a16:creationId xmlns:a16="http://schemas.microsoft.com/office/drawing/2014/main" id="{E9248A2F-99A7-82AB-91DC-E807E64F5031}"/>
              </a:ext>
            </a:extLst>
          </p:cNvPr>
          <p:cNvSpPr txBox="1"/>
          <p:nvPr/>
        </p:nvSpPr>
        <p:spPr>
          <a:xfrm>
            <a:off x="4259180" y="2574554"/>
            <a:ext cx="341615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dirty="0">
                <a:latin typeface="Comic Sans MS"/>
                <a:ea typeface="Segoe UI"/>
                <a:cs typeface="Segoe UI"/>
              </a:rPr>
              <a:t>Lambert ​</a:t>
            </a:r>
            <a:r>
              <a:rPr lang="en-US" sz="2400" dirty="0">
                <a:latin typeface="Comic Sans MS"/>
                <a:ea typeface="Segoe UI"/>
                <a:cs typeface="Segoe UI"/>
              </a:rPr>
              <a:t>​</a:t>
            </a:r>
          </a:p>
          <a:p>
            <a:pPr rtl="0"/>
            <a:r>
              <a:rPr lang="en-AU" sz="2400" dirty="0">
                <a:latin typeface="Comic Sans MS"/>
                <a:ea typeface="Segoe UI"/>
                <a:cs typeface="Segoe UI"/>
              </a:rPr>
              <a:t>Kala, Nigel and Little One ​</a:t>
            </a:r>
            <a:r>
              <a:rPr lang="en-US" sz="2400" dirty="0">
                <a:latin typeface="Comic Sans MS"/>
                <a:ea typeface="Segoe UI"/>
                <a:cs typeface="Segoe UI"/>
              </a:rPr>
              <a:t>​</a:t>
            </a:r>
          </a:p>
          <a:p>
            <a:pPr rtl="0"/>
            <a:r>
              <a:rPr lang="en-AU" sz="2400" dirty="0">
                <a:latin typeface="Comic Sans MS"/>
                <a:ea typeface="Segoe UI"/>
                <a:cs typeface="Segoe UI"/>
              </a:rPr>
              <a:t>Toby​</a:t>
            </a:r>
            <a:r>
              <a:rPr lang="en-US" sz="2400" dirty="0">
                <a:latin typeface="Comic Sans MS"/>
                <a:ea typeface="Segoe UI"/>
                <a:cs typeface="Segoe UI"/>
              </a:rPr>
              <a:t>​</a:t>
            </a:r>
          </a:p>
          <a:p>
            <a:pPr rtl="0"/>
            <a:r>
              <a:rPr lang="en-AU" sz="2400" dirty="0">
                <a:latin typeface="Comic Sans MS"/>
                <a:ea typeface="Segoe UI"/>
                <a:cs typeface="Segoe UI"/>
              </a:rPr>
              <a:t>Taco​</a:t>
            </a:r>
            <a:r>
              <a:rPr lang="en-US" sz="2400" dirty="0">
                <a:latin typeface="Comic Sans MS"/>
                <a:ea typeface="Segoe UI"/>
                <a:cs typeface="Segoe UI"/>
              </a:rPr>
              <a:t>​</a:t>
            </a:r>
          </a:p>
          <a:p>
            <a:pPr rtl="0"/>
            <a:r>
              <a:rPr lang="en-AU" sz="2400" dirty="0">
                <a:latin typeface="Comic Sans MS"/>
                <a:ea typeface="Segoe UI"/>
                <a:cs typeface="Segoe UI"/>
              </a:rPr>
              <a:t>Paddy and Jax​</a:t>
            </a:r>
            <a:r>
              <a:rPr lang="en-US" sz="2400" dirty="0">
                <a:latin typeface="Comic Sans MS"/>
                <a:ea typeface="Segoe UI"/>
                <a:cs typeface="Segoe UI"/>
              </a:rPr>
              <a:t>​</a:t>
            </a:r>
          </a:p>
          <a:p>
            <a:pPr rtl="0"/>
            <a:r>
              <a:rPr lang="en-AU" sz="2400" dirty="0">
                <a:latin typeface="Comic Sans MS"/>
                <a:ea typeface="Segoe UI"/>
                <a:cs typeface="Segoe UI"/>
              </a:rPr>
              <a:t>Rosie​</a:t>
            </a:r>
            <a:endParaRPr lang="en-US" sz="2400" dirty="0">
              <a:latin typeface="Comic Sans MS"/>
              <a:cs typeface="Segoe UI"/>
            </a:endParaRPr>
          </a:p>
        </p:txBody>
      </p:sp>
    </p:spTree>
    <p:extLst>
      <p:ext uri="{BB962C8B-B14F-4D97-AF65-F5344CB8AC3E}">
        <p14:creationId xmlns:p14="http://schemas.microsoft.com/office/powerpoint/2010/main" val="1197269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41</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277592" y="169631"/>
            <a:ext cx="11636816" cy="6370975"/>
          </a:xfrm>
          <a:prstGeom prst="rect">
            <a:avLst/>
          </a:prstGeom>
          <a:noFill/>
        </p:spPr>
        <p:txBody>
          <a:bodyPr wrap="square" lIns="91440" tIns="45720" rIns="91440" bIns="45720" rtlCol="0" anchor="t">
            <a:spAutoFit/>
          </a:bodyPr>
          <a:lstStyle/>
          <a:p>
            <a:r>
              <a:rPr lang="en-AU" sz="2400" b="1" dirty="0">
                <a:solidFill>
                  <a:srgbClr val="7030A0"/>
                </a:solidFill>
                <a:latin typeface="Comic Sans MS"/>
              </a:rPr>
              <a:t>Reader 2: </a:t>
            </a:r>
            <a:r>
              <a:rPr lang="en-AU" sz="2400" dirty="0">
                <a:latin typeface="Comic Sans MS"/>
              </a:rPr>
              <a:t>Eternal Trinity of Love</a:t>
            </a:r>
            <a:r>
              <a:rPr lang="en-AU" sz="2400" u="none" strike="noStrike" dirty="0">
                <a:effectLst/>
                <a:latin typeface="Comic Sans MS"/>
              </a:rPr>
              <a:t>, we </a:t>
            </a:r>
            <a:r>
              <a:rPr lang="en-AU" sz="2400" dirty="0">
                <a:latin typeface="Comic Sans MS"/>
              </a:rPr>
              <a:t>uphold to you the people we </a:t>
            </a:r>
            <a:r>
              <a:rPr lang="en-AU" sz="2400" u="none" strike="noStrike" dirty="0">
                <a:effectLst/>
                <a:latin typeface="Comic Sans MS"/>
              </a:rPr>
              <a:t>love and carry cares</a:t>
            </a:r>
            <a:r>
              <a:rPr lang="en-AU" sz="2400" dirty="0">
                <a:latin typeface="Comic Sans MS"/>
              </a:rPr>
              <a:t> for:</a:t>
            </a:r>
            <a:endParaRPr lang="en-AU" sz="2400" dirty="0">
              <a:latin typeface="Comic Sans MS"/>
              <a:ea typeface="Calibri"/>
              <a:cs typeface="Calibri"/>
            </a:endParaRPr>
          </a:p>
          <a:p>
            <a:pPr>
              <a:lnSpc>
                <a:spcPct val="150000"/>
              </a:lnSpc>
            </a:pPr>
            <a:endParaRPr lang="en-AU" sz="2000" dirty="0">
              <a:latin typeface="Comic Sans MS"/>
              <a:ea typeface="Calibri"/>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r>
              <a:rPr lang="en-US" sz="2000" dirty="0">
                <a:solidFill>
                  <a:srgbClr val="000000"/>
                </a:solidFill>
                <a:latin typeface="Comic Sans MS"/>
                <a:cs typeface="Calibri"/>
              </a:rPr>
              <a:t>                                </a:t>
            </a:r>
            <a:r>
              <a:rPr lang="en-AU" sz="2000" dirty="0">
                <a:solidFill>
                  <a:srgbClr val="4D4D4D"/>
                </a:solidFill>
                <a:latin typeface="Comic Sans MS"/>
                <a:cs typeface="Calibri"/>
              </a:rPr>
              <a:t> </a:t>
            </a:r>
            <a:endParaRPr lang="en-AU" sz="2000" dirty="0">
              <a:cs typeface="Times New Roman"/>
            </a:endParaRPr>
          </a:p>
          <a:p>
            <a:endParaRPr lang="en-AU" sz="2400" dirty="0">
              <a:latin typeface="Comic Sans MS"/>
            </a:endParaRPr>
          </a:p>
          <a:p>
            <a:endParaRPr lang="en-AU" sz="2400" dirty="0">
              <a:latin typeface="Comic Sans MS"/>
            </a:endParaRPr>
          </a:p>
          <a:p>
            <a:endParaRPr lang="en-AU" sz="2400" dirty="0">
              <a:latin typeface="Comic Sans MS"/>
            </a:endParaRPr>
          </a:p>
          <a:p>
            <a:r>
              <a:rPr lang="en-AU" sz="2400" dirty="0">
                <a:latin typeface="Comic Sans MS"/>
              </a:rPr>
              <a:t>We name in our hearts, out loud or in the chat, those we bring to the Lord in prayer.</a:t>
            </a:r>
            <a:r>
              <a:rPr lang="en-AU" sz="2400" dirty="0">
                <a:solidFill>
                  <a:srgbClr val="7030A0"/>
                </a:solidFill>
                <a:latin typeface="Comic Sans MS"/>
              </a:rPr>
              <a:t>  </a:t>
            </a:r>
            <a:r>
              <a:rPr lang="en-AU" sz="2400" b="1" dirty="0">
                <a:solidFill>
                  <a:srgbClr val="7030A0"/>
                </a:solidFill>
                <a:latin typeface="Comic Sans MS"/>
              </a:rPr>
              <a:t>PAUSE… </a:t>
            </a:r>
            <a:r>
              <a:rPr lang="en-AU" sz="2400" u="none" strike="noStrike" dirty="0">
                <a:effectLst/>
                <a:latin typeface="Comic Sans MS"/>
              </a:rPr>
              <a:t> </a:t>
            </a:r>
            <a:r>
              <a:rPr lang="en-AU" sz="2400" dirty="0">
                <a:latin typeface="Comic Sans MS"/>
              </a:rPr>
              <a:t>Lord in your mercy, Hear our prayers.</a:t>
            </a:r>
            <a:r>
              <a:rPr lang="en-AU" sz="2400" dirty="0">
                <a:latin typeface="Times New Roman"/>
                <a:cs typeface="Times New Roman"/>
              </a:rPr>
              <a:t> </a:t>
            </a:r>
            <a:r>
              <a:rPr lang="en-AU" sz="2400" b="1" dirty="0">
                <a:latin typeface="Comic Sans MS"/>
              </a:rPr>
              <a:t>Amen</a:t>
            </a:r>
            <a:r>
              <a:rPr lang="en-AU" sz="2400" b="1" u="none" strike="noStrike" dirty="0">
                <a:effectLst/>
                <a:latin typeface="Comic Sans MS"/>
              </a:rPr>
              <a:t>.</a:t>
            </a:r>
            <a:endParaRPr lang="en-AU" sz="2400" dirty="0">
              <a:cs typeface="Times New Roman"/>
            </a:endParaRPr>
          </a:p>
        </p:txBody>
      </p:sp>
      <p:sp>
        <p:nvSpPr>
          <p:cNvPr id="3" name="Rectangle 1">
            <a:extLst>
              <a:ext uri="{FF2B5EF4-FFF2-40B4-BE49-F238E27FC236}">
                <a16:creationId xmlns:a16="http://schemas.microsoft.com/office/drawing/2014/main" id="{74A0A799-3D09-8E2E-CEB5-0C0437867140}"/>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58AC85CA-490A-F282-C372-105A2D2B326F}"/>
              </a:ext>
            </a:extLst>
          </p:cNvPr>
          <p:cNvGraphicFramePr>
            <a:graphicFrameLocks noGrp="1"/>
          </p:cNvGraphicFramePr>
          <p:nvPr>
            <p:extLst>
              <p:ext uri="{D42A27DB-BD31-4B8C-83A1-F6EECF244321}">
                <p14:modId xmlns:p14="http://schemas.microsoft.com/office/powerpoint/2010/main" val="42637617"/>
              </p:ext>
            </p:extLst>
          </p:nvPr>
        </p:nvGraphicFramePr>
        <p:xfrm>
          <a:off x="518160" y="1114838"/>
          <a:ext cx="11162949" cy="4480560"/>
        </p:xfrm>
        <a:graphic>
          <a:graphicData uri="http://schemas.openxmlformats.org/drawingml/2006/table">
            <a:tbl>
              <a:tblPr>
                <a:tableStyleId>{2D5ABB26-0587-4C30-8999-92F81FD0307C}</a:tableStyleId>
              </a:tblPr>
              <a:tblGrid>
                <a:gridCol w="3720983">
                  <a:extLst>
                    <a:ext uri="{9D8B030D-6E8A-4147-A177-3AD203B41FA5}">
                      <a16:colId xmlns:a16="http://schemas.microsoft.com/office/drawing/2014/main" val="767805349"/>
                    </a:ext>
                  </a:extLst>
                </a:gridCol>
                <a:gridCol w="3720983">
                  <a:extLst>
                    <a:ext uri="{9D8B030D-6E8A-4147-A177-3AD203B41FA5}">
                      <a16:colId xmlns:a16="http://schemas.microsoft.com/office/drawing/2014/main" val="3607724199"/>
                    </a:ext>
                  </a:extLst>
                </a:gridCol>
                <a:gridCol w="3720983">
                  <a:extLst>
                    <a:ext uri="{9D8B030D-6E8A-4147-A177-3AD203B41FA5}">
                      <a16:colId xmlns:a16="http://schemas.microsoft.com/office/drawing/2014/main" val="2846615783"/>
                    </a:ext>
                  </a:extLst>
                </a:gridCol>
              </a:tblGrid>
              <a:tr h="3253020">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Kerry and Les, Jake,​​</a:t>
                      </a:r>
                    </a:p>
                    <a:p>
                      <a:pPr algn="l" rtl="0" fontAlgn="base">
                        <a:lnSpc>
                          <a:spcPct val="100000"/>
                        </a:lnSpc>
                        <a:spcBef>
                          <a:spcPts val="0"/>
                        </a:spcBef>
                        <a:spcAft>
                          <a:spcPts val="0"/>
                        </a:spcAft>
                      </a:pPr>
                      <a:r>
                        <a:rPr lang="en-AU" sz="2400" b="0" i="0" dirty="0">
                          <a:solidFill>
                            <a:srgbClr val="000000"/>
                          </a:solidFill>
                          <a:effectLst/>
                          <a:latin typeface="Comic Sans MS"/>
                        </a:rPr>
                        <a:t>Dr Julie, ​​</a:t>
                      </a:r>
                    </a:p>
                    <a:p>
                      <a:pPr algn="l" rtl="0" fontAlgn="base">
                        <a:lnSpc>
                          <a:spcPct val="100000"/>
                        </a:lnSpc>
                        <a:spcBef>
                          <a:spcPts val="0"/>
                        </a:spcBef>
                        <a:spcAft>
                          <a:spcPts val="0"/>
                        </a:spcAft>
                      </a:pPr>
                      <a:r>
                        <a:rPr lang="en-AU" sz="2400" b="0" i="0" dirty="0">
                          <a:solidFill>
                            <a:srgbClr val="000000"/>
                          </a:solidFill>
                          <a:effectLst/>
                          <a:latin typeface="Comic Sans MS"/>
                        </a:rPr>
                        <a:t>Julie and Ray, Tracey, Shane</a:t>
                      </a:r>
                    </a:p>
                    <a:p>
                      <a:pPr algn="l" rtl="0" fontAlgn="base">
                        <a:lnSpc>
                          <a:spcPct val="100000"/>
                        </a:lnSpc>
                        <a:spcBef>
                          <a:spcPts val="0"/>
                        </a:spcBef>
                        <a:spcAft>
                          <a:spcPts val="0"/>
                        </a:spcAft>
                      </a:pPr>
                      <a:r>
                        <a:rPr lang="en-AU" sz="2400" b="0" i="0" dirty="0">
                          <a:solidFill>
                            <a:srgbClr val="000000"/>
                          </a:solidFill>
                          <a:effectLst/>
                          <a:latin typeface="Comic Sans MS"/>
                        </a:rPr>
                        <a:t>Jess and Leah  ​​</a:t>
                      </a:r>
                    </a:p>
                    <a:p>
                      <a:pPr algn="l" rtl="0" fontAlgn="base">
                        <a:lnSpc>
                          <a:spcPct val="100000"/>
                        </a:lnSpc>
                        <a:spcBef>
                          <a:spcPts val="0"/>
                        </a:spcBef>
                        <a:spcAft>
                          <a:spcPts val="0"/>
                        </a:spcAft>
                      </a:pPr>
                      <a:r>
                        <a:rPr lang="en-AU" sz="2400" b="0" i="0" dirty="0">
                          <a:solidFill>
                            <a:srgbClr val="000000"/>
                          </a:solidFill>
                          <a:effectLst/>
                          <a:latin typeface="Comic Sans MS"/>
                        </a:rPr>
                        <a:t>May ​​</a:t>
                      </a:r>
                    </a:p>
                    <a:p>
                      <a:pPr algn="l" rtl="0" fontAlgn="base">
                        <a:lnSpc>
                          <a:spcPct val="100000"/>
                        </a:lnSpc>
                        <a:spcBef>
                          <a:spcPts val="0"/>
                        </a:spcBef>
                        <a:spcAft>
                          <a:spcPts val="0"/>
                        </a:spcAft>
                      </a:pPr>
                      <a:r>
                        <a:rPr lang="en-AU" sz="2400" b="0" i="0" dirty="0">
                          <a:solidFill>
                            <a:srgbClr val="000000"/>
                          </a:solidFill>
                          <a:effectLst/>
                          <a:latin typeface="Comic Sans MS"/>
                        </a:rPr>
                        <a:t>Kirsten, Greg, Daphne &amp; Beau​​</a:t>
                      </a:r>
                    </a:p>
                    <a:p>
                      <a:pPr algn="l" rtl="0" fontAlgn="base">
                        <a:lnSpc>
                          <a:spcPct val="100000"/>
                        </a:lnSpc>
                        <a:spcBef>
                          <a:spcPts val="0"/>
                        </a:spcBef>
                        <a:spcAft>
                          <a:spcPts val="0"/>
                        </a:spcAft>
                      </a:pPr>
                      <a:r>
                        <a:rPr lang="en-AU" sz="2400" b="0" i="0" dirty="0">
                          <a:solidFill>
                            <a:srgbClr val="000000"/>
                          </a:solidFill>
                          <a:effectLst/>
                          <a:latin typeface="Comic Sans MS"/>
                        </a:rPr>
                        <a:t>Tanya​</a:t>
                      </a:r>
                    </a:p>
                    <a:p>
                      <a:pPr algn="l" rtl="0" fontAlgn="base">
                        <a:lnSpc>
                          <a:spcPct val="100000"/>
                        </a:lnSpc>
                        <a:spcBef>
                          <a:spcPts val="0"/>
                        </a:spcBef>
                        <a:spcAft>
                          <a:spcPts val="0"/>
                        </a:spcAft>
                      </a:pPr>
                      <a:r>
                        <a:rPr lang="en-AU" sz="2400" b="0" i="0" u="none" strike="noStrike" dirty="0">
                          <a:solidFill>
                            <a:srgbClr val="000000"/>
                          </a:solidFill>
                          <a:effectLst/>
                          <a:latin typeface="Comic Sans MS"/>
                        </a:rPr>
                        <a:t>Matthew &amp; Nicholas</a:t>
                      </a:r>
                      <a:r>
                        <a:rPr lang="en-AU" sz="2400" b="0" i="0" dirty="0">
                          <a:solidFill>
                            <a:srgbClr val="000000"/>
                          </a:solidFill>
                          <a:effectLst/>
                          <a:latin typeface="Comic Sans M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Alan &amp; Gaylene</a:t>
                      </a:r>
                      <a:r>
                        <a:rPr lang="en-AU" sz="2400" b="0" i="0" dirty="0">
                          <a:solidFill>
                            <a:srgbClr val="000000"/>
                          </a:solidFill>
                          <a:effectLst/>
                          <a:latin typeface="Comic Sans M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Susan</a:t>
                      </a:r>
                    </a:p>
                  </a:txBody>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Barry​​</a:t>
                      </a:r>
                    </a:p>
                    <a:p>
                      <a:pPr algn="l" rtl="0" fontAlgn="base">
                        <a:lnSpc>
                          <a:spcPct val="100000"/>
                        </a:lnSpc>
                        <a:spcBef>
                          <a:spcPts val="0"/>
                        </a:spcBef>
                        <a:spcAft>
                          <a:spcPts val="0"/>
                        </a:spcAft>
                      </a:pPr>
                      <a:r>
                        <a:rPr lang="en-AU" sz="2400" b="0" i="0" dirty="0">
                          <a:solidFill>
                            <a:srgbClr val="000000"/>
                          </a:solidFill>
                          <a:effectLst/>
                          <a:latin typeface="Comic Sans MS"/>
                        </a:rPr>
                        <a:t>Dilys and Tony,</a:t>
                      </a:r>
                    </a:p>
                    <a:p>
                      <a:pPr algn="l" rtl="0" fontAlgn="base">
                        <a:lnSpc>
                          <a:spcPct val="100000"/>
                        </a:lnSpc>
                        <a:spcBef>
                          <a:spcPts val="0"/>
                        </a:spcBef>
                        <a:spcAft>
                          <a:spcPts val="0"/>
                        </a:spcAft>
                      </a:pPr>
                      <a:r>
                        <a:rPr lang="en-AU" sz="2400" b="0" i="0" dirty="0">
                          <a:solidFill>
                            <a:srgbClr val="000000"/>
                          </a:solidFill>
                          <a:effectLst/>
                          <a:latin typeface="Comic Sans MS"/>
                        </a:rPr>
                        <a:t>Paul and </a:t>
                      </a:r>
                      <a:r>
                        <a:rPr lang="en-AU" sz="2400" b="0" i="0" dirty="0" err="1">
                          <a:solidFill>
                            <a:srgbClr val="000000"/>
                          </a:solidFill>
                          <a:effectLst/>
                          <a:latin typeface="Comic Sans MS"/>
                        </a:rPr>
                        <a:t>Darhon</a:t>
                      </a:r>
                      <a:endParaRPr lang="en-AU" sz="2400" b="0" i="0" dirty="0">
                        <a:solidFill>
                          <a:srgbClr val="000000"/>
                        </a:solidFill>
                        <a:effectLst/>
                        <a:latin typeface="Comic Sans MS"/>
                      </a:endParaRPr>
                    </a:p>
                    <a:p>
                      <a:pPr algn="l" rtl="0" fontAlgn="base">
                        <a:lnSpc>
                          <a:spcPct val="100000"/>
                        </a:lnSpc>
                        <a:spcBef>
                          <a:spcPts val="0"/>
                        </a:spcBef>
                        <a:spcAft>
                          <a:spcPts val="0"/>
                        </a:spcAft>
                      </a:pPr>
                      <a:r>
                        <a:rPr lang="en-AU" sz="2400" b="0" i="0" dirty="0">
                          <a:solidFill>
                            <a:srgbClr val="000000"/>
                          </a:solidFill>
                          <a:effectLst/>
                          <a:latin typeface="Comic Sans MS"/>
                        </a:rPr>
                        <a:t>Judy and Mary​​</a:t>
                      </a:r>
                    </a:p>
                    <a:p>
                      <a:pPr algn="l" rtl="0" fontAlgn="base">
                        <a:lnSpc>
                          <a:spcPct val="100000"/>
                        </a:lnSpc>
                        <a:spcBef>
                          <a:spcPts val="0"/>
                        </a:spcBef>
                        <a:spcAft>
                          <a:spcPts val="0"/>
                        </a:spcAft>
                      </a:pPr>
                      <a:r>
                        <a:rPr lang="en-AU" sz="2400" b="0" i="0" dirty="0">
                          <a:solidFill>
                            <a:srgbClr val="000000"/>
                          </a:solidFill>
                          <a:effectLst/>
                          <a:latin typeface="Comic Sans MS"/>
                        </a:rPr>
                        <a:t>Mark, Desley and Bob ​​</a:t>
                      </a:r>
                    </a:p>
                    <a:p>
                      <a:pPr algn="l" rtl="0" fontAlgn="base">
                        <a:lnSpc>
                          <a:spcPct val="100000"/>
                        </a:lnSpc>
                        <a:spcBef>
                          <a:spcPts val="0"/>
                        </a:spcBef>
                        <a:spcAft>
                          <a:spcPts val="0"/>
                        </a:spcAft>
                      </a:pPr>
                      <a:r>
                        <a:rPr lang="en-AU" sz="2400" b="0" i="0" dirty="0">
                          <a:solidFill>
                            <a:srgbClr val="000000"/>
                          </a:solidFill>
                          <a:effectLst/>
                          <a:latin typeface="Comic Sans MS"/>
                        </a:rPr>
                        <a:t>Ruth​​</a:t>
                      </a:r>
                    </a:p>
                    <a:p>
                      <a:pPr algn="l" rtl="0" fontAlgn="base">
                        <a:lnSpc>
                          <a:spcPct val="100000"/>
                        </a:lnSpc>
                        <a:spcBef>
                          <a:spcPts val="0"/>
                        </a:spcBef>
                        <a:spcAft>
                          <a:spcPts val="0"/>
                        </a:spcAft>
                      </a:pPr>
                      <a:r>
                        <a:rPr lang="en-AU" sz="2400" b="0" i="0" dirty="0">
                          <a:solidFill>
                            <a:srgbClr val="000000"/>
                          </a:solidFill>
                          <a:effectLst/>
                          <a:latin typeface="Comic Sans MS"/>
                        </a:rPr>
                        <a:t>Phil​</a:t>
                      </a:r>
                    </a:p>
                    <a:p>
                      <a:pPr algn="l" rtl="0" fontAlgn="base">
                        <a:lnSpc>
                          <a:spcPct val="100000"/>
                        </a:lnSpc>
                        <a:spcBef>
                          <a:spcPts val="0"/>
                        </a:spcBef>
                        <a:spcAft>
                          <a:spcPts val="0"/>
                        </a:spcAft>
                      </a:pPr>
                      <a:r>
                        <a:rPr lang="en-AU" sz="2400" b="0" i="0" dirty="0">
                          <a:solidFill>
                            <a:srgbClr val="000000"/>
                          </a:solidFill>
                          <a:effectLst/>
                          <a:latin typeface="Comic Sans MS"/>
                        </a:rPr>
                        <a:t>Rachel, Mervyn &amp; Gillian</a:t>
                      </a:r>
                    </a:p>
                    <a:p>
                      <a:pPr algn="l" rtl="0" fontAlgn="base">
                        <a:lnSpc>
                          <a:spcPct val="100000"/>
                        </a:lnSpc>
                        <a:spcBef>
                          <a:spcPts val="0"/>
                        </a:spcBef>
                        <a:spcAft>
                          <a:spcPts val="0"/>
                        </a:spcAft>
                      </a:pPr>
                      <a:r>
                        <a:rPr lang="en-AU" sz="2400" b="0" i="0" dirty="0">
                          <a:solidFill>
                            <a:srgbClr val="000000"/>
                          </a:solidFill>
                          <a:effectLst/>
                          <a:latin typeface="Comic Sans MS"/>
                        </a:rPr>
                        <a:t>Liz’s Godchildren</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Bonnie and girls</a:t>
                      </a:r>
                      <a:endParaRPr lang="en-AU" sz="2400" dirty="0"/>
                    </a:p>
                  </a:txBody>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Bill and Marjorie​​</a:t>
                      </a:r>
                    </a:p>
                    <a:p>
                      <a:pPr algn="l" rtl="0" fontAlgn="base">
                        <a:lnSpc>
                          <a:spcPct val="100000"/>
                        </a:lnSpc>
                        <a:spcBef>
                          <a:spcPts val="0"/>
                        </a:spcBef>
                        <a:spcAft>
                          <a:spcPts val="0"/>
                        </a:spcAft>
                      </a:pPr>
                      <a:r>
                        <a:rPr lang="en-AU" sz="2400" b="0" i="0" dirty="0" err="1">
                          <a:solidFill>
                            <a:srgbClr val="000000"/>
                          </a:solidFill>
                          <a:effectLst/>
                          <a:latin typeface="Comic Sans MS"/>
                        </a:rPr>
                        <a:t>Rev'd</a:t>
                      </a:r>
                      <a:r>
                        <a:rPr lang="en-AU" sz="2400" b="0" i="0" dirty="0">
                          <a:solidFill>
                            <a:srgbClr val="000000"/>
                          </a:solidFill>
                          <a:effectLst/>
                          <a:latin typeface="Comic Sans MS"/>
                        </a:rPr>
                        <a:t> Shane &amp; Janette​​</a:t>
                      </a:r>
                    </a:p>
                    <a:p>
                      <a:pPr algn="l" rtl="0" fontAlgn="base">
                        <a:lnSpc>
                          <a:spcPct val="100000"/>
                        </a:lnSpc>
                        <a:spcBef>
                          <a:spcPts val="0"/>
                        </a:spcBef>
                        <a:spcAft>
                          <a:spcPts val="0"/>
                        </a:spcAft>
                      </a:pPr>
                      <a:r>
                        <a:rPr lang="en-AU" sz="2400" b="0" i="0" dirty="0">
                          <a:solidFill>
                            <a:srgbClr val="000000"/>
                          </a:solidFill>
                          <a:effectLst/>
                          <a:latin typeface="Comic Sans MS"/>
                        </a:rPr>
                        <a:t>Alecia, Martin and Aidan​​</a:t>
                      </a:r>
                    </a:p>
                    <a:p>
                      <a:pPr algn="l" rtl="0" fontAlgn="base">
                        <a:lnSpc>
                          <a:spcPct val="100000"/>
                        </a:lnSpc>
                        <a:spcBef>
                          <a:spcPts val="0"/>
                        </a:spcBef>
                        <a:spcAft>
                          <a:spcPts val="0"/>
                        </a:spcAft>
                      </a:pPr>
                      <a:r>
                        <a:rPr lang="en-AU" sz="2400" b="0" i="0" dirty="0">
                          <a:solidFill>
                            <a:srgbClr val="000000"/>
                          </a:solidFill>
                          <a:effectLst/>
                          <a:latin typeface="Comic Sans MS"/>
                        </a:rPr>
                        <a:t>Aaron and Andrea     ​​</a:t>
                      </a:r>
                    </a:p>
                    <a:p>
                      <a:pPr algn="l" rtl="0" fontAlgn="base">
                        <a:lnSpc>
                          <a:spcPct val="100000"/>
                        </a:lnSpc>
                        <a:spcBef>
                          <a:spcPts val="0"/>
                        </a:spcBef>
                        <a:spcAft>
                          <a:spcPts val="0"/>
                        </a:spcAft>
                      </a:pPr>
                      <a:r>
                        <a:rPr lang="en-AU" sz="2400" b="0" i="0" dirty="0">
                          <a:solidFill>
                            <a:srgbClr val="000000"/>
                          </a:solidFill>
                          <a:effectLst/>
                          <a:latin typeface="Comic Sans MS"/>
                        </a:rPr>
                        <a:t>Neva​</a:t>
                      </a:r>
                    </a:p>
                    <a:p>
                      <a:pPr algn="l" rtl="0" fontAlgn="base">
                        <a:lnSpc>
                          <a:spcPct val="100000"/>
                        </a:lnSpc>
                        <a:spcBef>
                          <a:spcPts val="0"/>
                        </a:spcBef>
                        <a:spcAft>
                          <a:spcPts val="0"/>
                        </a:spcAft>
                      </a:pPr>
                      <a:r>
                        <a:rPr lang="en-AU" sz="2400" b="0" i="0" dirty="0">
                          <a:solidFill>
                            <a:srgbClr val="000000"/>
                          </a:solidFill>
                          <a:effectLst/>
                          <a:latin typeface="Comic Sans MS"/>
                        </a:rPr>
                        <a:t>Bob and Di​</a:t>
                      </a:r>
                    </a:p>
                    <a:p>
                      <a:pPr algn="l" rtl="0" fontAlgn="base">
                        <a:lnSpc>
                          <a:spcPct val="100000"/>
                        </a:lnSpc>
                        <a:spcBef>
                          <a:spcPts val="0"/>
                        </a:spcBef>
                        <a:spcAft>
                          <a:spcPts val="0"/>
                        </a:spcAft>
                      </a:pPr>
                      <a:r>
                        <a:rPr lang="en-AU" sz="2400" b="0" i="0" dirty="0">
                          <a:solidFill>
                            <a:srgbClr val="000000"/>
                          </a:solidFill>
                          <a:effectLst/>
                          <a:latin typeface="Comic Sans MS"/>
                        </a:rPr>
                        <a:t>Steven, Vanessa and Craig</a:t>
                      </a:r>
                    </a:p>
                    <a:p>
                      <a:pPr algn="l" rtl="0" fontAlgn="base">
                        <a:lnSpc>
                          <a:spcPct val="100000"/>
                        </a:lnSpc>
                        <a:spcBef>
                          <a:spcPts val="0"/>
                        </a:spcBef>
                        <a:spcAft>
                          <a:spcPts val="0"/>
                        </a:spcAft>
                      </a:pPr>
                      <a:r>
                        <a:rPr lang="en-AU" sz="2400" b="0" i="0" dirty="0">
                          <a:solidFill>
                            <a:srgbClr val="000000"/>
                          </a:solidFill>
                          <a:effectLst/>
                          <a:latin typeface="Comic Sans MS"/>
                        </a:rPr>
                        <a:t>Miriam</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Barry and Gwen</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Pat and Julie</a:t>
                      </a:r>
                    </a:p>
                  </a:txBody>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2616864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2657" y="321810"/>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dirty="0">
                <a:solidFill>
                  <a:srgbClr val="7030A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859852" y="1148493"/>
            <a:ext cx="10624836" cy="11380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1000"/>
              </a:spcAft>
            </a:pPr>
            <a:r>
              <a:rPr lang="en-AU" sz="2400" b="1" dirty="0">
                <a:solidFill>
                  <a:srgbClr val="7030A0"/>
                </a:solidFill>
                <a:latin typeface="Comic Sans MS"/>
              </a:rPr>
              <a:t>Leader:</a:t>
            </a:r>
            <a:r>
              <a:rPr lang="en-AU" sz="2400" b="1" dirty="0">
                <a:solidFill>
                  <a:srgbClr val="00B050"/>
                </a:solidFill>
                <a:latin typeface="Comic Sans MS"/>
              </a:rPr>
              <a:t> </a:t>
            </a:r>
            <a:r>
              <a:rPr lang="en-AU" sz="2400" dirty="0">
                <a:solidFill>
                  <a:srgbClr val="000000"/>
                </a:solidFill>
                <a:latin typeface="Comic Sans MS"/>
              </a:rPr>
              <a:t>Loving</a:t>
            </a:r>
            <a:r>
              <a:rPr lang="en-AU" sz="2400" i="0" u="none" strike="noStrike" dirty="0">
                <a:solidFill>
                  <a:srgbClr val="000000"/>
                </a:solidFill>
                <a:effectLst/>
                <a:latin typeface="Comic Sans MS"/>
              </a:rPr>
              <a:t> God, joining with the Church in our cycle of prayer, we ask </a:t>
            </a:r>
            <a:r>
              <a:rPr lang="en-AU" sz="2400" u="none" strike="noStrike" dirty="0">
                <a:solidFill>
                  <a:srgbClr val="000000"/>
                </a:solidFill>
                <a:effectLst/>
                <a:latin typeface="Comic Sans MS"/>
              </a:rPr>
              <a:t>your blessings on: </a:t>
            </a:r>
            <a:endParaRPr lang="en-US" dirty="0"/>
          </a:p>
        </p:txBody>
      </p:sp>
      <p:sp>
        <p:nvSpPr>
          <p:cNvPr id="2" name="TextBox 1">
            <a:extLst>
              <a:ext uri="{FF2B5EF4-FFF2-40B4-BE49-F238E27FC236}">
                <a16:creationId xmlns:a16="http://schemas.microsoft.com/office/drawing/2014/main" id="{CAB9D0C4-E315-BC73-7692-24E6ED8A12B0}"/>
              </a:ext>
            </a:extLst>
          </p:cNvPr>
          <p:cNvSpPr txBox="1"/>
          <p:nvPr/>
        </p:nvSpPr>
        <p:spPr>
          <a:xfrm>
            <a:off x="1357313" y="2700338"/>
            <a:ext cx="9070804" cy="3662541"/>
          </a:xfrm>
          <a:prstGeom prst="rect">
            <a:avLst/>
          </a:prstGeom>
          <a:noFill/>
        </p:spPr>
        <p:txBody>
          <a:bodyPr wrap="square" lIns="91440" tIns="45720" rIns="91440" bIns="45720" rtlCol="0" anchor="t">
            <a:spAutoFit/>
          </a:bodyPr>
          <a:lstStyle/>
          <a:p>
            <a:pPr marL="342900" indent="-342900">
              <a:spcBef>
                <a:spcPts val="300"/>
              </a:spcBef>
              <a:spcAft>
                <a:spcPts val="900"/>
              </a:spcAft>
              <a:buFont typeface="Arial"/>
              <a:buChar char="•"/>
            </a:pPr>
            <a:r>
              <a:rPr lang="en-AU" sz="2400" dirty="0">
                <a:latin typeface="Comic Sans MS"/>
              </a:rPr>
              <a:t>The Church of Bangladesh</a:t>
            </a:r>
            <a:endParaRPr lang="en-US" dirty="0">
              <a:latin typeface="Comic Sans MS"/>
            </a:endParaRPr>
          </a:p>
          <a:p>
            <a:pPr marL="342900" indent="-342900">
              <a:spcBef>
                <a:spcPts val="300"/>
              </a:spcBef>
              <a:spcAft>
                <a:spcPts val="900"/>
              </a:spcAft>
              <a:buFont typeface="Arial"/>
              <a:buChar char="•"/>
            </a:pPr>
            <a:r>
              <a:rPr lang="en-AU" sz="2400" dirty="0">
                <a:latin typeface="Comic Sans MS"/>
              </a:rPr>
              <a:t>The Diocese of Brisbane: †Jeremy; Assistant Bishops – †Cameron, †John, †Sarah; Clergy and People</a:t>
            </a:r>
          </a:p>
          <a:p>
            <a:pPr marL="342900" indent="-342900">
              <a:spcBef>
                <a:spcPts val="300"/>
              </a:spcBef>
              <a:spcAft>
                <a:spcPts val="900"/>
              </a:spcAft>
              <a:buFont typeface="Arial"/>
              <a:buChar char="•"/>
            </a:pPr>
            <a:r>
              <a:rPr lang="en-AU" sz="2400" dirty="0">
                <a:latin typeface="Comic Sans MS"/>
              </a:rPr>
              <a:t>The Parish of Bulimba: Paul, Sharon, Greg</a:t>
            </a:r>
          </a:p>
          <a:p>
            <a:pPr marL="342900" indent="-342900">
              <a:spcBef>
                <a:spcPts val="300"/>
              </a:spcBef>
              <a:spcAft>
                <a:spcPts val="900"/>
              </a:spcAft>
              <a:buFont typeface="Arial"/>
              <a:buChar char="•"/>
            </a:pPr>
            <a:r>
              <a:rPr lang="en-AU" sz="2400" dirty="0">
                <a:latin typeface="Comic Sans MS"/>
              </a:rPr>
              <a:t>Southern Queensland Correctional Centre:</a:t>
            </a:r>
          </a:p>
          <a:p>
            <a:pPr marL="342900" indent="-342900">
              <a:spcBef>
                <a:spcPts val="300"/>
              </a:spcBef>
              <a:spcAft>
                <a:spcPts val="900"/>
              </a:spcAft>
              <a:buFont typeface="Arial"/>
              <a:buChar char="•"/>
            </a:pPr>
            <a:r>
              <a:rPr lang="en-AU" sz="2400" dirty="0">
                <a:latin typeface="Comic Sans MS"/>
              </a:rPr>
              <a:t>Hillbrook Anglican School, Enoggera: Principal – Mark; Chaplain - David; Chair of School Council – David; members of School Council; staff &amp; students</a:t>
            </a:r>
          </a:p>
        </p:txBody>
      </p:sp>
    </p:spTree>
    <p:extLst>
      <p:ext uri="{BB962C8B-B14F-4D97-AF65-F5344CB8AC3E}">
        <p14:creationId xmlns:p14="http://schemas.microsoft.com/office/powerpoint/2010/main" val="1934760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80EC9-1AAF-38AF-3ABA-BA198C728AD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E1E3FB-8921-88B3-8B9D-E46BF7F8AF6F}"/>
              </a:ext>
            </a:extLst>
          </p:cNvPr>
          <p:cNvSpPr/>
          <p:nvPr/>
        </p:nvSpPr>
        <p:spPr>
          <a:xfrm>
            <a:off x="2237977" y="233729"/>
            <a:ext cx="7716044" cy="584775"/>
          </a:xfrm>
          <a:prstGeom prst="rect">
            <a:avLst/>
          </a:prstGeom>
        </p:spPr>
        <p:txBody>
          <a:bodyPr wrap="square" lIns="91440" tIns="45720" rIns="91440" bIns="45720" anchor="t">
            <a:spAutoFit/>
          </a:bodyPr>
          <a:lstStyle/>
          <a:p>
            <a:pPr algn="ctr"/>
            <a:r>
              <a:rPr lang="en-US" sz="3200" i="1" kern="0" dirty="0">
                <a:solidFill>
                  <a:srgbClr val="7030A0"/>
                </a:solidFill>
                <a:latin typeface="Comic Sans MS"/>
              </a:rPr>
              <a:t>Prayer for Companion Animal Ministry</a:t>
            </a:r>
          </a:p>
        </p:txBody>
      </p:sp>
      <p:sp>
        <p:nvSpPr>
          <p:cNvPr id="2" name="Rectangle 1">
            <a:extLst>
              <a:ext uri="{FF2B5EF4-FFF2-40B4-BE49-F238E27FC236}">
                <a16:creationId xmlns:a16="http://schemas.microsoft.com/office/drawing/2014/main" id="{F51B9D35-A5FE-80E6-D03F-1250CE23A167}"/>
              </a:ext>
            </a:extLst>
          </p:cNvPr>
          <p:cNvSpPr/>
          <p:nvPr/>
        </p:nvSpPr>
        <p:spPr>
          <a:xfrm>
            <a:off x="587387" y="908720"/>
            <a:ext cx="11017224" cy="5571077"/>
          </a:xfrm>
          <a:prstGeom prst="rect">
            <a:avLst/>
          </a:prstGeom>
        </p:spPr>
        <p:txBody>
          <a:bodyPr wrap="square" lIns="91440" tIns="45720" rIns="91440" bIns="45720" anchor="t">
            <a:spAutoFit/>
          </a:bodyPr>
          <a:lstStyle/>
          <a:p>
            <a:pPr fontAlgn="base">
              <a:lnSpc>
                <a:spcPct val="150000"/>
              </a:lnSpc>
            </a:pPr>
            <a:r>
              <a:rPr lang="en-US" sz="2400" b="1" dirty="0">
                <a:solidFill>
                  <a:srgbClr val="7030A0"/>
                </a:solidFill>
                <a:latin typeface="Comic Sans MS"/>
                <a:ea typeface="+mn-lt"/>
                <a:cs typeface="+mn-lt"/>
              </a:rPr>
              <a:t>Leader:</a:t>
            </a:r>
            <a:r>
              <a:rPr lang="en-US" sz="2400" b="1" dirty="0">
                <a:solidFill>
                  <a:srgbClr val="7030A0"/>
                </a:solidFill>
                <a:latin typeface="Comic Sans MS"/>
                <a:cs typeface="Times New Roman"/>
              </a:rPr>
              <a:t> </a:t>
            </a:r>
            <a:r>
              <a:rPr lang="en-US" sz="2400" dirty="0">
                <a:latin typeface="Comic Sans MS"/>
                <a:ea typeface="Open Sans"/>
                <a:cs typeface="Open Sans"/>
              </a:rPr>
              <a:t>Creator God, we give thanks for your call to develop a Companion Animal Ministry at Holy Hermits Online. </a:t>
            </a:r>
          </a:p>
          <a:p>
            <a:pPr>
              <a:lnSpc>
                <a:spcPct val="150000"/>
              </a:lnSpc>
            </a:pPr>
            <a:r>
              <a:rPr lang="en-US" sz="2400" dirty="0">
                <a:latin typeface="Comic Sans MS"/>
                <a:ea typeface="Open Sans"/>
                <a:cs typeface="Open Sans"/>
              </a:rPr>
              <a:t>We ask for your presence to be with us, as we build this ministry together.</a:t>
            </a:r>
          </a:p>
          <a:p>
            <a:pPr>
              <a:lnSpc>
                <a:spcPct val="150000"/>
              </a:lnSpc>
            </a:pPr>
            <a:r>
              <a:rPr lang="en-US" sz="2400" dirty="0">
                <a:latin typeface="Comic Sans MS"/>
                <a:ea typeface="Open Sans"/>
                <a:cs typeface="Open Sans"/>
              </a:rPr>
              <a:t>Holy Spirit we ask your presence to be with us as we continue to develop resources together in this new season.</a:t>
            </a:r>
          </a:p>
          <a:p>
            <a:pPr>
              <a:lnSpc>
                <a:spcPct val="150000"/>
              </a:lnSpc>
            </a:pPr>
            <a:r>
              <a:rPr lang="en-US" sz="2400" dirty="0">
                <a:latin typeface="Comic Sans MS"/>
                <a:ea typeface="Open Sans"/>
                <a:cs typeface="Open Sans"/>
              </a:rPr>
              <a:t>Provide us with wisdom and with compassion and with a sense of fun as we celebrate our companion animals and live this mission to outreach.</a:t>
            </a:r>
          </a:p>
          <a:p>
            <a:pPr>
              <a:lnSpc>
                <a:spcPct val="150000"/>
              </a:lnSpc>
            </a:pPr>
            <a:r>
              <a:rPr lang="en-US" sz="2400" dirty="0">
                <a:latin typeface="Comic Sans MS"/>
                <a:ea typeface="Open Sans"/>
                <a:cs typeface="Open Sans"/>
              </a:rPr>
              <a:t>Alongside Holy Hermit St. Francis, we ask you Lord Jesus Christ, to enliven us in this ministry space.</a:t>
            </a:r>
          </a:p>
          <a:p>
            <a:pPr>
              <a:lnSpc>
                <a:spcPct val="150000"/>
              </a:lnSpc>
            </a:pPr>
            <a:r>
              <a:rPr lang="en-US" sz="2400" b="1" dirty="0">
                <a:solidFill>
                  <a:srgbClr val="7030A0"/>
                </a:solidFill>
                <a:latin typeface="Comic Sans MS"/>
                <a:ea typeface="Open Sans"/>
                <a:cs typeface="Open Sans"/>
              </a:rPr>
              <a:t>All: </a:t>
            </a:r>
            <a:r>
              <a:rPr lang="en-US" sz="2400" b="1" dirty="0">
                <a:latin typeface="Comic Sans MS"/>
                <a:ea typeface="Open Sans"/>
                <a:cs typeface="Open Sans"/>
              </a:rPr>
              <a:t>Amen.</a:t>
            </a:r>
          </a:p>
        </p:txBody>
      </p:sp>
    </p:spTree>
    <p:extLst>
      <p:ext uri="{BB962C8B-B14F-4D97-AF65-F5344CB8AC3E}">
        <p14:creationId xmlns:p14="http://schemas.microsoft.com/office/powerpoint/2010/main" val="2018411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1464" y="260648"/>
            <a:ext cx="10081120" cy="433795"/>
          </a:xfrm>
        </p:spPr>
        <p:txBody>
          <a:bodyPr vert="horz" lIns="91440" tIns="45720" rIns="91440" bIns="45720" rtlCol="0" anchor="t">
            <a:noAutofit/>
          </a:bodyPr>
          <a:lstStyle/>
          <a:p>
            <a:pPr>
              <a:buNone/>
            </a:pPr>
            <a:r>
              <a:rPr lang="en-GB" sz="2400" b="1" dirty="0">
                <a:solidFill>
                  <a:srgbClr val="7030A0"/>
                </a:solidFill>
                <a:latin typeface="Comic Sans MS"/>
              </a:rPr>
              <a:t>Leader:</a:t>
            </a:r>
            <a:r>
              <a:rPr lang="en-GB" sz="2400" b="1" dirty="0">
                <a:solidFill>
                  <a:srgbClr val="00B050"/>
                </a:solidFill>
                <a:latin typeface="Comic Sans MS"/>
              </a:rPr>
              <a:t> </a:t>
            </a:r>
            <a:r>
              <a:rPr lang="en-GB" sz="2400" dirty="0">
                <a:latin typeface="Comic Sans MS"/>
              </a:rPr>
              <a:t>Let us pray together the prayer which Jesus gave us saying:</a:t>
            </a:r>
          </a:p>
          <a:p>
            <a:pPr>
              <a:buNone/>
            </a:pPr>
            <a:endParaRPr lang="en-AU" sz="2400" i="1" dirty="0">
              <a:latin typeface="Comic Sans MS" panose="030F0702030302020204" pitchFamily="66" charset="0"/>
            </a:endParaRPr>
          </a:p>
          <a:p>
            <a:pPr>
              <a:buNone/>
            </a:pPr>
            <a:endParaRPr lang="en-AU" sz="2400" dirty="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207817" y="850136"/>
            <a:ext cx="7453408" cy="56938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7030A0"/>
                </a:solidFill>
                <a:latin typeface="Comic Sans MS"/>
                <a:cs typeface="Segoe UI"/>
              </a:rPr>
              <a:t>All:</a:t>
            </a:r>
            <a:r>
              <a:rPr lang="en-US" sz="2800" b="1" dirty="0">
                <a:solidFill>
                  <a:srgbClr val="00B050"/>
                </a:solidFill>
                <a:latin typeface="Comic Sans MS"/>
                <a:cs typeface="Segoe UI"/>
              </a:rPr>
              <a:t> </a:t>
            </a:r>
            <a:r>
              <a:rPr lang="en-GB" sz="2800" b="1" dirty="0">
                <a:latin typeface="Comic Sans MS"/>
                <a:cs typeface="Segoe UI"/>
              </a:rPr>
              <a:t>Our Father in heaven,</a:t>
            </a:r>
            <a:r>
              <a:rPr lang="en-AU" sz="2800" dirty="0">
                <a:latin typeface="Comic Sans MS"/>
                <a:cs typeface="Segoe UI"/>
              </a:rPr>
              <a:t> </a:t>
            </a:r>
            <a:endParaRPr lang="en-US" sz="2800" dirty="0"/>
          </a:p>
          <a:p>
            <a:r>
              <a:rPr lang="en-GB" sz="2800" b="1" dirty="0">
                <a:latin typeface="Comic Sans MS"/>
                <a:cs typeface="Segoe UI"/>
              </a:rPr>
              <a:t>hallowed be your name,</a:t>
            </a:r>
            <a:r>
              <a:rPr lang="en-AU" sz="2800" dirty="0">
                <a:latin typeface="Comic Sans MS"/>
                <a:cs typeface="Segoe UI"/>
              </a:rPr>
              <a:t> </a:t>
            </a:r>
            <a:endParaRPr lang="en-US" sz="2800" dirty="0">
              <a:latin typeface="Comic Sans MS"/>
              <a:cs typeface="Segoe UI"/>
            </a:endParaRPr>
          </a:p>
          <a:p>
            <a:r>
              <a:rPr lang="en-GB" sz="2800" b="1" dirty="0">
                <a:latin typeface="Comic Sans MS"/>
                <a:cs typeface="Segoe UI"/>
              </a:rPr>
              <a:t>your kingdom come, your will be done,</a:t>
            </a:r>
            <a:r>
              <a:rPr lang="en-AU" sz="2800" dirty="0">
                <a:latin typeface="Comic Sans MS"/>
                <a:cs typeface="Segoe UI"/>
              </a:rPr>
              <a:t> </a:t>
            </a:r>
            <a:endParaRPr lang="en-US" sz="2800" dirty="0">
              <a:latin typeface="Comic Sans MS"/>
              <a:cs typeface="Segoe UI"/>
            </a:endParaRPr>
          </a:p>
          <a:p>
            <a:r>
              <a:rPr lang="en-GB" sz="2800" b="1" dirty="0">
                <a:latin typeface="Comic Sans MS"/>
                <a:cs typeface="Segoe UI"/>
              </a:rPr>
              <a:t>on earth as in heaven.</a:t>
            </a:r>
            <a:r>
              <a:rPr lang="en-AU" sz="2800" dirty="0">
                <a:latin typeface="Comic Sans MS"/>
                <a:cs typeface="Segoe UI"/>
              </a:rPr>
              <a:t> </a:t>
            </a:r>
            <a:endParaRPr lang="en-US" sz="2800" dirty="0">
              <a:latin typeface="Comic Sans MS"/>
              <a:cs typeface="Segoe UI"/>
            </a:endParaRPr>
          </a:p>
          <a:p>
            <a:r>
              <a:rPr lang="en-GB" sz="2800" b="1" dirty="0">
                <a:latin typeface="Comic Sans MS"/>
                <a:cs typeface="Segoe UI"/>
              </a:rPr>
              <a:t>Give us today our daily bread.</a:t>
            </a:r>
            <a:r>
              <a:rPr lang="en-AU" sz="2800" dirty="0">
                <a:latin typeface="Comic Sans MS"/>
                <a:cs typeface="Segoe UI"/>
              </a:rPr>
              <a:t> </a:t>
            </a:r>
            <a:endParaRPr lang="en-US" sz="2800" dirty="0">
              <a:latin typeface="Comic Sans MS"/>
              <a:cs typeface="Segoe UI"/>
            </a:endParaRPr>
          </a:p>
          <a:p>
            <a:r>
              <a:rPr lang="en-GB" sz="2800" b="1" dirty="0">
                <a:latin typeface="Comic Sans MS"/>
                <a:cs typeface="Segoe UI"/>
              </a:rPr>
              <a:t>Forgive us our sins </a:t>
            </a:r>
            <a:endParaRPr lang="en-US" sz="2800" dirty="0">
              <a:latin typeface="Comic Sans MS"/>
              <a:cs typeface="Segoe UI"/>
            </a:endParaRPr>
          </a:p>
          <a:p>
            <a:r>
              <a:rPr lang="en-GB" sz="2800" b="1" dirty="0">
                <a:latin typeface="Comic Sans MS"/>
                <a:cs typeface="Segoe UI"/>
              </a:rPr>
              <a:t>as we forgive those who sin against us.</a:t>
            </a:r>
            <a:r>
              <a:rPr lang="en-AU" sz="2800" dirty="0">
                <a:latin typeface="Comic Sans MS"/>
                <a:cs typeface="Segoe UI"/>
              </a:rPr>
              <a:t> </a:t>
            </a:r>
            <a:endParaRPr lang="en-US" sz="2800" dirty="0">
              <a:latin typeface="Comic Sans MS"/>
              <a:cs typeface="Segoe UI"/>
            </a:endParaRPr>
          </a:p>
          <a:p>
            <a:r>
              <a:rPr lang="en-GB" sz="2800" b="1" dirty="0">
                <a:latin typeface="Comic Sans MS"/>
                <a:cs typeface="Segoe UI"/>
              </a:rPr>
              <a:t>Save us from the time of trial </a:t>
            </a:r>
            <a:endParaRPr lang="en-US" sz="2800" dirty="0">
              <a:latin typeface="Comic Sans MS"/>
              <a:cs typeface="Segoe UI"/>
            </a:endParaRPr>
          </a:p>
          <a:p>
            <a:r>
              <a:rPr lang="en-GB" sz="2800" b="1" dirty="0">
                <a:latin typeface="Comic Sans MS"/>
                <a:cs typeface="Segoe UI"/>
              </a:rPr>
              <a:t>and deliver us from evil.</a:t>
            </a:r>
            <a:r>
              <a:rPr lang="en-AU" sz="2800" dirty="0">
                <a:latin typeface="Comic Sans MS"/>
                <a:cs typeface="Segoe UI"/>
              </a:rPr>
              <a:t> </a:t>
            </a:r>
            <a:endParaRPr lang="en-US" sz="2800" dirty="0">
              <a:latin typeface="Comic Sans MS"/>
              <a:cs typeface="Segoe UI"/>
            </a:endParaRPr>
          </a:p>
          <a:p>
            <a:r>
              <a:rPr lang="en-GB" sz="2800" b="1" dirty="0">
                <a:latin typeface="Comic Sans MS"/>
                <a:cs typeface="Segoe UI"/>
              </a:rPr>
              <a:t>For the kingdom, the power, </a:t>
            </a:r>
            <a:endParaRPr lang="en-US" sz="2800" dirty="0">
              <a:latin typeface="Comic Sans MS"/>
              <a:cs typeface="Segoe UI"/>
            </a:endParaRPr>
          </a:p>
          <a:p>
            <a:r>
              <a:rPr lang="en-GB" sz="2800" b="1" dirty="0">
                <a:latin typeface="Comic Sans MS"/>
                <a:cs typeface="Segoe UI"/>
              </a:rPr>
              <a:t>and the glory are yours </a:t>
            </a:r>
            <a:endParaRPr lang="en-US" sz="2800" dirty="0">
              <a:latin typeface="Comic Sans MS"/>
              <a:cs typeface="Segoe UI"/>
            </a:endParaRPr>
          </a:p>
          <a:p>
            <a:r>
              <a:rPr lang="en-GB" sz="2800" b="1" dirty="0">
                <a:latin typeface="Comic Sans MS"/>
                <a:cs typeface="Segoe UI"/>
              </a:rPr>
              <a:t>now and for ever. </a:t>
            </a:r>
            <a:endParaRPr lang="en-US" sz="2800" dirty="0">
              <a:latin typeface="Comic Sans MS"/>
              <a:cs typeface="Segoe UI"/>
            </a:endParaRPr>
          </a:p>
          <a:p>
            <a:r>
              <a:rPr lang="en-GB" sz="2800" b="1" dirty="0">
                <a:latin typeface="Comic Sans MS"/>
                <a:cs typeface="Segoe UI"/>
              </a:rPr>
              <a:t>Amen.</a:t>
            </a:r>
            <a:endParaRPr lang="en-US" sz="2800" dirty="0">
              <a:cs typeface="Times New Roman"/>
            </a:endParaRPr>
          </a:p>
        </p:txBody>
      </p:sp>
    </p:spTree>
    <p:extLst>
      <p:ext uri="{BB962C8B-B14F-4D97-AF65-F5344CB8AC3E}">
        <p14:creationId xmlns:p14="http://schemas.microsoft.com/office/powerpoint/2010/main" val="3523962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alpha val="5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518192" y="2148426"/>
            <a:ext cx="7228642" cy="923330"/>
          </a:xfrm>
          <a:prstGeom prst="rect">
            <a:avLst/>
          </a:prstGeom>
          <a:noFill/>
        </p:spPr>
        <p:txBody>
          <a:bodyPr wrap="square" lIns="91440" tIns="45720" rIns="91440" bIns="45720" rtlCol="0" anchor="t">
            <a:spAutoFit/>
          </a:bodyPr>
          <a:lstStyle/>
          <a:p>
            <a:pPr algn="ctr"/>
            <a:r>
              <a:rPr lang="en-US" sz="5400" i="1" dirty="0">
                <a:solidFill>
                  <a:srgbClr val="7030A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alpha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46</a:t>
            </a:fld>
            <a:endParaRPr lang="en-AU"/>
          </a:p>
        </p:txBody>
      </p:sp>
      <p:sp>
        <p:nvSpPr>
          <p:cNvPr id="5" name="TextBox 4"/>
          <p:cNvSpPr txBox="1"/>
          <p:nvPr/>
        </p:nvSpPr>
        <p:spPr>
          <a:xfrm>
            <a:off x="119336" y="2420888"/>
            <a:ext cx="2313453" cy="1271182"/>
          </a:xfrm>
          <a:prstGeom prst="rect">
            <a:avLst/>
          </a:prstGeom>
          <a:noFill/>
        </p:spPr>
        <p:txBody>
          <a:bodyPr wrap="square" lIns="91440" tIns="45720" rIns="91440" bIns="45720" rtlCol="0" anchor="t">
            <a:spAutoFit/>
          </a:bodyPr>
          <a:lstStyle/>
          <a:p>
            <a:pPr algn="ctr">
              <a:lnSpc>
                <a:spcPct val="125000"/>
              </a:lnSpc>
            </a:pPr>
            <a:r>
              <a:rPr lang="en-US" sz="3200" i="1" dirty="0">
                <a:solidFill>
                  <a:srgbClr val="7030A0"/>
                </a:solidFill>
                <a:latin typeface="Comic Sans MS"/>
              </a:rPr>
              <a:t>Hermit </a:t>
            </a:r>
          </a:p>
          <a:p>
            <a:pPr algn="ctr">
              <a:lnSpc>
                <a:spcPct val="125000"/>
              </a:lnSpc>
            </a:pPr>
            <a:r>
              <a:rPr lang="en-US" sz="3200" i="1" dirty="0">
                <a:solidFill>
                  <a:srgbClr val="7030A0"/>
                </a:solidFill>
                <a:latin typeface="Comic Sans MS"/>
              </a:rPr>
              <a:t>Wisdom </a:t>
            </a:r>
            <a:endParaRPr lang="en-US" sz="3200" b="1" dirty="0">
              <a:solidFill>
                <a:srgbClr val="7030A0"/>
              </a:solidFill>
              <a:cs typeface="Times New Roman"/>
            </a:endParaRPr>
          </a:p>
        </p:txBody>
      </p:sp>
      <p:pic>
        <p:nvPicPr>
          <p:cNvPr id="4" name="Picture 3" descr="A painting of a person praying&#10;&#10;AI-generated content may be incorrect.">
            <a:extLst>
              <a:ext uri="{FF2B5EF4-FFF2-40B4-BE49-F238E27FC236}">
                <a16:creationId xmlns:a16="http://schemas.microsoft.com/office/drawing/2014/main" id="{38AC4ECF-C964-5008-1835-94827ECA4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891" y="564266"/>
            <a:ext cx="4114800" cy="5729468"/>
          </a:xfrm>
          <a:prstGeom prst="rect">
            <a:avLst/>
          </a:prstGeom>
        </p:spPr>
      </p:pic>
      <p:pic>
        <p:nvPicPr>
          <p:cNvPr id="7" name="Picture 6" descr="A painting of a person with a beard&#10;&#10;AI-generated content may be incorrect.">
            <a:extLst>
              <a:ext uri="{FF2B5EF4-FFF2-40B4-BE49-F238E27FC236}">
                <a16:creationId xmlns:a16="http://schemas.microsoft.com/office/drawing/2014/main" id="{CC0EF884-DEA1-EB62-9C29-F1BA5FAF3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9656" y="564266"/>
            <a:ext cx="4114800" cy="5715000"/>
          </a:xfrm>
          <a:prstGeom prst="rect">
            <a:avLst/>
          </a:prstGeom>
        </p:spPr>
      </p:pic>
    </p:spTree>
    <p:extLst>
      <p:ext uri="{BB962C8B-B14F-4D97-AF65-F5344CB8AC3E}">
        <p14:creationId xmlns:p14="http://schemas.microsoft.com/office/powerpoint/2010/main" val="906677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alpha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47</a:t>
            </a:fld>
            <a:endParaRPr lang="en-AU"/>
          </a:p>
        </p:txBody>
      </p:sp>
      <p:sp>
        <p:nvSpPr>
          <p:cNvPr id="3" name="Rectangle 2"/>
          <p:cNvSpPr/>
          <p:nvPr/>
        </p:nvSpPr>
        <p:spPr>
          <a:xfrm>
            <a:off x="426797" y="286195"/>
            <a:ext cx="11330152" cy="830997"/>
          </a:xfrm>
          <a:prstGeom prst="rect">
            <a:avLst/>
          </a:prstGeom>
        </p:spPr>
        <p:txBody>
          <a:bodyPr wrap="square" lIns="91440" tIns="45720" rIns="91440" bIns="45720" anchor="t">
            <a:spAutoFit/>
          </a:bodyPr>
          <a:lstStyle/>
          <a:p>
            <a:r>
              <a:rPr lang="en-GB" sz="2400" b="1" dirty="0">
                <a:solidFill>
                  <a:srgbClr val="7030A0"/>
                </a:solidFill>
                <a:latin typeface="Comic Sans MS"/>
              </a:rPr>
              <a:t>Leader: </a:t>
            </a:r>
            <a:r>
              <a:rPr lang="en-GB" sz="2400" dirty="0">
                <a:latin typeface="Comic Sans MS"/>
              </a:rPr>
              <a:t>Teachings from </a:t>
            </a:r>
            <a:r>
              <a:rPr lang="en-AU" sz="2400" dirty="0">
                <a:latin typeface="Comic Sans MS"/>
              </a:rPr>
              <a:t>Holy Hermits St Herman of Alaska and St Juan Diego</a:t>
            </a:r>
            <a:r>
              <a:rPr lang="en-GB" sz="2400" dirty="0">
                <a:latin typeface="Comic Sans MS"/>
              </a:rPr>
              <a:t>  </a:t>
            </a:r>
          </a:p>
        </p:txBody>
      </p:sp>
      <p:sp>
        <p:nvSpPr>
          <p:cNvPr id="4" name="TextBox 3">
            <a:extLst>
              <a:ext uri="{FF2B5EF4-FFF2-40B4-BE49-F238E27FC236}">
                <a16:creationId xmlns:a16="http://schemas.microsoft.com/office/drawing/2014/main" id="{EA265699-1E39-1F79-57DC-D5499523F277}"/>
              </a:ext>
            </a:extLst>
          </p:cNvPr>
          <p:cNvSpPr txBox="1"/>
          <p:nvPr/>
        </p:nvSpPr>
        <p:spPr>
          <a:xfrm>
            <a:off x="744476" y="1766680"/>
            <a:ext cx="10694793" cy="3355086"/>
          </a:xfrm>
          <a:prstGeom prst="rect">
            <a:avLst/>
          </a:prstGeom>
          <a:noFill/>
        </p:spPr>
        <p:txBody>
          <a:bodyPr wrap="square" lIns="91440" tIns="45720" rIns="91440" bIns="45720" rtlCol="0" anchor="t">
            <a:spAutoFit/>
          </a:bodyPr>
          <a:lstStyle/>
          <a:p>
            <a:pPr>
              <a:lnSpc>
                <a:spcPct val="150000"/>
              </a:lnSpc>
            </a:pPr>
            <a:r>
              <a:rPr lang="en-AU" sz="2400" dirty="0">
                <a:latin typeface="Comic Sans MS" panose="030F0902030302020204" pitchFamily="66" charset="0"/>
              </a:rPr>
              <a:t>St Herman of Alaska</a:t>
            </a:r>
          </a:p>
          <a:p>
            <a:pPr>
              <a:lnSpc>
                <a:spcPct val="150000"/>
              </a:lnSpc>
            </a:pPr>
            <a:r>
              <a:rPr lang="en-AU" sz="2400" dirty="0">
                <a:latin typeface="Comic Sans MS" panose="030F0902030302020204" pitchFamily="66" charset="0"/>
              </a:rPr>
              <a:t>“From this day, from this hour, from this minute, let us strive to love God above all, and fulfill His holy will.”</a:t>
            </a:r>
          </a:p>
          <a:p>
            <a:pPr>
              <a:lnSpc>
                <a:spcPct val="150000"/>
              </a:lnSpc>
            </a:pPr>
            <a:endParaRPr lang="en-AU" sz="2400" dirty="0">
              <a:solidFill>
                <a:srgbClr val="000000"/>
              </a:solidFill>
              <a:latin typeface="Comic Sans MS" panose="030F0902030302020204" pitchFamily="66" charset="0"/>
              <a:ea typeface="Open Sans"/>
              <a:cs typeface="Open Sans"/>
            </a:endParaRPr>
          </a:p>
          <a:p>
            <a:pPr>
              <a:lnSpc>
                <a:spcPct val="150000"/>
              </a:lnSpc>
            </a:pPr>
            <a:r>
              <a:rPr lang="en-AU" sz="2400" dirty="0">
                <a:latin typeface="Comic Sans MS" panose="030F0902030302020204" pitchFamily="66" charset="0"/>
              </a:rPr>
              <a:t>St Juan Diego</a:t>
            </a:r>
            <a:r>
              <a:rPr lang="en-GB" sz="2400" dirty="0">
                <a:latin typeface="Comic Sans MS" panose="030F0902030302020204" pitchFamily="66" charset="0"/>
              </a:rPr>
              <a:t> of Mexico</a:t>
            </a:r>
          </a:p>
          <a:p>
            <a:pPr>
              <a:lnSpc>
                <a:spcPct val="150000"/>
              </a:lnSpc>
            </a:pPr>
            <a:r>
              <a:rPr lang="en-AU" sz="2400" dirty="0">
                <a:latin typeface="Comic Sans MS" panose="030F0902030302020204" pitchFamily="66" charset="0"/>
              </a:rPr>
              <a:t>“I am a nobody, I am a small rope, a tiny ladder, the tail end, a leaf.”</a:t>
            </a:r>
            <a:r>
              <a:rPr lang="en-GB" sz="2400" dirty="0">
                <a:latin typeface="Comic Sans MS" panose="030F0902030302020204" pitchFamily="66" charset="0"/>
              </a:rPr>
              <a:t> </a:t>
            </a:r>
            <a:endParaRPr lang="en-AU" sz="2400" dirty="0">
              <a:solidFill>
                <a:srgbClr val="000000"/>
              </a:solidFill>
              <a:latin typeface="Comic Sans MS" panose="030F0902030302020204" pitchFamily="66" charset="0"/>
              <a:ea typeface="Open Sans"/>
              <a:cs typeface="Open Sans"/>
            </a:endParaRPr>
          </a:p>
        </p:txBody>
      </p:sp>
    </p:spTree>
    <p:extLst>
      <p:ext uri="{BB962C8B-B14F-4D97-AF65-F5344CB8AC3E}">
        <p14:creationId xmlns:p14="http://schemas.microsoft.com/office/powerpoint/2010/main" val="3615656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3C7ED">
            <a:alpha val="50000"/>
          </a:srgbClr>
        </a:solidFill>
        <a:effectLst/>
      </p:bgPr>
    </p:bg>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FF80D2C2-7AC7-1968-9E07-003A424509B4}"/>
              </a:ext>
            </a:extLst>
          </p:cNvPr>
          <p:cNvSpPr txBox="1"/>
          <p:nvPr/>
        </p:nvSpPr>
        <p:spPr>
          <a:xfrm>
            <a:off x="686529" y="-427"/>
            <a:ext cx="11236529" cy="33550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dirty="0">
                <a:solidFill>
                  <a:srgbClr val="7030A0"/>
                </a:solidFill>
                <a:latin typeface="Comic Sans MS"/>
                <a:cs typeface="Segoe UI"/>
              </a:rPr>
              <a:t>Leader: </a:t>
            </a:r>
            <a:r>
              <a:rPr lang="en-US" sz="2400" b="1" dirty="0">
                <a:solidFill>
                  <a:srgbClr val="E3960B"/>
                </a:solidFill>
                <a:latin typeface="Comic Sans MS"/>
                <a:cs typeface="Segoe UI"/>
              </a:rPr>
              <a:t>​</a:t>
            </a:r>
            <a:r>
              <a:rPr lang="en-US" sz="2400" dirty="0">
                <a:latin typeface="Comic Sans MS"/>
                <a:cs typeface="Segoe UI"/>
              </a:rPr>
              <a:t>As we enter a few minutes of silence together, you are invited to pray this prayer of adoration and/or spend this time in contemplation. ​</a:t>
            </a:r>
            <a:endParaRPr lang="en-US" dirty="0"/>
          </a:p>
          <a:p>
            <a:pPr>
              <a:lnSpc>
                <a:spcPct val="150000"/>
              </a:lnSpc>
            </a:pPr>
            <a:r>
              <a:rPr lang="en-US" sz="2400" dirty="0">
                <a:latin typeface="Comic Sans MS"/>
                <a:cs typeface="Segoe UI"/>
              </a:rPr>
              <a:t>The Spiritual Communion prayer follows </a:t>
            </a:r>
          </a:p>
          <a:p>
            <a:pPr>
              <a:lnSpc>
                <a:spcPct val="150000"/>
              </a:lnSpc>
            </a:pPr>
            <a:r>
              <a:rPr lang="en-US" sz="2400" dirty="0">
                <a:latin typeface="Comic Sans MS"/>
                <a:cs typeface="Segoe UI"/>
              </a:rPr>
              <a:t>on the next slide. Let us be still.</a:t>
            </a:r>
          </a:p>
          <a:p>
            <a:pPr>
              <a:lnSpc>
                <a:spcPct val="150000"/>
              </a:lnSpc>
            </a:pPr>
            <a:r>
              <a:rPr lang="en-US" sz="2400" b="1" dirty="0">
                <a:solidFill>
                  <a:srgbClr val="7030A0"/>
                </a:solidFill>
                <a:latin typeface="Comic Sans MS"/>
                <a:cs typeface="Segoe UI"/>
              </a:rPr>
              <a:t>Leader and Cantor mute</a:t>
            </a:r>
            <a:br>
              <a:rPr lang="en-AU" sz="2000" dirty="0">
                <a:latin typeface="Comic Sans MS" panose="030F0902030302020204" pitchFamily="66" charset="0"/>
              </a:rPr>
            </a:br>
            <a:endParaRPr lang="en-AU" sz="2400" dirty="0">
              <a:solidFill>
                <a:srgbClr val="232323"/>
              </a:solidFill>
              <a:latin typeface="Comic Sans MS"/>
              <a:ea typeface="+mn-lt"/>
              <a:cs typeface="+mn-lt"/>
            </a:endParaRPr>
          </a:p>
        </p:txBody>
      </p:sp>
      <p:pic>
        <p:nvPicPr>
          <p:cNvPr id="9" name="Picture 8" descr="A colorful mandala with many colors&#10;&#10;AI-generated content may be incorrect.">
            <a:extLst>
              <a:ext uri="{FF2B5EF4-FFF2-40B4-BE49-F238E27FC236}">
                <a16:creationId xmlns:a16="http://schemas.microsoft.com/office/drawing/2014/main" id="{EEC5FA90-EB67-3B3E-887C-E1B1BC9D70F0}"/>
              </a:ext>
            </a:extLst>
          </p:cNvPr>
          <p:cNvPicPr>
            <a:picLocks noChangeAspect="1"/>
          </p:cNvPicPr>
          <p:nvPr/>
        </p:nvPicPr>
        <p:blipFill>
          <a:blip r:embed="rId2"/>
          <a:stretch>
            <a:fillRect/>
          </a:stretch>
        </p:blipFill>
        <p:spPr>
          <a:xfrm>
            <a:off x="7234450" y="1458364"/>
            <a:ext cx="3940421" cy="3940421"/>
          </a:xfrm>
          <a:prstGeom prst="rect">
            <a:avLst/>
          </a:prstGeom>
        </p:spPr>
      </p:pic>
      <p:sp>
        <p:nvSpPr>
          <p:cNvPr id="2" name="TextBox 1">
            <a:extLst>
              <a:ext uri="{FF2B5EF4-FFF2-40B4-BE49-F238E27FC236}">
                <a16:creationId xmlns:a16="http://schemas.microsoft.com/office/drawing/2014/main" id="{689B9970-7BF8-897C-5F86-52E1FA7F8A78}"/>
              </a:ext>
            </a:extLst>
          </p:cNvPr>
          <p:cNvSpPr txBox="1"/>
          <p:nvPr/>
        </p:nvSpPr>
        <p:spPr>
          <a:xfrm>
            <a:off x="711645" y="2924944"/>
            <a:ext cx="6047936" cy="33550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eaLnBrk="0" fontAlgn="base" hangingPunct="0">
              <a:lnSpc>
                <a:spcPct val="150000"/>
              </a:lnSpc>
              <a:spcBef>
                <a:spcPct val="0"/>
              </a:spcBef>
              <a:spcAft>
                <a:spcPct val="0"/>
              </a:spcAft>
            </a:pPr>
            <a:r>
              <a:rPr lang="en-US" altLang="en-US" sz="2400" dirty="0">
                <a:latin typeface="Comic Sans MS" panose="030F0902030302020204" pitchFamily="66" charset="0"/>
              </a:rPr>
              <a:t>Lord Jesus, you show us the way</a:t>
            </a:r>
            <a:br>
              <a:rPr lang="en-US" altLang="en-US" sz="2400" dirty="0">
                <a:latin typeface="Comic Sans MS" panose="030F0902030302020204" pitchFamily="66" charset="0"/>
              </a:rPr>
            </a:br>
            <a:r>
              <a:rPr lang="en-US" altLang="en-US" sz="2400" dirty="0">
                <a:latin typeface="Comic Sans MS" panose="030F0902030302020204" pitchFamily="66" charset="0"/>
              </a:rPr>
              <a:t>to live together in peace and harmony.</a:t>
            </a:r>
            <a:br>
              <a:rPr lang="en-US" altLang="en-US" sz="2400" dirty="0">
                <a:latin typeface="Comic Sans MS" panose="030F0902030302020204" pitchFamily="66" charset="0"/>
              </a:rPr>
            </a:br>
            <a:r>
              <a:rPr lang="en-US" altLang="en-US" sz="2400" dirty="0">
                <a:latin typeface="Comic Sans MS" panose="030F0902030302020204" pitchFamily="66" charset="0"/>
              </a:rPr>
              <a:t>Help us to be people who share peace with others and live in harmony with everyone and your beautiful world. </a:t>
            </a:r>
          </a:p>
          <a:p>
            <a:pPr lvl="0" eaLnBrk="0" fontAlgn="base" hangingPunct="0">
              <a:lnSpc>
                <a:spcPct val="150000"/>
              </a:lnSpc>
              <a:spcBef>
                <a:spcPct val="0"/>
              </a:spcBef>
              <a:spcAft>
                <a:spcPct val="0"/>
              </a:spcAft>
            </a:pPr>
            <a:r>
              <a:rPr lang="en-US" altLang="en-US" sz="2400" b="1" dirty="0">
                <a:latin typeface="Comic Sans MS"/>
              </a:rPr>
              <a:t>Amen</a:t>
            </a:r>
          </a:p>
        </p:txBody>
      </p:sp>
    </p:spTree>
    <p:extLst>
      <p:ext uri="{BB962C8B-B14F-4D97-AF65-F5344CB8AC3E}">
        <p14:creationId xmlns:p14="http://schemas.microsoft.com/office/powerpoint/2010/main" val="2505000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3C7ED">
            <a:alpha val="49964"/>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8C6293-CAC4-2AA7-6EB3-0553730D344F}"/>
              </a:ext>
            </a:extLst>
          </p:cNvPr>
          <p:cNvSpPr txBox="1"/>
          <p:nvPr/>
        </p:nvSpPr>
        <p:spPr>
          <a:xfrm>
            <a:off x="260201" y="176684"/>
            <a:ext cx="4623579" cy="65248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000000"/>
                </a:solidFill>
                <a:latin typeface="Comic Sans MS"/>
              </a:rPr>
              <a:t>Oh, my Lord Jesus I turn to you present at the Altar and in the Tabernacle. I believe that you are present in the Holy Sacrament of your most Sacred Body and Blood. </a:t>
            </a:r>
            <a:endParaRPr lang="en-US" sz="2200" dirty="0">
              <a:solidFill>
                <a:srgbClr val="000000"/>
              </a:solidFill>
              <a:latin typeface="Times New Roman"/>
              <a:cs typeface="Times New Roman"/>
            </a:endParaRPr>
          </a:p>
          <a:p>
            <a:r>
              <a:rPr lang="en-US" sz="2200" dirty="0">
                <a:solidFill>
                  <a:srgbClr val="000000"/>
                </a:solidFill>
                <a:latin typeface="Comic Sans MS"/>
              </a:rPr>
              <a:t>I love you above all things and I desire to receive you into my Soul. I cannot at this moment receive you Sacramentally in Holy Communion. Come spiritually into my heart. Purify it, Sanctify it. Render my heart like your own heart. I embrace you as if you were already there and unite myself wholly with you. Never permit me to be separated from you. Lord, I am not worthy to receive you, but only say the word and I shall be healed. Amen</a:t>
            </a:r>
            <a:endParaRPr lang="en-US" sz="2200" dirty="0">
              <a:solidFill>
                <a:srgbClr val="000000"/>
              </a:solidFill>
              <a:cs typeface="Times New Roman"/>
            </a:endParaRPr>
          </a:p>
        </p:txBody>
      </p:sp>
      <p:pic>
        <p:nvPicPr>
          <p:cNvPr id="5" name="Picture 4" descr="A golden chalice with grapes and bread on a plate&#10;&#10;Description automatically generated">
            <a:extLst>
              <a:ext uri="{FF2B5EF4-FFF2-40B4-BE49-F238E27FC236}">
                <a16:creationId xmlns:a16="http://schemas.microsoft.com/office/drawing/2014/main" id="{ECB317D4-29D7-05E2-B738-1F250E0EFE1E}"/>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4881820" y="12000"/>
            <a:ext cx="7220180" cy="6854233"/>
          </a:xfrm>
          <a:prstGeom prst="rect">
            <a:avLst/>
          </a:prstGeom>
        </p:spPr>
      </p:pic>
      <p:sp>
        <p:nvSpPr>
          <p:cNvPr id="6" name="TextBox 5">
            <a:extLst>
              <a:ext uri="{FF2B5EF4-FFF2-40B4-BE49-F238E27FC236}">
                <a16:creationId xmlns:a16="http://schemas.microsoft.com/office/drawing/2014/main" id="{08142354-21B2-FAA9-3676-A22AA18FEDFA}"/>
              </a:ext>
            </a:extLst>
          </p:cNvPr>
          <p:cNvSpPr txBox="1"/>
          <p:nvPr/>
        </p:nvSpPr>
        <p:spPr>
          <a:xfrm>
            <a:off x="5375920" y="548680"/>
            <a:ext cx="2435758" cy="1686616"/>
          </a:xfrm>
          <a:prstGeom prst="rect">
            <a:avLst/>
          </a:prstGeom>
          <a:noFill/>
        </p:spPr>
        <p:txBody>
          <a:bodyPr wrap="square" lIns="91440" tIns="45720" rIns="91440" bIns="45720" rtlCol="0" anchor="t">
            <a:spAutoFit/>
          </a:bodyPr>
          <a:lstStyle/>
          <a:p>
            <a:pPr algn="ctr">
              <a:lnSpc>
                <a:spcPct val="90000"/>
              </a:lnSpc>
              <a:spcAft>
                <a:spcPts val="600"/>
              </a:spcAft>
            </a:pPr>
            <a:r>
              <a:rPr lang="en-AU" sz="2800" b="1" dirty="0">
                <a:solidFill>
                  <a:srgbClr val="7030A0"/>
                </a:solidFill>
                <a:latin typeface="Comic Sans MS"/>
                <a:cs typeface="Times New Roman"/>
              </a:rPr>
              <a:t>Making a </a:t>
            </a:r>
            <a:endParaRPr lang="en-AU" sz="2800" b="1" dirty="0">
              <a:solidFill>
                <a:srgbClr val="7030A0"/>
              </a:solidFill>
              <a:latin typeface="Times New Roman"/>
              <a:cs typeface="Times New Roman"/>
            </a:endParaRPr>
          </a:p>
          <a:p>
            <a:pPr algn="ctr">
              <a:lnSpc>
                <a:spcPct val="90000"/>
              </a:lnSpc>
              <a:spcAft>
                <a:spcPts val="600"/>
              </a:spcAft>
            </a:pPr>
            <a:r>
              <a:rPr lang="en-AU" sz="2800" b="1" dirty="0">
                <a:solidFill>
                  <a:srgbClr val="7030A0"/>
                </a:solidFill>
                <a:latin typeface="Comic Sans MS"/>
                <a:cs typeface="Times New Roman"/>
              </a:rPr>
              <a:t>Spiritual Communion</a:t>
            </a:r>
          </a:p>
          <a:p>
            <a:pPr algn="ctr">
              <a:lnSpc>
                <a:spcPct val="90000"/>
              </a:lnSpc>
              <a:spcAft>
                <a:spcPts val="600"/>
              </a:spcAft>
            </a:pPr>
            <a:r>
              <a:rPr lang="en-AU" sz="2000" b="1" dirty="0">
                <a:solidFill>
                  <a:srgbClr val="7030A0"/>
                </a:solidFill>
                <a:latin typeface="Comic Sans MS"/>
                <a:cs typeface="Times New Roman"/>
              </a:rPr>
              <a:t>(Prayed in silence)</a:t>
            </a:r>
            <a:endParaRPr lang="en-AU" sz="2000" b="1" dirty="0">
              <a:solidFill>
                <a:srgbClr val="7030A0"/>
              </a:solidFill>
              <a:cs typeface="Times New Roman"/>
            </a:endParaRPr>
          </a:p>
        </p:txBody>
      </p:sp>
    </p:spTree>
    <p:extLst>
      <p:ext uri="{BB962C8B-B14F-4D97-AF65-F5344CB8AC3E}">
        <p14:creationId xmlns:p14="http://schemas.microsoft.com/office/powerpoint/2010/main" val="3677305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571234"/>
          </a:xfrm>
        </p:spPr>
        <p:txBody>
          <a:bodyPr/>
          <a:lstStyle/>
          <a:p>
            <a:pPr algn="l">
              <a:spcBef>
                <a:spcPts val="0"/>
              </a:spcBef>
            </a:pPr>
            <a:r>
              <a:rPr lang="en-US" sz="2400" b="1" dirty="0">
                <a:solidFill>
                  <a:srgbClr val="7030A0"/>
                </a:solidFill>
                <a:latin typeface="Comic Sans MS"/>
              </a:rPr>
              <a:t>Leader and Cantor unmute</a:t>
            </a:r>
            <a:endParaRPr lang="en-US" b="1" dirty="0">
              <a:solidFill>
                <a:srgbClr val="7030A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833283" y="2055669"/>
            <a:ext cx="7137194" cy="3877996"/>
          </a:xfrm>
        </p:spPr>
        <p:txBody>
          <a:bodyPr vert="horz" lIns="91440" tIns="45720" rIns="91440" bIns="45720" rtlCol="0" anchor="t">
            <a:normAutofit/>
          </a:bodyPr>
          <a:lstStyle/>
          <a:p>
            <a:pPr>
              <a:lnSpc>
                <a:spcPct val="150000"/>
              </a:lnSpc>
              <a:buNone/>
            </a:pPr>
            <a:r>
              <a:rPr lang="en-US" sz="2800" dirty="0">
                <a:solidFill>
                  <a:srgbClr val="00B050"/>
                </a:solidFill>
                <a:latin typeface="Comic Sans MS"/>
              </a:rPr>
              <a:t> </a:t>
            </a:r>
            <a:r>
              <a:rPr lang="en-US" sz="2800" b="1" dirty="0">
                <a:solidFill>
                  <a:srgbClr val="7030A0"/>
                </a:solidFill>
                <a:latin typeface="Comic Sans MS"/>
              </a:rPr>
              <a:t>Leader: </a:t>
            </a:r>
            <a:r>
              <a:rPr lang="en-US" sz="2800" dirty="0">
                <a:latin typeface="Comic Sans MS"/>
              </a:rPr>
              <a:t>The Lord is coming! </a:t>
            </a:r>
            <a:br>
              <a:rPr lang="en-US" sz="2800" dirty="0">
                <a:latin typeface="Comic Sans MS"/>
              </a:rPr>
            </a:br>
            <a:r>
              <a:rPr lang="en-US" sz="2800" dirty="0">
                <a:latin typeface="Comic Sans MS"/>
              </a:rPr>
              <a:t>    Prepare the way.</a:t>
            </a:r>
          </a:p>
          <a:p>
            <a:pPr>
              <a:lnSpc>
                <a:spcPct val="150000"/>
              </a:lnSpc>
              <a:buNone/>
            </a:pPr>
            <a:endParaRPr lang="en-US" sz="2800" dirty="0">
              <a:solidFill>
                <a:srgbClr val="000000"/>
              </a:solidFill>
              <a:latin typeface="Comic Sans MS"/>
              <a:cs typeface="Times New Roman"/>
            </a:endParaRPr>
          </a:p>
          <a:p>
            <a:pPr>
              <a:lnSpc>
                <a:spcPct val="150000"/>
              </a:lnSpc>
              <a:spcBef>
                <a:spcPts val="1400"/>
              </a:spcBef>
              <a:spcAft>
                <a:spcPts val="1200"/>
              </a:spcAft>
              <a:buNone/>
            </a:pPr>
            <a:r>
              <a:rPr lang="en-GB" sz="2800" b="1" dirty="0">
                <a:solidFill>
                  <a:srgbClr val="7030A0"/>
                </a:solidFill>
                <a:latin typeface="Comic Sans MS"/>
                <a:cs typeface="Times New Roman"/>
              </a:rPr>
              <a:t> All:</a:t>
            </a:r>
            <a:r>
              <a:rPr lang="en-GB" sz="2800" b="1" dirty="0">
                <a:solidFill>
                  <a:srgbClr val="00B050"/>
                </a:solidFill>
                <a:latin typeface="Comic Sans MS"/>
                <a:cs typeface="Times New Roman"/>
              </a:rPr>
              <a:t> </a:t>
            </a:r>
            <a:r>
              <a:rPr lang="en-US" sz="2800" b="1" dirty="0">
                <a:latin typeface="Comic Sans MS"/>
                <a:cs typeface="Times New Roman"/>
              </a:rPr>
              <a:t> The Lord is coming! </a:t>
            </a:r>
            <a:br>
              <a:rPr lang="en-US" sz="2800" b="1" dirty="0">
                <a:latin typeface="Comic Sans MS"/>
                <a:cs typeface="Times New Roman"/>
              </a:rPr>
            </a:br>
            <a:r>
              <a:rPr lang="en-US" sz="2800" b="1" dirty="0">
                <a:latin typeface="Comic Sans MS"/>
                <a:cs typeface="Times New Roman"/>
              </a:rPr>
              <a:t>   We are making ready,</a:t>
            </a:r>
            <a:endParaRPr lang="en-GB" sz="2800" dirty="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5</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928262"/>
            <a:ext cx="3522407" cy="584775"/>
          </a:xfrm>
          <a:prstGeom prst="rect">
            <a:avLst/>
          </a:prstGeom>
        </p:spPr>
        <p:txBody>
          <a:bodyPr wrap="square" lIns="91440" tIns="45720" rIns="91440" bIns="45720" anchor="t">
            <a:spAutoFit/>
          </a:bodyPr>
          <a:lstStyle/>
          <a:p>
            <a:pPr algn="ctr"/>
            <a:r>
              <a:rPr lang="en-US" sz="3200" dirty="0">
                <a:solidFill>
                  <a:srgbClr val="7030A0"/>
                </a:solidFill>
                <a:latin typeface="Comic Sans MS"/>
              </a:rPr>
              <a:t>The Greeting</a:t>
            </a:r>
            <a:endParaRPr lang="en-US" sz="3200" dirty="0">
              <a:solidFill>
                <a:srgbClr val="7030A0"/>
              </a:solidFill>
              <a:cs typeface="Times New Roman"/>
            </a:endParaRPr>
          </a:p>
        </p:txBody>
      </p:sp>
    </p:spTree>
    <p:extLst>
      <p:ext uri="{BB962C8B-B14F-4D97-AF65-F5344CB8AC3E}">
        <p14:creationId xmlns:p14="http://schemas.microsoft.com/office/powerpoint/2010/main" val="911694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28CF13-D810-0ED0-2AF4-51941CABDB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099338" y="0"/>
            <a:ext cx="3099906" cy="3099906"/>
          </a:xfrm>
          <a:prstGeom prst="rect">
            <a:avLst/>
          </a:prstGeom>
        </p:spPr>
      </p:pic>
      <p:sp>
        <p:nvSpPr>
          <p:cNvPr id="2" name="Slide Number Placeholder 1"/>
          <p:cNvSpPr>
            <a:spLocks noGrp="1"/>
          </p:cNvSpPr>
          <p:nvPr>
            <p:ph type="sldNum" sz="quarter" idx="12"/>
          </p:nvPr>
        </p:nvSpPr>
        <p:spPr>
          <a:xfrm>
            <a:off x="9048328" y="6309320"/>
            <a:ext cx="2844800" cy="365125"/>
          </a:xfrm>
        </p:spPr>
        <p:txBody>
          <a:bodyPr/>
          <a:lstStyle/>
          <a:p>
            <a:fld id="{D6BAAE04-8869-45BD-9FC4-571BC1F4B92A}" type="slidenum">
              <a:rPr lang="en-AU" smtClean="0"/>
              <a:t>50</a:t>
            </a:fld>
            <a:endParaRPr lang="en-AU" dirty="0"/>
          </a:p>
        </p:txBody>
      </p:sp>
      <p:sp>
        <p:nvSpPr>
          <p:cNvPr id="4" name="Rectangle 3">
            <a:extLst>
              <a:ext uri="{FF2B5EF4-FFF2-40B4-BE49-F238E27FC236}">
                <a16:creationId xmlns:a16="http://schemas.microsoft.com/office/drawing/2014/main" id="{541448D6-362E-4276-A7A2-54801E80C3AB}"/>
              </a:ext>
            </a:extLst>
          </p:cNvPr>
          <p:cNvSpPr/>
          <p:nvPr/>
        </p:nvSpPr>
        <p:spPr>
          <a:xfrm>
            <a:off x="618239" y="772394"/>
            <a:ext cx="8430090" cy="538532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7030A0"/>
                </a:solidFill>
                <a:latin typeface="Comic Sans MS"/>
              </a:rPr>
              <a:t>Leader:</a:t>
            </a:r>
            <a:r>
              <a:rPr lang="en-US" sz="2400" b="1" dirty="0">
                <a:solidFill>
                  <a:srgbClr val="451D63"/>
                </a:solidFill>
                <a:latin typeface="Comic Sans MS"/>
              </a:rPr>
              <a:t> </a:t>
            </a:r>
            <a:r>
              <a:rPr lang="en-US" sz="2400" dirty="0">
                <a:latin typeface="Comic Sans MS"/>
              </a:rPr>
              <a:t>In a world of unrest, where war and oppression are rife,  where destruction and hate are the norm and peace is far from us,  Lord, we call upon you to come.</a:t>
            </a:r>
            <a:r>
              <a:rPr lang="en-US" sz="2400" b="1" dirty="0">
                <a:latin typeface="Comic Sans MS"/>
              </a:rPr>
              <a:t>  </a:t>
            </a:r>
            <a:endParaRPr lang="en-US" sz="2400" b="1" dirty="0">
              <a:solidFill>
                <a:srgbClr val="000000"/>
              </a:solidFill>
              <a:latin typeface="Times New Roman"/>
              <a:cs typeface="Times New Roman"/>
            </a:endParaRPr>
          </a:p>
          <a:p>
            <a:r>
              <a:rPr lang="en-US" sz="2400" b="1" dirty="0">
                <a:solidFill>
                  <a:srgbClr val="7030A0"/>
                </a:solidFill>
                <a:latin typeface="Comic Sans MS"/>
              </a:rPr>
              <a:t>All:</a:t>
            </a:r>
            <a:r>
              <a:rPr lang="en-US" sz="2400" b="1" i="1" dirty="0">
                <a:solidFill>
                  <a:srgbClr val="451D63"/>
                </a:solidFill>
                <a:latin typeface="Comic Sans MS"/>
              </a:rPr>
              <a:t> </a:t>
            </a:r>
            <a:r>
              <a:rPr lang="en-US" sz="2400" b="1" dirty="0">
                <a:latin typeface="Comic Sans MS"/>
              </a:rPr>
              <a:t>Come, Lord Jesus, </a:t>
            </a:r>
            <a:r>
              <a:rPr lang="en-US" sz="2400" b="1" dirty="0">
                <a:latin typeface="Comic Sans MS"/>
                <a:ea typeface="+mn-lt"/>
                <a:cs typeface="+mn-lt"/>
              </a:rPr>
              <a:t>Come</a:t>
            </a:r>
            <a:r>
              <a:rPr lang="en-US" sz="2400" b="1" dirty="0">
                <a:latin typeface="Comic Sans MS"/>
              </a:rPr>
              <a:t>. </a:t>
            </a:r>
            <a:endParaRPr lang="en-US" sz="2400" b="1" dirty="0">
              <a:ea typeface="+mn-lt"/>
              <a:cs typeface="+mn-lt"/>
            </a:endParaRPr>
          </a:p>
          <a:p>
            <a:pPr>
              <a:lnSpc>
                <a:spcPct val="150000"/>
              </a:lnSpc>
            </a:pPr>
            <a:endParaRPr lang="en-US" sz="800" dirty="0">
              <a:solidFill>
                <a:srgbClr val="451D63"/>
              </a:solidFill>
              <a:ea typeface="+mn-lt"/>
              <a:cs typeface="+mn-lt"/>
            </a:endParaRPr>
          </a:p>
          <a:p>
            <a:pPr>
              <a:lnSpc>
                <a:spcPct val="150000"/>
              </a:lnSpc>
            </a:pPr>
            <a:endParaRPr lang="en-US" sz="800" dirty="0">
              <a:solidFill>
                <a:srgbClr val="451D63"/>
              </a:solidFill>
              <a:latin typeface="Times New Roman"/>
              <a:cs typeface="Times New Roman"/>
            </a:endParaRPr>
          </a:p>
          <a:p>
            <a:r>
              <a:rPr lang="en-US" sz="2400" b="1" dirty="0">
                <a:solidFill>
                  <a:srgbClr val="7030A0"/>
                </a:solidFill>
                <a:latin typeface="Comic Sans MS"/>
              </a:rPr>
              <a:t>Leader:</a:t>
            </a:r>
            <a:r>
              <a:rPr lang="en-US" sz="2400" b="1" dirty="0">
                <a:solidFill>
                  <a:srgbClr val="451D63"/>
                </a:solidFill>
                <a:latin typeface="Comic Sans MS"/>
              </a:rPr>
              <a:t> </a:t>
            </a:r>
            <a:r>
              <a:rPr lang="en-US" sz="2400" dirty="0">
                <a:latin typeface="Comic Sans MS"/>
              </a:rPr>
              <a:t>We long for hope, and pray for peace,  as we await the God of Love in the promised child,  Lord we call upon you to come. </a:t>
            </a:r>
            <a:endParaRPr lang="en-US" sz="2400" dirty="0">
              <a:solidFill>
                <a:srgbClr val="000000"/>
              </a:solidFill>
              <a:latin typeface="Comic Sans MS"/>
              <a:ea typeface="+mn-lt"/>
              <a:cs typeface="+mn-lt"/>
            </a:endParaRPr>
          </a:p>
          <a:p>
            <a:r>
              <a:rPr lang="en-US" sz="2400" b="1" dirty="0">
                <a:solidFill>
                  <a:srgbClr val="7030A0"/>
                </a:solidFill>
                <a:latin typeface="Comic Sans MS"/>
                <a:ea typeface="+mn-lt"/>
                <a:cs typeface="+mn-lt"/>
              </a:rPr>
              <a:t>All:</a:t>
            </a:r>
            <a:r>
              <a:rPr lang="en-US" sz="2400" i="1" dirty="0">
                <a:solidFill>
                  <a:srgbClr val="451D63"/>
                </a:solidFill>
                <a:latin typeface="Comic Sans MS"/>
                <a:ea typeface="+mn-lt"/>
                <a:cs typeface="+mn-lt"/>
              </a:rPr>
              <a:t> </a:t>
            </a:r>
            <a:r>
              <a:rPr lang="en-US" sz="2400" b="1" dirty="0">
                <a:latin typeface="Comic Sans MS"/>
                <a:ea typeface="+mn-lt"/>
                <a:cs typeface="+mn-lt"/>
              </a:rPr>
              <a:t>Come, Lord Jesus, </a:t>
            </a:r>
            <a:r>
              <a:rPr lang="en-AU" sz="2400" b="1" dirty="0">
                <a:latin typeface="Comic Sans MS"/>
                <a:ea typeface="+mn-lt"/>
                <a:cs typeface="+mn-lt"/>
              </a:rPr>
              <a:t>Come</a:t>
            </a:r>
            <a:r>
              <a:rPr lang="en-US" sz="2400" b="1" dirty="0">
                <a:latin typeface="Comic Sans MS"/>
                <a:ea typeface="+mn-lt"/>
                <a:cs typeface="+mn-lt"/>
              </a:rPr>
              <a:t>.</a:t>
            </a:r>
            <a:r>
              <a:rPr lang="en-US" sz="2400" b="1" dirty="0">
                <a:solidFill>
                  <a:srgbClr val="451D63"/>
                </a:solidFill>
                <a:latin typeface="Comic Sans MS"/>
                <a:ea typeface="+mn-lt"/>
                <a:cs typeface="+mn-lt"/>
              </a:rPr>
              <a:t> </a:t>
            </a:r>
            <a:endParaRPr lang="en-US" sz="2400" dirty="0">
              <a:solidFill>
                <a:srgbClr val="000000"/>
              </a:solidFill>
              <a:latin typeface="Comic Sans MS"/>
              <a:ea typeface="+mn-lt"/>
              <a:cs typeface="+mn-lt"/>
            </a:endParaRPr>
          </a:p>
          <a:p>
            <a:pPr>
              <a:lnSpc>
                <a:spcPct val="150000"/>
              </a:lnSpc>
            </a:pPr>
            <a:endParaRPr lang="en-US" sz="800" b="1" dirty="0">
              <a:solidFill>
                <a:srgbClr val="451D63"/>
              </a:solidFill>
              <a:latin typeface="Comic Sans MS"/>
              <a:ea typeface="+mn-lt"/>
              <a:cs typeface="+mn-lt"/>
            </a:endParaRPr>
          </a:p>
          <a:p>
            <a:pPr>
              <a:lnSpc>
                <a:spcPct val="150000"/>
              </a:lnSpc>
            </a:pPr>
            <a:endParaRPr lang="en-US" sz="800" b="1" dirty="0">
              <a:solidFill>
                <a:srgbClr val="451D63"/>
              </a:solidFill>
              <a:latin typeface="Comic Sans MS"/>
              <a:ea typeface="+mn-lt"/>
              <a:cs typeface="+mn-lt"/>
            </a:endParaRPr>
          </a:p>
          <a:p>
            <a:r>
              <a:rPr lang="en-US" sz="2400" b="1" dirty="0">
                <a:solidFill>
                  <a:srgbClr val="7030A0"/>
                </a:solidFill>
                <a:latin typeface="Comic Sans MS"/>
                <a:ea typeface="+mn-lt"/>
                <a:cs typeface="+mn-lt"/>
              </a:rPr>
              <a:t>Leader: </a:t>
            </a:r>
            <a:r>
              <a:rPr lang="en-US" sz="2400" dirty="0">
                <a:latin typeface="Comic Sans MS"/>
                <a:ea typeface="+mn-lt"/>
                <a:cs typeface="+mn-lt"/>
              </a:rPr>
              <a:t>We long for hope, and pray for peace,  as we await the God of Love in the promised child,  Lord we call upon you to come. </a:t>
            </a:r>
          </a:p>
          <a:p>
            <a:pPr>
              <a:lnSpc>
                <a:spcPct val="150000"/>
              </a:lnSpc>
            </a:pPr>
            <a:r>
              <a:rPr lang="en-US" sz="2400" b="1" dirty="0">
                <a:solidFill>
                  <a:srgbClr val="7030A0"/>
                </a:solidFill>
                <a:latin typeface="Comic Sans MS"/>
                <a:ea typeface="+mn-lt"/>
                <a:cs typeface="+mn-lt"/>
              </a:rPr>
              <a:t>All:</a:t>
            </a:r>
            <a:r>
              <a:rPr lang="en-US" sz="2400" i="1" dirty="0">
                <a:solidFill>
                  <a:srgbClr val="451D63"/>
                </a:solidFill>
                <a:latin typeface="Comic Sans MS"/>
                <a:ea typeface="+mn-lt"/>
                <a:cs typeface="+mn-lt"/>
              </a:rPr>
              <a:t> </a:t>
            </a:r>
            <a:r>
              <a:rPr lang="en-US" sz="2400" b="1" dirty="0">
                <a:latin typeface="Comic Sans MS"/>
                <a:ea typeface="+mn-lt"/>
                <a:cs typeface="+mn-lt"/>
              </a:rPr>
              <a:t>Come, Lord Jesus, </a:t>
            </a:r>
            <a:r>
              <a:rPr lang="en-AU" sz="2400" b="1" dirty="0">
                <a:latin typeface="Comic Sans MS"/>
                <a:ea typeface="+mn-lt"/>
                <a:cs typeface="+mn-lt"/>
              </a:rPr>
              <a:t>Come</a:t>
            </a:r>
            <a:r>
              <a:rPr lang="en-US" sz="2400" b="1" dirty="0">
                <a:latin typeface="Comic Sans MS"/>
                <a:ea typeface="+mn-lt"/>
                <a:cs typeface="+mn-lt"/>
              </a:rPr>
              <a:t>, and bring us your hope.</a:t>
            </a:r>
            <a:endParaRPr lang="en-US" dirty="0">
              <a:cs typeface="Times New Roman"/>
            </a:endParaRPr>
          </a:p>
        </p:txBody>
      </p:sp>
      <p:sp>
        <p:nvSpPr>
          <p:cNvPr id="5" name="TextBox 4">
            <a:extLst>
              <a:ext uri="{FF2B5EF4-FFF2-40B4-BE49-F238E27FC236}">
                <a16:creationId xmlns:a16="http://schemas.microsoft.com/office/drawing/2014/main" id="{E4A577F5-4467-B332-45CA-34B040337194}"/>
              </a:ext>
            </a:extLst>
          </p:cNvPr>
          <p:cNvSpPr txBox="1"/>
          <p:nvPr/>
        </p:nvSpPr>
        <p:spPr>
          <a:xfrm>
            <a:off x="799080" y="157640"/>
            <a:ext cx="7938520" cy="6053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baseline="0" dirty="0">
                <a:solidFill>
                  <a:srgbClr val="7030A0"/>
                </a:solidFill>
                <a:latin typeface="Comic Sans MS"/>
              </a:rPr>
              <a:t>Lighting The Advent Wreath: </a:t>
            </a:r>
            <a:r>
              <a:rPr lang="en-US" sz="3200" i="1" dirty="0">
                <a:solidFill>
                  <a:srgbClr val="7030A0"/>
                </a:solidFill>
                <a:latin typeface="Comic Sans MS"/>
              </a:rPr>
              <a:t>PEACE</a:t>
            </a:r>
            <a:endParaRPr lang="en-US" sz="3200" i="1" dirty="0">
              <a:solidFill>
                <a:srgbClr val="7030A0"/>
              </a:solidFill>
              <a:cs typeface="Times New Roman"/>
            </a:endParaRPr>
          </a:p>
        </p:txBody>
      </p:sp>
    </p:spTree>
    <p:extLst>
      <p:ext uri="{BB962C8B-B14F-4D97-AF65-F5344CB8AC3E}">
        <p14:creationId xmlns:p14="http://schemas.microsoft.com/office/powerpoint/2010/main" val="4097776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D6BAAE04-8869-45BD-9FC4-571BC1F4B92A}" type="slidenum">
              <a:rPr lang="en-AU">
                <a:solidFill>
                  <a:srgbClr val="FFFFFF"/>
                </a:solidFill>
              </a:rPr>
              <a:pPr>
                <a:spcAft>
                  <a:spcPts val="600"/>
                </a:spcAft>
              </a:pPr>
              <a:t>51</a:t>
            </a:fld>
            <a:endParaRPr lang="en-AU">
              <a:solidFill>
                <a:srgbClr val="FFFFFF"/>
              </a:solidFill>
            </a:endParaRPr>
          </a:p>
        </p:txBody>
      </p:sp>
      <p:sp>
        <p:nvSpPr>
          <p:cNvPr id="5" name="Rectangle 4">
            <a:extLst>
              <a:ext uri="{FF2B5EF4-FFF2-40B4-BE49-F238E27FC236}">
                <a16:creationId xmlns:a16="http://schemas.microsoft.com/office/drawing/2014/main" id="{E1A5B3DC-7296-4B9F-99DA-409F2CC58405}"/>
              </a:ext>
            </a:extLst>
          </p:cNvPr>
          <p:cNvSpPr/>
          <p:nvPr/>
        </p:nvSpPr>
        <p:spPr>
          <a:xfrm>
            <a:off x="836370" y="971765"/>
            <a:ext cx="7965078" cy="501707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b="1" dirty="0">
                <a:solidFill>
                  <a:srgbClr val="7030A0"/>
                </a:solidFill>
                <a:latin typeface="Comic Sans MS"/>
              </a:rPr>
              <a:t>Leader:</a:t>
            </a:r>
            <a:r>
              <a:rPr lang="en-US" sz="2400" b="1" dirty="0">
                <a:solidFill>
                  <a:srgbClr val="000000"/>
                </a:solidFill>
                <a:latin typeface="Comic Sans MS"/>
              </a:rPr>
              <a:t> </a:t>
            </a:r>
            <a:r>
              <a:rPr lang="en-US" sz="2400" dirty="0">
                <a:solidFill>
                  <a:srgbClr val="000000"/>
                </a:solidFill>
                <a:latin typeface="Comic Sans MS"/>
              </a:rPr>
              <a:t>Let us Pray,</a:t>
            </a:r>
            <a:endParaRPr lang="en-US" sz="2400" i="1" dirty="0">
              <a:solidFill>
                <a:srgbClr val="000000"/>
              </a:solidFill>
              <a:latin typeface="Comic Sans MS" panose="030F0702030302020204" pitchFamily="66" charset="0"/>
            </a:endParaRPr>
          </a:p>
          <a:p>
            <a:pPr>
              <a:lnSpc>
                <a:spcPct val="150000"/>
              </a:lnSpc>
            </a:pPr>
            <a:r>
              <a:rPr lang="en-US" sz="2400" b="1" dirty="0">
                <a:solidFill>
                  <a:srgbClr val="7030A0"/>
                </a:solidFill>
                <a:latin typeface="Comic Sans MS"/>
              </a:rPr>
              <a:t>All:</a:t>
            </a:r>
            <a:r>
              <a:rPr lang="en-US" sz="2400" b="1" dirty="0">
                <a:solidFill>
                  <a:srgbClr val="000000"/>
                </a:solidFill>
                <a:latin typeface="Comic Sans MS"/>
              </a:rPr>
              <a:t> </a:t>
            </a:r>
            <a:r>
              <a:rPr lang="en-US" sz="2400" b="1" dirty="0">
                <a:latin typeface="Comic Sans MS"/>
              </a:rPr>
              <a:t>God of hope, who brought love into this world, </a:t>
            </a:r>
            <a:endParaRPr lang="en-US" sz="2400" dirty="0">
              <a:latin typeface="Comic Sans MS"/>
            </a:endParaRPr>
          </a:p>
          <a:p>
            <a:pPr>
              <a:lnSpc>
                <a:spcPct val="150000"/>
              </a:lnSpc>
            </a:pPr>
            <a:r>
              <a:rPr lang="en-US" sz="2400" b="1" dirty="0">
                <a:latin typeface="Comic Sans MS"/>
              </a:rPr>
              <a:t>be the love that dwells between us. </a:t>
            </a:r>
            <a:endParaRPr lang="en-US" sz="2400" dirty="0">
              <a:latin typeface="Comic Sans MS" panose="030F0702030302020204" pitchFamily="66" charset="0"/>
            </a:endParaRPr>
          </a:p>
          <a:p>
            <a:pPr>
              <a:lnSpc>
                <a:spcPct val="150000"/>
              </a:lnSpc>
            </a:pPr>
            <a:r>
              <a:rPr lang="en-US" sz="2400" b="1" dirty="0">
                <a:latin typeface="Comic Sans MS"/>
              </a:rPr>
              <a:t>God of hope, who brought peace into this world, </a:t>
            </a:r>
            <a:endParaRPr lang="en-US" sz="2400" dirty="0">
              <a:latin typeface="Comic Sans MS"/>
            </a:endParaRPr>
          </a:p>
          <a:p>
            <a:pPr>
              <a:lnSpc>
                <a:spcPct val="150000"/>
              </a:lnSpc>
            </a:pPr>
            <a:r>
              <a:rPr lang="en-US" sz="2400" b="1" dirty="0">
                <a:latin typeface="Comic Sans MS"/>
              </a:rPr>
              <a:t>be the peace that dwells between us. </a:t>
            </a:r>
            <a:endParaRPr lang="en-US" sz="2400" dirty="0">
              <a:latin typeface="Comic Sans MS" panose="030F0702030302020204" pitchFamily="66" charset="0"/>
            </a:endParaRPr>
          </a:p>
          <a:p>
            <a:pPr>
              <a:lnSpc>
                <a:spcPct val="150000"/>
              </a:lnSpc>
            </a:pPr>
            <a:r>
              <a:rPr lang="en-US" sz="2400" b="1" dirty="0">
                <a:latin typeface="Comic Sans MS"/>
              </a:rPr>
              <a:t>God of hope, who brought joy into this world, </a:t>
            </a:r>
            <a:endParaRPr lang="en-US" sz="2400" dirty="0">
              <a:latin typeface="Comic Sans MS"/>
            </a:endParaRPr>
          </a:p>
          <a:p>
            <a:pPr>
              <a:lnSpc>
                <a:spcPct val="150000"/>
              </a:lnSpc>
            </a:pPr>
            <a:r>
              <a:rPr lang="en-US" sz="2400" b="1" dirty="0">
                <a:latin typeface="Comic Sans MS"/>
              </a:rPr>
              <a:t>be the joy that dwells between us. </a:t>
            </a:r>
            <a:endParaRPr lang="en-US" sz="2400" dirty="0">
              <a:latin typeface="Comic Sans MS" panose="030F0702030302020204" pitchFamily="66" charset="0"/>
            </a:endParaRPr>
          </a:p>
          <a:p>
            <a:pPr>
              <a:lnSpc>
                <a:spcPct val="150000"/>
              </a:lnSpc>
            </a:pPr>
            <a:r>
              <a:rPr lang="en-US" sz="2400" b="1" dirty="0">
                <a:latin typeface="Comic Sans MS"/>
              </a:rPr>
              <a:t>God of hope, the rock we stand upon, </a:t>
            </a:r>
            <a:endParaRPr lang="en-US" sz="2400" dirty="0">
              <a:latin typeface="Comic Sans MS"/>
            </a:endParaRPr>
          </a:p>
          <a:p>
            <a:pPr>
              <a:lnSpc>
                <a:spcPct val="150000"/>
              </a:lnSpc>
            </a:pPr>
            <a:r>
              <a:rPr lang="en-US" sz="2400" b="1" dirty="0">
                <a:latin typeface="Comic Sans MS"/>
              </a:rPr>
              <a:t>be the light, and focus of our lives. Amen.  </a:t>
            </a:r>
            <a:endParaRPr lang="en-US" sz="2400" b="1" dirty="0">
              <a:latin typeface="Comic Sans MS" panose="030F0702030302020204" pitchFamily="66" charset="0"/>
            </a:endParaRPr>
          </a:p>
        </p:txBody>
      </p:sp>
      <p:sp>
        <p:nvSpPr>
          <p:cNvPr id="3" name="TextBox 2">
            <a:extLst>
              <a:ext uri="{FF2B5EF4-FFF2-40B4-BE49-F238E27FC236}">
                <a16:creationId xmlns:a16="http://schemas.microsoft.com/office/drawing/2014/main" id="{1DB23805-478E-2051-6E11-AFE57D906224}"/>
              </a:ext>
            </a:extLst>
          </p:cNvPr>
          <p:cNvSpPr txBox="1"/>
          <p:nvPr/>
        </p:nvSpPr>
        <p:spPr>
          <a:xfrm>
            <a:off x="837229" y="341844"/>
            <a:ext cx="72346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baseline="0" dirty="0">
                <a:solidFill>
                  <a:srgbClr val="7030A0"/>
                </a:solidFill>
                <a:latin typeface="Comic Sans MS"/>
                <a:ea typeface="Segoe UI"/>
                <a:cs typeface="Segoe UI"/>
              </a:rPr>
              <a:t>Light the </a:t>
            </a:r>
            <a:r>
              <a:rPr lang="en-US" sz="2400" b="1" dirty="0">
                <a:solidFill>
                  <a:srgbClr val="7030A0"/>
                </a:solidFill>
                <a:latin typeface="Comic Sans MS"/>
                <a:ea typeface="Segoe UI"/>
                <a:cs typeface="Segoe UI"/>
              </a:rPr>
              <a:t>second purple</a:t>
            </a:r>
            <a:r>
              <a:rPr lang="en-US" sz="2400" b="1" baseline="0" dirty="0">
                <a:solidFill>
                  <a:srgbClr val="7030A0"/>
                </a:solidFill>
                <a:latin typeface="Comic Sans MS"/>
                <a:ea typeface="Segoe UI"/>
                <a:cs typeface="Segoe UI"/>
              </a:rPr>
              <a:t> </a:t>
            </a:r>
            <a:r>
              <a:rPr lang="en-US" sz="2400" b="1" dirty="0">
                <a:solidFill>
                  <a:srgbClr val="7030A0"/>
                </a:solidFill>
                <a:latin typeface="Comic Sans MS"/>
                <a:ea typeface="Segoe UI"/>
                <a:cs typeface="Segoe UI"/>
              </a:rPr>
              <a:t>(Peace) </a:t>
            </a:r>
            <a:r>
              <a:rPr lang="en-US" sz="2400" b="1" baseline="0" dirty="0">
                <a:solidFill>
                  <a:srgbClr val="7030A0"/>
                </a:solidFill>
                <a:latin typeface="Comic Sans MS"/>
                <a:ea typeface="Segoe UI"/>
                <a:cs typeface="Segoe UI"/>
              </a:rPr>
              <a:t>candle.</a:t>
            </a:r>
            <a:endParaRPr lang="en-US" sz="2400" b="1" dirty="0">
              <a:solidFill>
                <a:srgbClr val="7030A0"/>
              </a:solidFill>
              <a:latin typeface="Comic Sans MS"/>
              <a:cs typeface="Segoe UI"/>
            </a:endParaRPr>
          </a:p>
        </p:txBody>
      </p:sp>
      <p:pic>
        <p:nvPicPr>
          <p:cNvPr id="12" name="Picture 11">
            <a:extLst>
              <a:ext uri="{FF2B5EF4-FFF2-40B4-BE49-F238E27FC236}">
                <a16:creationId xmlns:a16="http://schemas.microsoft.com/office/drawing/2014/main" id="{0ACA9551-C382-DAF1-BFAD-BB7C68266B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096000" y="0"/>
            <a:ext cx="3096000" cy="3096000"/>
          </a:xfrm>
          <a:prstGeom prst="rect">
            <a:avLst/>
          </a:prstGeom>
        </p:spPr>
      </p:pic>
    </p:spTree>
    <p:extLst>
      <p:ext uri="{BB962C8B-B14F-4D97-AF65-F5344CB8AC3E}">
        <p14:creationId xmlns:p14="http://schemas.microsoft.com/office/powerpoint/2010/main" val="1523789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8D3B6-5454-4427-92DA-1D386124082E}"/>
              </a:ext>
            </a:extLst>
          </p:cNvPr>
          <p:cNvSpPr>
            <a:spLocks noGrp="1"/>
          </p:cNvSpPr>
          <p:nvPr>
            <p:ph type="sldNum" sz="quarter" idx="12"/>
          </p:nvPr>
        </p:nvSpPr>
        <p:spPr/>
        <p:txBody>
          <a:bodyPr/>
          <a:lstStyle/>
          <a:p>
            <a:fld id="{D6BAAE04-8869-45BD-9FC4-571BC1F4B92A}" type="slidenum">
              <a:rPr lang="en-AU" smtClean="0"/>
              <a:t>52</a:t>
            </a:fld>
            <a:endParaRPr lang="en-AU"/>
          </a:p>
        </p:txBody>
      </p:sp>
      <p:pic>
        <p:nvPicPr>
          <p:cNvPr id="3" name="Picture 3">
            <a:hlinkClick r:id="" action="ppaction://media"/>
            <a:extLst>
              <a:ext uri="{FF2B5EF4-FFF2-40B4-BE49-F238E27FC236}">
                <a16:creationId xmlns:a16="http://schemas.microsoft.com/office/drawing/2014/main" id="{35DC8785-B168-4328-B367-854FEECC5F30}"/>
              </a:ext>
            </a:extLst>
          </p:cNvPr>
          <p:cNvPicPr>
            <a:picLocks noRot="1" noChangeAspect="1"/>
          </p:cNvPicPr>
          <p:nvPr>
            <a:videoFile r:link="rId1"/>
          </p:nvPr>
        </p:nvPicPr>
        <p:blipFill>
          <a:blip r:embed="rId4"/>
          <a:stretch>
            <a:fillRect/>
          </a:stretch>
        </p:blipFill>
        <p:spPr>
          <a:xfrm>
            <a:off x="-8758" y="-29012"/>
            <a:ext cx="12174482" cy="6968577"/>
          </a:xfrm>
          <a:prstGeom prst="rect">
            <a:avLst/>
          </a:prstGeom>
        </p:spPr>
      </p:pic>
    </p:spTree>
    <p:extLst>
      <p:ext uri="{BB962C8B-B14F-4D97-AF65-F5344CB8AC3E}">
        <p14:creationId xmlns:p14="http://schemas.microsoft.com/office/powerpoint/2010/main" val="715143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3C7ED">
            <a:alpha val="49872"/>
          </a:srgb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53</a:t>
            </a:fld>
            <a:endParaRPr lang="en-AU" dirty="0"/>
          </a:p>
        </p:txBody>
      </p:sp>
      <p:sp>
        <p:nvSpPr>
          <p:cNvPr id="4" name="TextBox 3"/>
          <p:cNvSpPr txBox="1"/>
          <p:nvPr/>
        </p:nvSpPr>
        <p:spPr>
          <a:xfrm>
            <a:off x="1113794" y="318158"/>
            <a:ext cx="10050777" cy="584775"/>
          </a:xfrm>
          <a:prstGeom prst="rect">
            <a:avLst/>
          </a:prstGeom>
          <a:noFill/>
        </p:spPr>
        <p:txBody>
          <a:bodyPr wrap="square" lIns="91440" tIns="45720" rIns="91440" bIns="45720" rtlCol="0" anchor="t">
            <a:spAutoFit/>
          </a:bodyPr>
          <a:lstStyle/>
          <a:p>
            <a:pPr algn="ctr"/>
            <a:r>
              <a:rPr lang="en-US" sz="3200" i="1" dirty="0">
                <a:solidFill>
                  <a:srgbClr val="7030A0"/>
                </a:solidFill>
                <a:latin typeface="Comic Sans MS"/>
              </a:rPr>
              <a:t>A Personal Prayer for each of us in the silence</a:t>
            </a:r>
          </a:p>
        </p:txBody>
      </p:sp>
      <p:sp>
        <p:nvSpPr>
          <p:cNvPr id="3" name="TextBox 2">
            <a:extLst>
              <a:ext uri="{FF2B5EF4-FFF2-40B4-BE49-F238E27FC236}">
                <a16:creationId xmlns:a16="http://schemas.microsoft.com/office/drawing/2014/main" id="{8FCE5478-1C16-4AF8-82FB-660015E39B90}"/>
              </a:ext>
            </a:extLst>
          </p:cNvPr>
          <p:cNvSpPr txBox="1"/>
          <p:nvPr/>
        </p:nvSpPr>
        <p:spPr>
          <a:xfrm>
            <a:off x="5885802" y="1088557"/>
            <a:ext cx="6050953"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omic Sans MS" panose="030F0702030302020204" pitchFamily="66" charset="0"/>
              </a:rPr>
              <a:t>Lord, may the whole world come to know about your love.</a:t>
            </a:r>
          </a:p>
          <a:p>
            <a:endParaRPr lang="en-US" sz="2400" dirty="0">
              <a:latin typeface="Comic Sans MS"/>
            </a:endParaRPr>
          </a:p>
          <a:p>
            <a:r>
              <a:rPr lang="en-US" sz="2400" dirty="0">
                <a:latin typeface="Comic Sans MS" panose="030F0702030302020204" pitchFamily="66" charset="0"/>
              </a:rPr>
              <a:t>May all the people of the whole world praise you.</a:t>
            </a:r>
          </a:p>
          <a:p>
            <a:endParaRPr lang="en-US" sz="2400" dirty="0">
              <a:latin typeface="Comic Sans MS"/>
            </a:endParaRPr>
          </a:p>
          <a:p>
            <a:r>
              <a:rPr lang="en-US" sz="2400" dirty="0">
                <a:latin typeface="Comic Sans MS"/>
              </a:rPr>
              <a:t>And, just as the water covers the sea, may the whole world be covered with your glory.</a:t>
            </a:r>
          </a:p>
          <a:p>
            <a:endParaRPr lang="en-US" sz="2400" dirty="0">
              <a:latin typeface="Comic Sans MS"/>
            </a:endParaRPr>
          </a:p>
          <a:p>
            <a:r>
              <a:rPr lang="en-US" sz="2400" dirty="0">
                <a:latin typeface="Comic Sans MS"/>
              </a:rPr>
              <a:t>Lord, may we care for the world and for each other, as people who know your love.</a:t>
            </a:r>
            <a:br>
              <a:rPr lang="en-GB" sz="2400" dirty="0">
                <a:latin typeface="Comic Sans MS" panose="030F0702030302020204" pitchFamily="66" charset="0"/>
              </a:rPr>
            </a:br>
            <a:r>
              <a:rPr lang="en-GB" sz="2400" dirty="0">
                <a:latin typeface="Comic Sans MS"/>
              </a:rPr>
              <a:t>Amen.</a:t>
            </a:r>
            <a:endParaRPr lang="en-US" sz="2400" dirty="0">
              <a:latin typeface="Comic Sans MS"/>
            </a:endParaRPr>
          </a:p>
        </p:txBody>
      </p:sp>
      <p:pic>
        <p:nvPicPr>
          <p:cNvPr id="8" name="Picture 7">
            <a:extLst>
              <a:ext uri="{FF2B5EF4-FFF2-40B4-BE49-F238E27FC236}">
                <a16:creationId xmlns:a16="http://schemas.microsoft.com/office/drawing/2014/main" id="{122DFBDD-D3B3-C81E-7D9A-272A3A6B1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78" y="1335000"/>
            <a:ext cx="6308361" cy="4728149"/>
          </a:xfrm>
          <a:prstGeom prst="rect">
            <a:avLst/>
          </a:prstGeom>
        </p:spPr>
      </p:pic>
    </p:spTree>
    <p:extLst>
      <p:ext uri="{BB962C8B-B14F-4D97-AF65-F5344CB8AC3E}">
        <p14:creationId xmlns:p14="http://schemas.microsoft.com/office/powerpoint/2010/main" val="2772875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294" y="838117"/>
            <a:ext cx="9306232" cy="5170646"/>
          </a:xfrm>
          <a:prstGeom prst="rect">
            <a:avLst/>
          </a:prstGeom>
          <a:noFill/>
        </p:spPr>
        <p:txBody>
          <a:bodyPr wrap="square" lIns="91440" tIns="45720" rIns="91440" bIns="45720" rtlCol="0" anchor="t">
            <a:spAutoFit/>
          </a:bodyPr>
          <a:lstStyle/>
          <a:p>
            <a:pPr algn="ctr"/>
            <a:r>
              <a:rPr lang="en-US" sz="3200" dirty="0">
                <a:solidFill>
                  <a:srgbClr val="7030A0"/>
                </a:solidFill>
                <a:latin typeface="Comic Sans MS"/>
              </a:rPr>
              <a:t>Leader unmutes</a:t>
            </a:r>
            <a:endParaRPr lang="en-US" sz="3200">
              <a:cs typeface="Times New Roman"/>
            </a:endParaRPr>
          </a:p>
          <a:p>
            <a:pPr algn="ctr"/>
            <a:endParaRPr lang="en-US" sz="2400" dirty="0">
              <a:solidFill>
                <a:srgbClr val="7030A0"/>
              </a:solidFill>
              <a:latin typeface="Comic Sans MS" panose="030F0702030302020204" pitchFamily="66" charset="0"/>
              <a:cs typeface="Times New Roman"/>
            </a:endParaRPr>
          </a:p>
          <a:p>
            <a:pPr algn="ctr"/>
            <a:r>
              <a:rPr lang="en-US" sz="3600" dirty="0">
                <a:solidFill>
                  <a:srgbClr val="7030A0"/>
                </a:solidFill>
                <a:latin typeface="Comic Sans MS"/>
              </a:rPr>
              <a:t>Our final song is</a:t>
            </a:r>
          </a:p>
          <a:p>
            <a:pPr algn="ctr"/>
            <a:endParaRPr lang="en-US" sz="3600" dirty="0">
              <a:solidFill>
                <a:srgbClr val="7030A0"/>
              </a:solidFill>
              <a:latin typeface="Comic Sans MS"/>
            </a:endParaRPr>
          </a:p>
          <a:p>
            <a:pPr algn="ctr"/>
            <a:r>
              <a:rPr lang="en-US" sz="6000" dirty="0">
                <a:solidFill>
                  <a:srgbClr val="7030A0"/>
                </a:solidFill>
                <a:latin typeface="Comic Sans MS"/>
              </a:rPr>
              <a:t>Peace, Be Still</a:t>
            </a:r>
          </a:p>
          <a:p>
            <a:pPr algn="ctr"/>
            <a:r>
              <a:rPr lang="en-US" sz="1400" dirty="0">
                <a:solidFill>
                  <a:srgbClr val="7030A0"/>
                </a:solidFill>
                <a:ea typeface="+mn-lt"/>
                <a:cs typeface="+mn-lt"/>
                <a:hlinkClick r:id="rId2"/>
              </a:rPr>
              <a:t>https://www.youtube.com/watch?v=fqQ6dyr2eQ0</a:t>
            </a:r>
            <a:endParaRPr lang="en-US" sz="1400"/>
          </a:p>
          <a:p>
            <a:pPr algn="ctr"/>
            <a:endParaRPr lang="en-US" sz="3600" dirty="0">
              <a:solidFill>
                <a:srgbClr val="7030A0"/>
              </a:solidFill>
              <a:latin typeface="Times New Roman"/>
              <a:ea typeface="Calibri"/>
              <a:cs typeface="Times New Roman"/>
            </a:endParaRPr>
          </a:p>
          <a:p>
            <a:pPr algn="ctr"/>
            <a:endParaRPr lang="en-US" sz="2800" b="1" dirty="0">
              <a:solidFill>
                <a:srgbClr val="7030A0"/>
              </a:solidFill>
              <a:latin typeface="Comic Sans MS" panose="030F0902030302020204" pitchFamily="66" charset="0"/>
              <a:ea typeface="Calibri"/>
              <a:cs typeface="Calibri"/>
            </a:endParaRPr>
          </a:p>
          <a:p>
            <a:pPr algn="ctr"/>
            <a:r>
              <a:rPr lang="en-US" sz="3200" b="1" dirty="0">
                <a:solidFill>
                  <a:srgbClr val="7030A0"/>
                </a:solidFill>
                <a:latin typeface="Comic Sans MS"/>
                <a:cs typeface="Segoe UI"/>
              </a:rPr>
              <a:t>​</a:t>
            </a:r>
            <a:r>
              <a:rPr lang="en-US" sz="3200" i="0" u="none" strike="noStrike" dirty="0">
                <a:solidFill>
                  <a:srgbClr val="7030A0"/>
                </a:solidFill>
                <a:effectLst/>
                <a:latin typeface="Comic Sans MS"/>
              </a:rPr>
              <a:t>We stay on mute</a:t>
            </a:r>
            <a:endParaRPr lang="en-US" sz="3200" dirty="0">
              <a:solidFill>
                <a:srgbClr val="7030A0"/>
              </a:solidFill>
              <a:latin typeface="Comic Sans MS"/>
              <a:ea typeface="+mn-lt"/>
              <a:cs typeface="+mn-lt"/>
            </a:endParaRPr>
          </a:p>
          <a:p>
            <a:pPr algn="ctr"/>
            <a:r>
              <a:rPr lang="en-US" sz="3200" dirty="0">
                <a:solidFill>
                  <a:srgbClr val="7030A0"/>
                </a:solidFill>
                <a:latin typeface="Comic Sans MS"/>
                <a:ea typeface="+mn-lt"/>
                <a:cs typeface="+mn-lt"/>
              </a:rPr>
              <a:t>Leader and Cantor mute</a:t>
            </a:r>
            <a:endParaRPr lang="en-US" dirty="0">
              <a:solidFill>
                <a:srgbClr val="7030A0"/>
              </a:solidFill>
              <a:latin typeface="Comic Sans MS"/>
            </a:endParaRPr>
          </a:p>
        </p:txBody>
      </p:sp>
    </p:spTree>
    <p:extLst>
      <p:ext uri="{BB962C8B-B14F-4D97-AF65-F5344CB8AC3E}">
        <p14:creationId xmlns:p14="http://schemas.microsoft.com/office/powerpoint/2010/main" val="1968631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D58E9-8402-7142-4AD7-C9FB0A7140B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557851-1D5E-8700-B8C4-E9DACFEA194B}"/>
              </a:ext>
            </a:extLst>
          </p:cNvPr>
          <p:cNvSpPr>
            <a:spLocks noGrp="1"/>
          </p:cNvSpPr>
          <p:nvPr>
            <p:ph type="sldNum" sz="quarter" idx="12"/>
          </p:nvPr>
        </p:nvSpPr>
        <p:spPr/>
        <p:txBody>
          <a:bodyPr/>
          <a:lstStyle/>
          <a:p>
            <a:fld id="{D6BAAE04-8869-45BD-9FC4-571BC1F4B92A}" type="slidenum">
              <a:rPr lang="en-AU" smtClean="0"/>
              <a:t>55</a:t>
            </a:fld>
            <a:endParaRPr lang="en-AU"/>
          </a:p>
        </p:txBody>
      </p:sp>
      <p:sp>
        <p:nvSpPr>
          <p:cNvPr id="3" name="Rectangle 2">
            <a:extLst>
              <a:ext uri="{FF2B5EF4-FFF2-40B4-BE49-F238E27FC236}">
                <a16:creationId xmlns:a16="http://schemas.microsoft.com/office/drawing/2014/main" id="{EA6DDFD9-A85F-4C23-6DF0-C45283C0248C}"/>
              </a:ext>
            </a:extLst>
          </p:cNvPr>
          <p:cNvSpPr/>
          <p:nvPr/>
        </p:nvSpPr>
        <p:spPr>
          <a:xfrm>
            <a:off x="1524000" y="1465238"/>
            <a:ext cx="9144000" cy="4545155"/>
          </a:xfrm>
          <a:prstGeom prst="rect">
            <a:avLst/>
          </a:prstGeom>
        </p:spPr>
        <p:txBody>
          <a:bodyPr wrap="square" lIns="91440" tIns="45720" rIns="91440" bIns="45720" anchor="t">
            <a:spAutoFit/>
          </a:bodyPr>
          <a:lstStyle/>
          <a:p>
            <a:pPr lvl="0" eaLnBrk="0" fontAlgn="base" hangingPunct="0">
              <a:lnSpc>
                <a:spcPct val="150000"/>
              </a:lnSpc>
            </a:pPr>
            <a:r>
              <a:rPr lang="en-US" sz="2800" b="1" dirty="0">
                <a:solidFill>
                  <a:srgbClr val="7030A0"/>
                </a:solidFill>
                <a:latin typeface="Comic Sans MS" panose="030F0902030302020204" pitchFamily="66" charset="0"/>
              </a:rPr>
              <a:t>All:</a:t>
            </a:r>
            <a:r>
              <a:rPr lang="en-US" sz="2800" b="1" dirty="0">
                <a:latin typeface="Comic Sans MS" panose="030F0902030302020204" pitchFamily="66" charset="0"/>
              </a:rPr>
              <a:t> </a:t>
            </a:r>
            <a:r>
              <a:rPr lang="en-US" altLang="en-US" sz="2800" b="1" dirty="0">
                <a:latin typeface="Comic Sans MS" panose="030F0902030302020204" pitchFamily="66" charset="0"/>
              </a:rPr>
              <a:t>God for whom we wait, we thank you that you have fed us with the bread of life</a:t>
            </a:r>
          </a:p>
          <a:p>
            <a:pPr lvl="0" eaLnBrk="0" fontAlgn="base" hangingPunct="0">
              <a:lnSpc>
                <a:spcPct val="150000"/>
              </a:lnSpc>
            </a:pPr>
            <a:r>
              <a:rPr lang="en-US" altLang="en-US" sz="2800" b="1" dirty="0">
                <a:latin typeface="Comic Sans MS" panose="030F0902030302020204" pitchFamily="66" charset="0"/>
              </a:rPr>
              <a:t>and the cup of salvation. As we joyfully await your Son, keep us ever watchful</a:t>
            </a:r>
          </a:p>
          <a:p>
            <a:pPr lvl="0" eaLnBrk="0" fontAlgn="base" hangingPunct="0">
              <a:lnSpc>
                <a:spcPct val="150000"/>
              </a:lnSpc>
            </a:pPr>
            <a:r>
              <a:rPr lang="en-US" altLang="en-US" sz="2800" b="1" dirty="0">
                <a:latin typeface="Comic Sans MS" panose="030F0902030302020204" pitchFamily="66" charset="0"/>
              </a:rPr>
              <a:t>that we may be ready to stand before him</a:t>
            </a:r>
          </a:p>
          <a:p>
            <a:pPr lvl="0" eaLnBrk="0" fontAlgn="base" hangingPunct="0">
              <a:lnSpc>
                <a:spcPct val="150000"/>
              </a:lnSpc>
            </a:pPr>
            <a:r>
              <a:rPr lang="en-US" altLang="en-US" sz="2800" b="1" dirty="0">
                <a:latin typeface="Comic Sans MS" panose="030F0902030302020204" pitchFamily="66" charset="0"/>
              </a:rPr>
              <a:t>on the day of his coming.</a:t>
            </a:r>
          </a:p>
          <a:p>
            <a:pPr>
              <a:lnSpc>
                <a:spcPct val="150000"/>
              </a:lnSpc>
            </a:pPr>
            <a:r>
              <a:rPr lang="en-US" sz="2800" b="1" dirty="0">
                <a:latin typeface="Comic Sans MS" panose="030F0902030302020204" pitchFamily="66" charset="0"/>
                <a:ea typeface="+mn-lt"/>
                <a:cs typeface="+mn-lt"/>
              </a:rPr>
              <a:t>Amen.</a:t>
            </a:r>
            <a:endParaRPr lang="en-US" sz="2800" b="1" dirty="0">
              <a:latin typeface="Comic Sans MS" panose="030F0902030302020204" pitchFamily="66" charset="0"/>
            </a:endParaRPr>
          </a:p>
        </p:txBody>
      </p:sp>
      <p:sp>
        <p:nvSpPr>
          <p:cNvPr id="4" name="TextBox 3">
            <a:extLst>
              <a:ext uri="{FF2B5EF4-FFF2-40B4-BE49-F238E27FC236}">
                <a16:creationId xmlns:a16="http://schemas.microsoft.com/office/drawing/2014/main" id="{1C918496-ADBC-CCC9-3A40-5451DA40666A}"/>
              </a:ext>
            </a:extLst>
          </p:cNvPr>
          <p:cNvSpPr txBox="1"/>
          <p:nvPr/>
        </p:nvSpPr>
        <p:spPr>
          <a:xfrm>
            <a:off x="4364719" y="318056"/>
            <a:ext cx="4039651" cy="584775"/>
          </a:xfrm>
          <a:prstGeom prst="rect">
            <a:avLst/>
          </a:prstGeom>
          <a:noFill/>
        </p:spPr>
        <p:txBody>
          <a:bodyPr wrap="square" lIns="91440" tIns="45720" rIns="91440" bIns="45720" rtlCol="0" anchor="t">
            <a:spAutoFit/>
          </a:bodyPr>
          <a:lstStyle/>
          <a:p>
            <a:r>
              <a:rPr lang="en-US" sz="3200" i="1" dirty="0">
                <a:solidFill>
                  <a:srgbClr val="7030A0"/>
                </a:solidFill>
                <a:latin typeface="Comic Sans MS"/>
              </a:rPr>
              <a:t>Sending Prayer</a:t>
            </a:r>
          </a:p>
        </p:txBody>
      </p:sp>
    </p:spTree>
    <p:extLst>
      <p:ext uri="{BB962C8B-B14F-4D97-AF65-F5344CB8AC3E}">
        <p14:creationId xmlns:p14="http://schemas.microsoft.com/office/powerpoint/2010/main" val="3764804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56</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1373888" y="1730701"/>
            <a:ext cx="9446222" cy="3806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dirty="0">
                <a:solidFill>
                  <a:srgbClr val="7030A0"/>
                </a:solidFill>
                <a:latin typeface="Comic Sans MS"/>
              </a:rPr>
              <a:t>Leader:</a:t>
            </a:r>
            <a:r>
              <a:rPr lang="en-AU" sz="2800" b="1" dirty="0">
                <a:solidFill>
                  <a:srgbClr val="00B050"/>
                </a:solidFill>
                <a:latin typeface="Comic Sans MS"/>
              </a:rPr>
              <a:t> </a:t>
            </a:r>
            <a:r>
              <a:rPr lang="en-AU" sz="2800" dirty="0">
                <a:latin typeface="Comic Sans MS"/>
              </a:rPr>
              <a:t>Let us all invite God’s blessings together,</a:t>
            </a:r>
            <a:endParaRPr lang="en-US" sz="2800" dirty="0">
              <a:cs typeface="Times New Roman"/>
            </a:endParaRPr>
          </a:p>
          <a:p>
            <a:pPr marL="383540">
              <a:lnSpc>
                <a:spcPct val="150000"/>
              </a:lnSpc>
            </a:pPr>
            <a:endParaRPr lang="en-AU" sz="2400" dirty="0">
              <a:cs typeface="Times New Roman"/>
            </a:endParaRPr>
          </a:p>
          <a:p>
            <a:pPr marL="383540">
              <a:lnSpc>
                <a:spcPct val="150000"/>
              </a:lnSpc>
            </a:pPr>
            <a:r>
              <a:rPr lang="en-AU" sz="2800" b="1" dirty="0">
                <a:solidFill>
                  <a:srgbClr val="7030A0"/>
                </a:solidFill>
                <a:latin typeface="Comic Sans MS"/>
              </a:rPr>
              <a:t>All:</a:t>
            </a:r>
            <a:r>
              <a:rPr lang="en-AU" sz="2800" b="1" dirty="0">
                <a:solidFill>
                  <a:srgbClr val="00B050"/>
                </a:solidFill>
                <a:latin typeface="Comic Sans MS"/>
              </a:rPr>
              <a:t> </a:t>
            </a:r>
            <a:r>
              <a:rPr lang="en-AU" sz="2800" b="1" dirty="0">
                <a:latin typeface="Comic Sans MS"/>
              </a:rPr>
              <a:t>May the Lord bless us and keep us.</a:t>
            </a:r>
          </a:p>
          <a:p>
            <a:pPr marL="383540">
              <a:lnSpc>
                <a:spcPct val="150000"/>
              </a:lnSpc>
            </a:pPr>
            <a:r>
              <a:rPr lang="en-AU" sz="2800" b="1" dirty="0">
                <a:latin typeface="Comic Sans MS"/>
              </a:rPr>
              <a:t>May the Lord’s face shine upon us and be gracious to us. May the Lord’s countenance be lifted upon us, 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5544" y="650063"/>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i="1" dirty="0">
                <a:solidFill>
                  <a:srgbClr val="7030A0"/>
                </a:solidFill>
                <a:latin typeface="Comic Sans MS"/>
              </a:rPr>
              <a:t>The Benediction</a:t>
            </a:r>
            <a:r>
              <a:rPr lang="en-AU" sz="3200" b="1" dirty="0">
                <a:solidFill>
                  <a:srgbClr val="7030A0"/>
                </a:solidFill>
                <a:latin typeface="Comic Sans MS"/>
              </a:rPr>
              <a:t> </a:t>
            </a:r>
          </a:p>
        </p:txBody>
      </p:sp>
    </p:spTree>
    <p:extLst>
      <p:ext uri="{BB962C8B-B14F-4D97-AF65-F5344CB8AC3E}">
        <p14:creationId xmlns:p14="http://schemas.microsoft.com/office/powerpoint/2010/main" val="1511144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57</a:t>
            </a:fld>
            <a:endParaRPr lang="en-AU"/>
          </a:p>
        </p:txBody>
      </p:sp>
      <p:sp>
        <p:nvSpPr>
          <p:cNvPr id="3" name="TextBox 2"/>
          <p:cNvSpPr txBox="1"/>
          <p:nvPr/>
        </p:nvSpPr>
        <p:spPr>
          <a:xfrm>
            <a:off x="3593734" y="-202126"/>
            <a:ext cx="5004532"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i="1" dirty="0">
                <a:solidFill>
                  <a:srgbClr val="7030A0"/>
                </a:solidFill>
                <a:latin typeface="Comic Sans MS"/>
              </a:rPr>
              <a:t>Notices</a:t>
            </a:r>
            <a:endParaRPr lang="en-US" sz="2400" dirty="0">
              <a:solidFill>
                <a:srgbClr val="7030A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671736" y="258741"/>
            <a:ext cx="10848528" cy="6340518"/>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400" dirty="0">
                <a:latin typeface="Comic Sans MS"/>
                <a:cs typeface="Times New Roman"/>
              </a:rPr>
              <a:t>A call out for broadcasters, zoom button, chat host, cantor, readers, welcomer and attendance  for HHO Christmas Eve service and Christmas Day contemplative service</a:t>
            </a:r>
          </a:p>
          <a:p>
            <a:pPr marL="342900" indent="-342900">
              <a:lnSpc>
                <a:spcPct val="150000"/>
              </a:lnSpc>
              <a:spcAft>
                <a:spcPts val="1200"/>
              </a:spcAft>
              <a:buFont typeface="Arial" panose="020B0604020202020204" pitchFamily="34" charset="0"/>
              <a:buChar char="•"/>
            </a:pPr>
            <a:r>
              <a:rPr lang="en-AU" sz="2400" dirty="0">
                <a:latin typeface="Comic Sans MS"/>
                <a:cs typeface="Times New Roman"/>
              </a:rPr>
              <a:t>Our Advent study based on The Muppet Christmas Carol continues Thursday @6pm  </a:t>
            </a:r>
            <a:r>
              <a:rPr lang="en-AU" sz="2400" dirty="0">
                <a:latin typeface="Comic Sans MS"/>
                <a:ea typeface="+mn-lt"/>
                <a:cs typeface="+mn-lt"/>
                <a:hlinkClick r:id="rId3"/>
              </a:rPr>
              <a:t>The Muppet Christmas Carol</a:t>
            </a:r>
            <a:endParaRPr lang="en-AU" sz="2400" dirty="0">
              <a:latin typeface="Comic Sans MS"/>
              <a:ea typeface="+mn-lt"/>
              <a:cs typeface="+mn-lt"/>
            </a:endParaRPr>
          </a:p>
          <a:p>
            <a:pPr marL="342900" indent="-342900">
              <a:lnSpc>
                <a:spcPct val="150000"/>
              </a:lnSpc>
              <a:spcAft>
                <a:spcPts val="1200"/>
              </a:spcAft>
              <a:buFont typeface="Arial" panose="020B0604020202020204" pitchFamily="34" charset="0"/>
              <a:buChar char="•"/>
            </a:pPr>
            <a:r>
              <a:rPr lang="en-AU" sz="2400" dirty="0">
                <a:latin typeface="Comic Sans MS"/>
              </a:rPr>
              <a:t>Purchase of Christmastide subscriptions is now open. </a:t>
            </a:r>
            <a:r>
              <a:rPr lang="en-AU" sz="2400" dirty="0">
                <a:latin typeface="Comic Sans MS"/>
                <a:ea typeface="+mn-lt"/>
                <a:cs typeface="+mn-lt"/>
                <a:hlinkClick r:id="rId4"/>
              </a:rPr>
              <a:t>Christmastide Subscription 2025</a:t>
            </a:r>
            <a:endParaRPr lang="en-AU" sz="2400" dirty="0">
              <a:latin typeface="Comic Sans MS"/>
              <a:ea typeface="+mn-lt"/>
              <a:cs typeface="+mn-lt"/>
            </a:endParaRPr>
          </a:p>
          <a:p>
            <a:pPr marL="342900" indent="-342900">
              <a:lnSpc>
                <a:spcPct val="150000"/>
              </a:lnSpc>
              <a:spcAft>
                <a:spcPts val="1200"/>
              </a:spcAft>
              <a:buFont typeface="Arial" panose="020B0604020202020204" pitchFamily="34" charset="0"/>
              <a:buChar char="•"/>
            </a:pPr>
            <a:r>
              <a:rPr lang="en-AU" sz="2400" dirty="0">
                <a:latin typeface="Comic Sans MS"/>
                <a:ea typeface="+mn-lt"/>
                <a:cs typeface="+mn-lt"/>
              </a:rPr>
              <a:t>Next Sunday 14</a:t>
            </a:r>
            <a:r>
              <a:rPr lang="en-AU" sz="2400" baseline="30000" dirty="0">
                <a:latin typeface="Comic Sans MS"/>
                <a:ea typeface="+mn-lt"/>
                <a:cs typeface="+mn-lt"/>
              </a:rPr>
              <a:t>th</a:t>
            </a:r>
            <a:r>
              <a:rPr lang="en-AU" sz="2400" dirty="0">
                <a:latin typeface="Comic Sans MS"/>
                <a:ea typeface="+mn-lt"/>
                <a:cs typeface="+mn-lt"/>
              </a:rPr>
              <a:t> Dec our Christmastide workshop meeting @11am</a:t>
            </a:r>
          </a:p>
          <a:p>
            <a:pPr marL="342900" indent="-342900">
              <a:lnSpc>
                <a:spcPct val="150000"/>
              </a:lnSpc>
              <a:spcAft>
                <a:spcPts val="1200"/>
              </a:spcAft>
              <a:buFont typeface="Arial" panose="020B0604020202020204" pitchFamily="34" charset="0"/>
              <a:buChar char="•"/>
            </a:pPr>
            <a:r>
              <a:rPr lang="en-AU" sz="2400" dirty="0">
                <a:latin typeface="Comic Sans MS"/>
                <a:ea typeface="+mn-lt"/>
                <a:cs typeface="+mn-lt"/>
              </a:rPr>
              <a:t>Next</a:t>
            </a:r>
            <a:r>
              <a:rPr lang="en-AU" sz="2400" dirty="0">
                <a:latin typeface="Comic Sans MS"/>
              </a:rPr>
              <a:t> week we remember Holy Hermit Thomas Merton</a:t>
            </a:r>
            <a:endParaRPr lang="en-AU" sz="2400" dirty="0">
              <a:latin typeface="Comic Sans MS"/>
              <a:cs typeface="Times New Roman"/>
            </a:endParaRPr>
          </a:p>
          <a:p>
            <a:pPr marL="342900" indent="-342900">
              <a:lnSpc>
                <a:spcPct val="150000"/>
              </a:lnSpc>
              <a:spcAft>
                <a:spcPts val="1200"/>
              </a:spcAft>
              <a:buFont typeface="Arial" panose="020B0604020202020204" pitchFamily="34" charset="0"/>
              <a:buChar char="•"/>
            </a:pPr>
            <a:r>
              <a:rPr lang="en-AU" sz="2400" b="0" i="0" u="none" strike="noStrike" dirty="0">
                <a:effectLst/>
                <a:latin typeface="Comic Sans MS"/>
              </a:rPr>
              <a:t>See HHO Events page for further upcoming events </a:t>
            </a:r>
            <a:r>
              <a:rPr lang="en-AU" sz="2400" b="0" i="0" u="none" strike="noStrike" dirty="0">
                <a:effectLst/>
                <a:latin typeface="Comic Sans MS"/>
                <a:hlinkClick r:id="rId5"/>
              </a:rPr>
              <a:t>HHO Events</a:t>
            </a:r>
            <a:endParaRPr lang="en-AU" sz="2400" b="0" i="0" u="none" strike="noStrike" dirty="0">
              <a:effectLst/>
              <a:latin typeface="Comic Sans MS"/>
            </a:endParaRPr>
          </a:p>
        </p:txBody>
      </p:sp>
    </p:spTree>
    <p:extLst>
      <p:ext uri="{BB962C8B-B14F-4D97-AF65-F5344CB8AC3E}">
        <p14:creationId xmlns:p14="http://schemas.microsoft.com/office/powerpoint/2010/main" val="18479011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58</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321550" y="66767"/>
            <a:ext cx="11543384" cy="65405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200" i="1" dirty="0">
                <a:solidFill>
                  <a:srgbClr val="7030A0"/>
                </a:solidFill>
                <a:latin typeface="Comic Sans MS"/>
              </a:rPr>
              <a:t>Offerings: Thank you for your regular gifts to this ministry</a:t>
            </a:r>
          </a:p>
          <a:p>
            <a:pPr>
              <a:lnSpc>
                <a:spcPct val="150000"/>
              </a:lnSpc>
            </a:pPr>
            <a:endParaRPr lang="en-US" sz="1050" dirty="0">
              <a:solidFill>
                <a:srgbClr val="000000"/>
              </a:solidFill>
              <a:latin typeface="Comic Sans MS"/>
            </a:endParaRPr>
          </a:p>
          <a:p>
            <a:pPr>
              <a:lnSpc>
                <a:spcPct val="150000"/>
              </a:lnSpc>
            </a:pPr>
            <a:r>
              <a:rPr lang="en-US" sz="2400" dirty="0">
                <a:latin typeface="Comic Sans MS"/>
              </a:rPr>
              <a:t>Offerings are most welcome via</a:t>
            </a:r>
          </a:p>
          <a:p>
            <a:pPr>
              <a:lnSpc>
                <a:spcPct val="150000"/>
              </a:lnSpc>
            </a:pPr>
            <a:endParaRPr lang="en-US" sz="1000" dirty="0">
              <a:latin typeface="Comic Sans MS"/>
            </a:endParaRPr>
          </a:p>
          <a:p>
            <a:pPr marL="342900">
              <a:lnSpc>
                <a:spcPct val="150000"/>
              </a:lnSpc>
              <a:buFont typeface="Arial" panose="020B0604020202020204" pitchFamily="34" charset="0"/>
              <a:buChar char="•"/>
            </a:pPr>
            <a:r>
              <a:rPr lang="en-US" sz="2400" dirty="0">
                <a:latin typeface="Comic Sans MS"/>
              </a:rPr>
              <a:t>The HHO App</a:t>
            </a:r>
            <a:endParaRPr lang="en-US" dirty="0">
              <a:cs typeface="Times New Roman"/>
            </a:endParaRP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Direct Debit </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International Direct Debit</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Please consider a one-off donation </a:t>
            </a:r>
          </a:p>
          <a:p>
            <a:pPr>
              <a:lnSpc>
                <a:spcPct val="150000"/>
              </a:lnSpc>
            </a:pPr>
            <a:r>
              <a:rPr lang="en-US" sz="2400" dirty="0">
                <a:latin typeface="Comic Sans MS"/>
              </a:rPr>
              <a:t>    or leaving a legacy in your Will</a:t>
            </a:r>
          </a:p>
          <a:p>
            <a:pPr>
              <a:lnSpc>
                <a:spcPct val="150000"/>
              </a:lnSpc>
            </a:pPr>
            <a:endParaRPr lang="en-US" sz="1050" dirty="0">
              <a:latin typeface="Comic Sans MS"/>
            </a:endParaRPr>
          </a:p>
          <a:p>
            <a:pPr>
              <a:lnSpc>
                <a:spcPct val="150000"/>
              </a:lnSpc>
            </a:pPr>
            <a:r>
              <a:rPr lang="en-US" sz="2400" dirty="0">
                <a:latin typeface="Comic Sans MS"/>
              </a:rPr>
              <a:t>For further information go to HHO give page</a:t>
            </a:r>
          </a:p>
          <a:p>
            <a:pPr>
              <a:lnSpc>
                <a:spcPct val="150000"/>
              </a:lnSpc>
            </a:pPr>
            <a:r>
              <a:rPr lang="en-US" sz="2400" dirty="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dirty="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1434722"/>
            <a:ext cx="3988556" cy="3988556"/>
          </a:xfrm>
          <a:prstGeom prst="rect">
            <a:avLst/>
          </a:prstGeom>
        </p:spPr>
      </p:pic>
    </p:spTree>
    <p:extLst>
      <p:ext uri="{BB962C8B-B14F-4D97-AF65-F5344CB8AC3E}">
        <p14:creationId xmlns:p14="http://schemas.microsoft.com/office/powerpoint/2010/main" val="23922423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8186" y="2072529"/>
            <a:ext cx="9506186" cy="294471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altLang="en-US" sz="2800" b="1" dirty="0">
                <a:solidFill>
                  <a:srgbClr val="7030A0"/>
                </a:solidFill>
                <a:latin typeface="Comic Sans MS"/>
                <a:cs typeface="Arial"/>
              </a:rPr>
              <a:t>Leader:</a:t>
            </a:r>
            <a:r>
              <a:rPr lang="en-AU" altLang="en-US" sz="2800" b="1" dirty="0">
                <a:solidFill>
                  <a:srgbClr val="00B050"/>
                </a:solidFill>
                <a:latin typeface="Comic Sans MS"/>
                <a:cs typeface="Arial"/>
              </a:rPr>
              <a:t> </a:t>
            </a:r>
            <a:r>
              <a:rPr lang="en-AU" altLang="en-US" sz="2800" dirty="0">
                <a:latin typeface="Comic Sans MS"/>
                <a:cs typeface="Arial"/>
              </a:rPr>
              <a:t>I invite everyone to unmute for the Dismissal</a:t>
            </a:r>
            <a:endParaRPr lang="en-US" sz="3600" dirty="0"/>
          </a:p>
          <a:p>
            <a:pPr defTabSz="449263">
              <a:lnSpc>
                <a:spcPct val="150000"/>
              </a:lnSpc>
              <a:spcBef>
                <a:spcPct val="50000"/>
              </a:spcBef>
              <a:spcAft>
                <a:spcPct val="0"/>
              </a:spcAft>
              <a:buNone/>
            </a:pPr>
            <a:endParaRPr lang="en-AU" altLang="en-US" sz="1800" i="1" dirty="0">
              <a:solidFill>
                <a:srgbClr val="FFB83A"/>
              </a:solidFill>
              <a:latin typeface="Comic Sans MS"/>
              <a:cs typeface="Arial"/>
            </a:endParaRPr>
          </a:p>
          <a:p>
            <a:pPr defTabSz="449263" eaLnBrk="1" fontAlgn="base" hangingPunct="1">
              <a:lnSpc>
                <a:spcPct val="150000"/>
              </a:lnSpc>
              <a:spcBef>
                <a:spcPct val="50000"/>
              </a:spcBef>
              <a:spcAft>
                <a:spcPct val="0"/>
              </a:spcAft>
              <a:buClr>
                <a:srgbClr val="000000"/>
              </a:buClr>
              <a:buNone/>
            </a:pPr>
            <a:r>
              <a:rPr lang="en-AU" altLang="en-US" sz="2800" b="1" dirty="0">
                <a:solidFill>
                  <a:srgbClr val="7030A0"/>
                </a:solidFill>
                <a:latin typeface="Comic Sans MS"/>
                <a:cs typeface="Arial"/>
              </a:rPr>
              <a:t>Leader:</a:t>
            </a:r>
            <a:r>
              <a:rPr lang="en-AU" altLang="en-US" sz="2800" b="1" dirty="0">
                <a:solidFill>
                  <a:srgbClr val="00B050"/>
                </a:solidFill>
                <a:latin typeface="Comic Sans MS"/>
                <a:cs typeface="Arial"/>
              </a:rPr>
              <a:t> </a:t>
            </a:r>
            <a:r>
              <a:rPr lang="en-US" altLang="en-US" sz="2800" dirty="0">
                <a:latin typeface="Comic Sans MS"/>
                <a:cs typeface="Arial"/>
              </a:rPr>
              <a:t>Go in peace to love and serve the Lord.</a:t>
            </a:r>
          </a:p>
          <a:p>
            <a:pPr defTabSz="449263" eaLnBrk="1" fontAlgn="base" hangingPunct="1">
              <a:lnSpc>
                <a:spcPct val="150000"/>
              </a:lnSpc>
              <a:spcBef>
                <a:spcPct val="50000"/>
              </a:spcBef>
              <a:spcAft>
                <a:spcPct val="0"/>
              </a:spcAft>
              <a:buClr>
                <a:srgbClr val="000000"/>
              </a:buClr>
              <a:buNone/>
            </a:pPr>
            <a:r>
              <a:rPr lang="en-US" altLang="en-US" sz="2800" b="1" dirty="0">
                <a:solidFill>
                  <a:srgbClr val="7030A0"/>
                </a:solidFill>
                <a:latin typeface="Comic Sans MS"/>
                <a:cs typeface="Arial"/>
              </a:rPr>
              <a:t>All:</a:t>
            </a:r>
            <a:r>
              <a:rPr lang="en-US" altLang="en-US" sz="2800" b="1" dirty="0">
                <a:solidFill>
                  <a:srgbClr val="00B050"/>
                </a:solidFill>
                <a:latin typeface="Comic Sans MS"/>
                <a:cs typeface="Arial"/>
              </a:rPr>
              <a:t> </a:t>
            </a:r>
            <a:r>
              <a:rPr lang="en-US" altLang="en-US" sz="2800" b="1" dirty="0">
                <a:latin typeface="Comic Sans MS"/>
                <a:cs typeface="Arial"/>
              </a:rPr>
              <a:t>In the name of Christ, Amen</a:t>
            </a:r>
            <a:r>
              <a:rPr lang="en-US" altLang="en-US" sz="2800" dirty="0">
                <a:latin typeface="Comic Sans MS"/>
                <a:cs typeface="Arial"/>
              </a:rPr>
              <a:t>.</a:t>
            </a:r>
            <a:endParaRPr lang="en-AU" altLang="en-US" sz="2800" dirty="0">
              <a:latin typeface="Comic Sans MS"/>
              <a:cs typeface="Arial"/>
            </a:endParaRPr>
          </a:p>
        </p:txBody>
      </p:sp>
      <p:sp>
        <p:nvSpPr>
          <p:cNvPr id="4" name="TextBox 3">
            <a:extLst>
              <a:ext uri="{FF2B5EF4-FFF2-40B4-BE49-F238E27FC236}">
                <a16:creationId xmlns:a16="http://schemas.microsoft.com/office/drawing/2014/main" id="{2C8757B1-186D-7295-84ED-AD99E670ABE8}"/>
              </a:ext>
            </a:extLst>
          </p:cNvPr>
          <p:cNvSpPr txBox="1"/>
          <p:nvPr/>
        </p:nvSpPr>
        <p:spPr>
          <a:xfrm>
            <a:off x="4081940" y="480421"/>
            <a:ext cx="4024371"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i="1" dirty="0">
                <a:solidFill>
                  <a:srgbClr val="7030A0"/>
                </a:solidFill>
                <a:latin typeface="Comic Sans MS"/>
              </a:rPr>
              <a:t>The Dismissal</a:t>
            </a:r>
            <a:endParaRPr lang="en-US" dirty="0">
              <a:cs typeface="Times New Roman"/>
            </a:endParaRPr>
          </a:p>
        </p:txBody>
      </p:sp>
    </p:spTree>
    <p:extLst>
      <p:ext uri="{BB962C8B-B14F-4D97-AF65-F5344CB8AC3E}">
        <p14:creationId xmlns:p14="http://schemas.microsoft.com/office/powerpoint/2010/main" val="2596577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6</a:t>
            </a:fld>
            <a:endParaRPr lang="en-AU"/>
          </a:p>
        </p:txBody>
      </p:sp>
      <p:sp>
        <p:nvSpPr>
          <p:cNvPr id="3" name="Rectangle 2"/>
          <p:cNvSpPr/>
          <p:nvPr/>
        </p:nvSpPr>
        <p:spPr>
          <a:xfrm>
            <a:off x="1514665" y="1080416"/>
            <a:ext cx="9893778" cy="5239354"/>
          </a:xfrm>
          <a:prstGeom prst="rect">
            <a:avLst/>
          </a:prstGeom>
        </p:spPr>
        <p:txBody>
          <a:bodyPr wrap="square" lIns="91440" tIns="45720" rIns="91440" bIns="45720" anchor="t">
            <a:spAutoFit/>
          </a:bodyPr>
          <a:lstStyle/>
          <a:p>
            <a:pPr>
              <a:lnSpc>
                <a:spcPct val="150000"/>
              </a:lnSpc>
            </a:pPr>
            <a:r>
              <a:rPr lang="en-GB" sz="2400" b="1" dirty="0">
                <a:solidFill>
                  <a:srgbClr val="7030A0"/>
                </a:solidFill>
                <a:latin typeface="Comic Sans MS" panose="030F0902030302020204" pitchFamily="66" charset="0"/>
                <a:ea typeface="+mn-lt"/>
                <a:cs typeface="+mn-lt"/>
              </a:rPr>
              <a:t>Leader: </a:t>
            </a:r>
            <a:r>
              <a:rPr lang="en-US" altLang="en-US" sz="2400" dirty="0">
                <a:latin typeface="Comic Sans MS" panose="030F0902030302020204" pitchFamily="66" charset="0"/>
              </a:rPr>
              <a:t>Come, open your ears to hear wise words</a:t>
            </a:r>
            <a:br>
              <a:rPr lang="en-US" altLang="en-US" sz="2400" dirty="0">
                <a:latin typeface="Comic Sans MS" panose="030F0902030302020204" pitchFamily="66" charset="0"/>
              </a:rPr>
            </a:br>
            <a:r>
              <a:rPr lang="en-US" altLang="en-US" sz="2400" dirty="0">
                <a:latin typeface="Comic Sans MS" panose="030F0902030302020204" pitchFamily="66" charset="0"/>
              </a:rPr>
              <a:t>from where you don’t expect them. Come, put aside your mistrust and pride, ignore your dislike of what is said and have the generosity to accept the wisdom we have been offered.</a:t>
            </a:r>
          </a:p>
          <a:p>
            <a:pPr>
              <a:lnSpc>
                <a:spcPct val="150000"/>
              </a:lnSpc>
            </a:pPr>
            <a:endParaRPr lang="en-US" sz="700" dirty="0">
              <a:latin typeface="Comic Sans MS" panose="030F0902030302020204" pitchFamily="66" charset="0"/>
              <a:cs typeface="Times New Roman"/>
            </a:endParaRPr>
          </a:p>
          <a:p>
            <a:pPr>
              <a:lnSpc>
                <a:spcPct val="150000"/>
              </a:lnSpc>
            </a:pPr>
            <a:r>
              <a:rPr lang="en-GB" sz="2400" b="1" dirty="0">
                <a:solidFill>
                  <a:srgbClr val="7030A0"/>
                </a:solidFill>
                <a:latin typeface="Comic Sans MS" panose="030F0902030302020204" pitchFamily="66" charset="0"/>
                <a:cs typeface="Times New Roman"/>
              </a:rPr>
              <a:t>All: </a:t>
            </a:r>
            <a:r>
              <a:rPr lang="en-US" altLang="en-US" sz="2400" b="1" dirty="0">
                <a:latin typeface="Comic Sans MS" panose="030F0902030302020204" pitchFamily="66" charset="0"/>
              </a:rPr>
              <a:t>As we gather today to await your coming among us,</a:t>
            </a:r>
            <a:br>
              <a:rPr lang="en-US" altLang="en-US" sz="1600" b="1" dirty="0">
                <a:latin typeface="Comic Sans MS" panose="030F0902030302020204" pitchFamily="66" charset="0"/>
              </a:rPr>
            </a:br>
            <a:r>
              <a:rPr lang="en-US" altLang="en-US" sz="2400" b="1" dirty="0">
                <a:latin typeface="Comic Sans MS" panose="030F0902030302020204" pitchFamily="66" charset="0"/>
              </a:rPr>
              <a:t>help us to listen to the voices that we normally ignore.</a:t>
            </a:r>
            <a:br>
              <a:rPr lang="en-US" altLang="en-US" sz="1600" b="1" dirty="0">
                <a:latin typeface="Comic Sans MS" panose="030F0902030302020204" pitchFamily="66" charset="0"/>
              </a:rPr>
            </a:br>
            <a:r>
              <a:rPr lang="en-US" altLang="en-US" sz="2400" b="1" dirty="0">
                <a:latin typeface="Comic Sans MS" panose="030F0902030302020204" pitchFamily="66" charset="0"/>
              </a:rPr>
              <a:t>Give us grace and humility to learn from both young and old.</a:t>
            </a:r>
            <a:br>
              <a:rPr lang="en-US" altLang="en-US" sz="1600" b="1" dirty="0">
                <a:latin typeface="Comic Sans MS" panose="030F0902030302020204" pitchFamily="66" charset="0"/>
              </a:rPr>
            </a:br>
            <a:r>
              <a:rPr lang="en-US" altLang="en-US" sz="2400" b="1" dirty="0">
                <a:latin typeface="Comic Sans MS" panose="030F0902030302020204" pitchFamily="66" charset="0"/>
              </a:rPr>
              <a:t>Show us your way and help us to walk in it.</a:t>
            </a:r>
            <a:br>
              <a:rPr lang="en-GB" sz="2400" b="1" dirty="0">
                <a:latin typeface="Comic Sans MS" panose="030F0902030302020204" pitchFamily="66" charset="0"/>
                <a:ea typeface="+mn-lt"/>
                <a:cs typeface="+mn-lt"/>
              </a:rPr>
            </a:br>
            <a:r>
              <a:rPr lang="en-GB" sz="2400" b="1" dirty="0">
                <a:latin typeface="Comic Sans MS" panose="030F0902030302020204" pitchFamily="66" charset="0"/>
                <a:ea typeface="+mn-lt"/>
                <a:cs typeface="+mn-lt"/>
              </a:rPr>
              <a:t>Amen.</a:t>
            </a:r>
          </a:p>
        </p:txBody>
      </p:sp>
      <p:sp>
        <p:nvSpPr>
          <p:cNvPr id="4" name="TextBox 3"/>
          <p:cNvSpPr txBox="1"/>
          <p:nvPr/>
        </p:nvSpPr>
        <p:spPr>
          <a:xfrm>
            <a:off x="1880040" y="303696"/>
            <a:ext cx="8431920" cy="584775"/>
          </a:xfrm>
          <a:prstGeom prst="rect">
            <a:avLst/>
          </a:prstGeom>
          <a:noFill/>
        </p:spPr>
        <p:txBody>
          <a:bodyPr wrap="square" lIns="91440" tIns="45720" rIns="91440" bIns="45720" rtlCol="0" anchor="t">
            <a:spAutoFit/>
          </a:bodyPr>
          <a:lstStyle/>
          <a:p>
            <a:pPr algn="ctr"/>
            <a:r>
              <a:rPr lang="en-US" sz="3200" dirty="0">
                <a:solidFill>
                  <a:srgbClr val="7030A0"/>
                </a:solidFill>
                <a:latin typeface="Comic Sans MS"/>
              </a:rPr>
              <a:t>Gathering  Prayer</a:t>
            </a:r>
          </a:p>
        </p:txBody>
      </p:sp>
    </p:spTree>
    <p:extLst>
      <p:ext uri="{BB962C8B-B14F-4D97-AF65-F5344CB8AC3E}">
        <p14:creationId xmlns:p14="http://schemas.microsoft.com/office/powerpoint/2010/main" val="2386924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60</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2027639" y="443951"/>
            <a:ext cx="8483125" cy="1446550"/>
          </a:xfrm>
          <a:prstGeom prst="rect">
            <a:avLst/>
          </a:prstGeom>
          <a:noFill/>
        </p:spPr>
        <p:txBody>
          <a:bodyPr wrap="square" lIns="91440" tIns="45720" rIns="91440" bIns="45720" anchor="t">
            <a:spAutoFit/>
          </a:bodyPr>
          <a:lstStyle/>
          <a:p>
            <a:pPr algn="ctr" fontAlgn="base">
              <a:defRPr/>
            </a:pPr>
            <a:r>
              <a:rPr lang="en-AU" sz="3200" dirty="0">
                <a:solidFill>
                  <a:srgbClr val="7030A0"/>
                </a:solidFill>
                <a:effectLst/>
                <a:latin typeface="Comic Sans MS"/>
              </a:rPr>
              <a:t>Serving next week 14</a:t>
            </a:r>
            <a:r>
              <a:rPr lang="en-AU" sz="3200" baseline="30000" dirty="0">
                <a:solidFill>
                  <a:srgbClr val="7030A0"/>
                </a:solidFill>
                <a:latin typeface="Comic Sans MS"/>
              </a:rPr>
              <a:t>th</a:t>
            </a:r>
            <a:r>
              <a:rPr lang="en-AU" sz="3200" dirty="0">
                <a:solidFill>
                  <a:srgbClr val="7030A0"/>
                </a:solidFill>
                <a:effectLst/>
                <a:latin typeface="Comic Sans MS"/>
              </a:rPr>
              <a:t> </a:t>
            </a:r>
            <a:r>
              <a:rPr lang="en-AU" sz="3200" dirty="0">
                <a:solidFill>
                  <a:srgbClr val="7030A0"/>
                </a:solidFill>
                <a:latin typeface="Comic Sans MS"/>
              </a:rPr>
              <a:t>December</a:t>
            </a:r>
            <a:endParaRPr lang="en-AU" sz="3200">
              <a:solidFill>
                <a:srgbClr val="7030A0"/>
              </a:solidFill>
              <a:latin typeface="Comic Sans MS"/>
            </a:endParaRPr>
          </a:p>
          <a:p>
            <a:pPr algn="ctr">
              <a:defRPr/>
            </a:pPr>
            <a:r>
              <a:rPr lang="en-AU" sz="3200" dirty="0">
                <a:solidFill>
                  <a:srgbClr val="7030A0"/>
                </a:solidFill>
                <a:latin typeface="Comic Sans MS"/>
              </a:rPr>
              <a:t>3</a:t>
            </a:r>
            <a:r>
              <a:rPr lang="en-AU" sz="3200" baseline="30000" dirty="0">
                <a:solidFill>
                  <a:srgbClr val="7030A0"/>
                </a:solidFill>
                <a:latin typeface="Comic Sans MS"/>
              </a:rPr>
              <a:t>rd</a:t>
            </a:r>
            <a:r>
              <a:rPr lang="en-AU" sz="3200" dirty="0">
                <a:solidFill>
                  <a:srgbClr val="7030A0"/>
                </a:solidFill>
                <a:latin typeface="Comic Sans MS"/>
              </a:rPr>
              <a:t> Sunday of Advent</a:t>
            </a:r>
          </a:p>
          <a:p>
            <a:pPr algn="ctr">
              <a:defRPr/>
            </a:pPr>
            <a:r>
              <a:rPr lang="en-AU" sz="2400" b="1" dirty="0">
                <a:solidFill>
                  <a:srgbClr val="7030A0"/>
                </a:solidFill>
                <a:latin typeface="Comic Sans MS"/>
              </a:rPr>
              <a:t>9:00 am AEST</a:t>
            </a:r>
            <a:endParaRPr lang="en-US" sz="2400" b="1" dirty="0">
              <a:solidFill>
                <a:srgbClr val="7030A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3567587" y="5292530"/>
            <a:ext cx="5410885" cy="1323439"/>
          </a:xfrm>
          <a:prstGeom prst="rect">
            <a:avLst/>
          </a:prstGeom>
          <a:noFill/>
        </p:spPr>
        <p:txBody>
          <a:bodyPr wrap="square" lIns="91440" tIns="45720" rIns="91440" bIns="45720" anchor="t">
            <a:spAutoFit/>
          </a:bodyPr>
          <a:lstStyle/>
          <a:p>
            <a:pPr algn="ctr" fontAlgn="base">
              <a:defRPr/>
            </a:pPr>
            <a:endParaRPr lang="en-AU" sz="2000" b="1">
              <a:latin typeface="Comic Sans MS"/>
            </a:endParaRPr>
          </a:p>
          <a:p>
            <a:pPr algn="ctr">
              <a:defRPr/>
            </a:pPr>
            <a:r>
              <a:rPr lang="en-AU" sz="2000" b="1">
                <a:effectLst/>
                <a:latin typeface="Comic Sans MS"/>
              </a:rPr>
              <a:t>New Servers always welcome! </a:t>
            </a:r>
            <a:endParaRPr lang="en-US">
              <a:cs typeface="Times New Roman"/>
            </a:endParaRPr>
          </a:p>
          <a:p>
            <a:pPr algn="ctr" fontAlgn="base">
              <a:defRPr/>
            </a:pPr>
            <a:r>
              <a:rPr lang="en-AU" sz="2000" b="1">
                <a:latin typeface="Comic Sans MS"/>
              </a:rPr>
              <a:t>Please e</a:t>
            </a:r>
            <a:r>
              <a:rPr lang="en-AU" sz="2000" b="1">
                <a:effectLst/>
                <a:latin typeface="Comic Sans MS"/>
              </a:rPr>
              <a:t>mail </a:t>
            </a:r>
            <a:r>
              <a:rPr lang="en-AU" sz="2000" b="1" err="1">
                <a:effectLst/>
                <a:latin typeface="Comic Sans MS"/>
              </a:rPr>
              <a:t>Rev’d</a:t>
            </a:r>
            <a:r>
              <a:rPr lang="en-AU" sz="2000" b="1">
                <a:effectLst/>
                <a:latin typeface="Comic Sans MS"/>
              </a:rPr>
              <a:t> </a:t>
            </a:r>
            <a:r>
              <a:rPr lang="en-AU" sz="2000" b="1">
                <a:latin typeface="Comic Sans MS"/>
              </a:rPr>
              <a:t>Lauren</a:t>
            </a:r>
            <a:r>
              <a:rPr lang="en-AU" sz="2000" b="1">
                <a:effectLst/>
                <a:latin typeface="Comic Sans MS"/>
              </a:rPr>
              <a:t> to get involved</a:t>
            </a:r>
            <a:endParaRPr lang="en-AU" sz="2000" b="0" i="0">
              <a:effectLst/>
              <a:latin typeface="Tahoma" panose="020B0604030504040204" pitchFamily="34" charset="0"/>
              <a:ea typeface="Tahoma"/>
              <a:cs typeface="Tahoma"/>
              <a:hlinkClick r:id="" action="ppaction://noaction">
                <a:extLst>
                  <a:ext uri="{A12FA001-AC4F-418D-AE19-62706E023703}">
                    <ahyp:hlinkClr xmlns:ahyp="http://schemas.microsoft.com/office/drawing/2018/hyperlinkcolor" val="tx"/>
                  </a:ext>
                </a:extLst>
              </a:hlinkClick>
            </a:endParaRPr>
          </a:p>
          <a:p>
            <a:pPr algn="ctr" fontAlgn="base">
              <a:defRPr/>
            </a:pPr>
            <a:r>
              <a:rPr lang="en-AU" sz="200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US" sz="200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918346" y="5089761"/>
            <a:ext cx="4703308" cy="400110"/>
          </a:xfrm>
          <a:prstGeom prst="rect">
            <a:avLst/>
          </a:prstGeom>
          <a:noFill/>
        </p:spPr>
        <p:txBody>
          <a:bodyPr wrap="square" lIns="91440" tIns="45720" rIns="91440" bIns="45720" rtlCol="0" anchor="t">
            <a:spAutoFit/>
          </a:bodyPr>
          <a:lstStyle/>
          <a:p>
            <a:r>
              <a:rPr lang="en-AU" sz="2000">
                <a:solidFill>
                  <a:srgbClr val="7030A0"/>
                </a:solidFill>
                <a:latin typeface="Comic Sans MS"/>
              </a:rPr>
              <a:t>Thank you for your ministry gifts</a:t>
            </a:r>
          </a:p>
        </p:txBody>
      </p:sp>
      <p:graphicFrame>
        <p:nvGraphicFramePr>
          <p:cNvPr id="6" name="Table 5">
            <a:extLst>
              <a:ext uri="{FF2B5EF4-FFF2-40B4-BE49-F238E27FC236}">
                <a16:creationId xmlns:a16="http://schemas.microsoft.com/office/drawing/2014/main" id="{E33CEBC9-0855-16A6-E866-16FCC8C7F62C}"/>
              </a:ext>
            </a:extLst>
          </p:cNvPr>
          <p:cNvGraphicFramePr>
            <a:graphicFrameLocks noGrp="1"/>
          </p:cNvGraphicFramePr>
          <p:nvPr>
            <p:extLst>
              <p:ext uri="{D42A27DB-BD31-4B8C-83A1-F6EECF244321}">
                <p14:modId xmlns:p14="http://schemas.microsoft.com/office/powerpoint/2010/main" val="3349309690"/>
              </p:ext>
            </p:extLst>
          </p:nvPr>
        </p:nvGraphicFramePr>
        <p:xfrm>
          <a:off x="912000" y="2088000"/>
          <a:ext cx="10718520" cy="2745653"/>
        </p:xfrm>
        <a:graphic>
          <a:graphicData uri="http://schemas.openxmlformats.org/drawingml/2006/table">
            <a:tbl>
              <a:tblPr firstRow="1" bandRow="1">
                <a:tableStyleId>{2D5ABB26-0587-4C30-8999-92F81FD0307C}</a:tableStyleId>
              </a:tblPr>
              <a:tblGrid>
                <a:gridCol w="358800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4000">
                  <a:extLst>
                    <a:ext uri="{9D8B030D-6E8A-4147-A177-3AD203B41FA5}">
                      <a16:colId xmlns:a16="http://schemas.microsoft.com/office/drawing/2014/main" val="1978999015"/>
                    </a:ext>
                  </a:extLst>
                </a:gridCol>
              </a:tblGrid>
              <a:tr h="457609">
                <a:tc>
                  <a:txBody>
                    <a:bodyPr/>
                    <a:lstStyle/>
                    <a:p>
                      <a:pPr>
                        <a:lnSpc>
                          <a:spcPct val="150000"/>
                        </a:lnSpc>
                      </a:pPr>
                      <a:r>
                        <a:rPr lang="en-AU" sz="1800" b="0" i="0" dirty="0">
                          <a:solidFill>
                            <a:srgbClr val="7030A0"/>
                          </a:solidFill>
                          <a:latin typeface="Comic Sans MS"/>
                        </a:rPr>
                        <a:t>Service Prep: Paul</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Chat Host: Lauren</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First Reader: Helen</a:t>
                      </a:r>
                    </a:p>
                  </a:txBody>
                  <a:tcPr anchor="ctr"/>
                </a:tc>
                <a:extLst>
                  <a:ext uri="{0D108BD9-81ED-4DB2-BD59-A6C34878D82A}">
                    <a16:rowId xmlns:a16="http://schemas.microsoft.com/office/drawing/2014/main" val="949183721"/>
                  </a:ext>
                </a:extLst>
              </a:tr>
              <a:tr h="457609">
                <a:tc>
                  <a:txBody>
                    <a:bodyPr/>
                    <a:lstStyle/>
                    <a:p>
                      <a:pPr>
                        <a:lnSpc>
                          <a:spcPct val="150000"/>
                        </a:lnSpc>
                      </a:pPr>
                      <a:r>
                        <a:rPr lang="en-AU" sz="1800" b="0" i="0" dirty="0">
                          <a:solidFill>
                            <a:srgbClr val="7030A0"/>
                          </a:solidFill>
                          <a:latin typeface="Comic Sans MS"/>
                        </a:rPr>
                        <a:t>Music: Paul</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Priest: N/A</a:t>
                      </a:r>
                    </a:p>
                  </a:txBody>
                  <a:tcPr anchor="ctr"/>
                </a:tc>
                <a:tc>
                  <a:txBody>
                    <a:bodyPr/>
                    <a:lstStyle/>
                    <a:p>
                      <a:pPr marL="0" marR="0" lvl="0" indent="0" algn="l" rtl="0" eaLnBrk="1" fontAlgn="auto" latinLnBrk="0" hangingPunct="1">
                        <a:lnSpc>
                          <a:spcPct val="150000"/>
                        </a:lnSpc>
                        <a:spcBef>
                          <a:spcPts val="0"/>
                        </a:spcBef>
                        <a:spcAft>
                          <a:spcPts val="0"/>
                        </a:spcAft>
                        <a:buClrTx/>
                        <a:buSzTx/>
                        <a:buFontTx/>
                        <a:buNone/>
                      </a:pPr>
                      <a:r>
                        <a:rPr lang="en-AU" sz="1800" b="0" i="0" dirty="0">
                          <a:solidFill>
                            <a:srgbClr val="7030A0"/>
                          </a:solidFill>
                          <a:latin typeface="Comic Sans MS"/>
                        </a:rPr>
                        <a:t>Second Reader: Liz</a:t>
                      </a:r>
                    </a:p>
                  </a:txBody>
                  <a:tcPr anchor="ctr"/>
                </a:tc>
                <a:extLst>
                  <a:ext uri="{0D108BD9-81ED-4DB2-BD59-A6C34878D82A}">
                    <a16:rowId xmlns:a16="http://schemas.microsoft.com/office/drawing/2014/main" val="4228120621"/>
                  </a:ext>
                </a:extLst>
              </a:tr>
              <a:tr h="457609">
                <a:tc>
                  <a:txBody>
                    <a:bodyPr/>
                    <a:lstStyle/>
                    <a:p>
                      <a:pPr>
                        <a:lnSpc>
                          <a:spcPct val="150000"/>
                        </a:lnSpc>
                      </a:pPr>
                      <a:r>
                        <a:rPr lang="en-AU" sz="1800" b="0" i="0" dirty="0">
                          <a:solidFill>
                            <a:srgbClr val="7030A0"/>
                          </a:solidFill>
                          <a:latin typeface="Comic Sans MS"/>
                        </a:rPr>
                        <a:t>Proof-reader: Chris</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Deacon: Lauren</a:t>
                      </a:r>
                    </a:p>
                  </a:txBody>
                  <a:tcPr anchor="ctr"/>
                </a:tc>
                <a:tc>
                  <a:txBody>
                    <a:bodyPr/>
                    <a:lstStyle/>
                    <a:p>
                      <a:pPr>
                        <a:lnSpc>
                          <a:spcPct val="150000"/>
                        </a:lnSpc>
                      </a:pPr>
                      <a:r>
                        <a:rPr lang="en-AU" sz="1800" b="0" i="0" dirty="0">
                          <a:solidFill>
                            <a:srgbClr val="7030A0"/>
                          </a:solidFill>
                          <a:latin typeface="Comic Sans MS"/>
                        </a:rPr>
                        <a:t>Preacher: Lauren</a:t>
                      </a:r>
                      <a:endParaRPr lang="en-US" dirty="0">
                        <a:solidFill>
                          <a:srgbClr val="7030A0"/>
                        </a:solidFill>
                      </a:endParaRPr>
                    </a:p>
                  </a:txBody>
                  <a:tcPr anchor="ctr"/>
                </a:tc>
                <a:extLst>
                  <a:ext uri="{0D108BD9-81ED-4DB2-BD59-A6C34878D82A}">
                    <a16:rowId xmlns:a16="http://schemas.microsoft.com/office/drawing/2014/main" val="2258393146"/>
                  </a:ext>
                </a:extLst>
              </a:tr>
              <a:tr h="457609">
                <a:tc>
                  <a:txBody>
                    <a:bodyPr/>
                    <a:lstStyle/>
                    <a:p>
                      <a:pPr>
                        <a:lnSpc>
                          <a:spcPct val="150000"/>
                        </a:lnSpc>
                      </a:pPr>
                      <a:r>
                        <a:rPr lang="en-AU" sz="1800" b="0" i="0" dirty="0">
                          <a:solidFill>
                            <a:srgbClr val="7030A0"/>
                          </a:solidFill>
                          <a:latin typeface="Comic Sans MS"/>
                        </a:rPr>
                        <a:t>Broadcaster: Paul</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Welcomer: Julie</a:t>
                      </a:r>
                    </a:p>
                  </a:txBody>
                  <a:tcPr anchor="ctr"/>
                </a:tc>
                <a:tc>
                  <a:txBody>
                    <a:bodyPr/>
                    <a:lstStyle/>
                    <a:p>
                      <a:pPr>
                        <a:lnSpc>
                          <a:spcPct val="150000"/>
                        </a:lnSpc>
                      </a:pPr>
                      <a:r>
                        <a:rPr lang="en-AU" sz="1800" b="0" i="0" dirty="0">
                          <a:solidFill>
                            <a:srgbClr val="7030A0"/>
                          </a:solidFill>
                          <a:latin typeface="Comic Sans MS"/>
                        </a:rPr>
                        <a:t>Fellowship: Leonie</a:t>
                      </a:r>
                    </a:p>
                  </a:txBody>
                  <a:tcPr anchor="ctr"/>
                </a:tc>
                <a:extLst>
                  <a:ext uri="{0D108BD9-81ED-4DB2-BD59-A6C34878D82A}">
                    <a16:rowId xmlns:a16="http://schemas.microsoft.com/office/drawing/2014/main" val="2372151207"/>
                  </a:ext>
                </a:extLst>
              </a:tr>
              <a:tr h="45760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Backup Broadcaster: Lauren</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Leader: Lauren</a:t>
                      </a:r>
                    </a:p>
                  </a:txBody>
                  <a:tcPr anchor="ctr"/>
                </a:tc>
                <a:tc>
                  <a:txBody>
                    <a:bodyPr/>
                    <a:lstStyle/>
                    <a:p>
                      <a:pPr>
                        <a:lnSpc>
                          <a:spcPct val="150000"/>
                        </a:lnSpc>
                      </a:pPr>
                      <a:r>
                        <a:rPr lang="en-AU" sz="1800" b="0" i="0" dirty="0">
                          <a:solidFill>
                            <a:srgbClr val="7030A0"/>
                          </a:solidFill>
                          <a:latin typeface="Comic Sans MS"/>
                        </a:rPr>
                        <a:t>Safety Officer: Leonie</a:t>
                      </a:r>
                    </a:p>
                  </a:txBody>
                  <a:tcPr anchor="ctr"/>
                </a:tc>
                <a:extLst>
                  <a:ext uri="{0D108BD9-81ED-4DB2-BD59-A6C34878D82A}">
                    <a16:rowId xmlns:a16="http://schemas.microsoft.com/office/drawing/2014/main" val="2727275158"/>
                  </a:ext>
                </a:extLst>
              </a:tr>
              <a:tr h="457608">
                <a:tc>
                  <a:txBody>
                    <a:bodyPr/>
                    <a:lstStyle/>
                    <a:p>
                      <a:pPr marL="0" marR="0" lvl="0" indent="0" algn="l" rtl="0" eaLnBrk="1" fontAlgn="auto" latinLnBrk="0" hangingPunct="1">
                        <a:lnSpc>
                          <a:spcPct val="150000"/>
                        </a:lnSpc>
                        <a:spcBef>
                          <a:spcPts val="0"/>
                        </a:spcBef>
                        <a:spcAft>
                          <a:spcPts val="0"/>
                        </a:spcAft>
                        <a:buClrTx/>
                        <a:buSzTx/>
                        <a:buFontTx/>
                        <a:buNone/>
                      </a:pPr>
                      <a:r>
                        <a:rPr lang="en-AU" sz="1800" b="0" i="0" dirty="0">
                          <a:solidFill>
                            <a:srgbClr val="7030A0"/>
                          </a:solidFill>
                          <a:latin typeface="Comic Sans MS"/>
                        </a:rPr>
                        <a:t>Zoom Buttons: call out</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Cantor: Jeremy</a:t>
                      </a:r>
                    </a:p>
                  </a:txBody>
                  <a:tcPr anchor="ctr"/>
                </a:tc>
                <a:tc>
                  <a:txBody>
                    <a:bodyPr/>
                    <a:lstStyle/>
                    <a:p>
                      <a:pPr>
                        <a:lnSpc>
                          <a:spcPct val="150000"/>
                        </a:lnSpc>
                      </a:pPr>
                      <a:r>
                        <a:rPr lang="en-AU" sz="1800" b="0" i="0" dirty="0">
                          <a:solidFill>
                            <a:srgbClr val="7030A0"/>
                          </a:solidFill>
                          <a:latin typeface="Comic Sans MS"/>
                        </a:rPr>
                        <a:t>Attendance: Leonie</a:t>
                      </a:r>
                      <a:endParaRPr lang="en-US" dirty="0"/>
                    </a:p>
                  </a:txBody>
                  <a:tcPr anchor="ctr"/>
                </a:tc>
                <a:extLst>
                  <a:ext uri="{0D108BD9-81ED-4DB2-BD59-A6C34878D82A}">
                    <a16:rowId xmlns:a16="http://schemas.microsoft.com/office/drawing/2014/main" val="3985556134"/>
                  </a:ext>
                </a:extLst>
              </a:tr>
            </a:tbl>
          </a:graphicData>
        </a:graphic>
      </p:graphicFrame>
    </p:spTree>
    <p:extLst>
      <p:ext uri="{BB962C8B-B14F-4D97-AF65-F5344CB8AC3E}">
        <p14:creationId xmlns:p14="http://schemas.microsoft.com/office/powerpoint/2010/main" val="25369909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9416" y="5907973"/>
            <a:ext cx="3271234" cy="646331"/>
          </a:xfrm>
          <a:prstGeom prst="rect">
            <a:avLst/>
          </a:prstGeom>
          <a:noFill/>
        </p:spPr>
        <p:txBody>
          <a:bodyPr wrap="square" lIns="91440" tIns="45720" rIns="91440" bIns="45720" rtlCol="0" anchor="t">
            <a:spAutoFit/>
          </a:bodyPr>
          <a:lstStyle/>
          <a:p>
            <a:r>
              <a:rPr lang="en-US" b="1" dirty="0">
                <a:solidFill>
                  <a:srgbClr val="7030A0"/>
                </a:solidFill>
                <a:latin typeface="Comic Sans MS"/>
              </a:rPr>
              <a:t>Extra resources developed </a:t>
            </a:r>
          </a:p>
          <a:p>
            <a:r>
              <a:rPr lang="en-US" b="1" dirty="0">
                <a:solidFill>
                  <a:srgbClr val="7030A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839416" y="836712"/>
            <a:ext cx="4402899" cy="3507343"/>
          </a:xfrm>
          <a:prstGeom prst="roundRect">
            <a:avLst/>
          </a:prstGeom>
          <a:solidFill>
            <a:schemeClr val="accent1">
              <a:lumMod val="7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EFCE92"/>
                </a:solidFill>
                <a:latin typeface="Comic Sans MS"/>
              </a:rPr>
              <a:t>Fellowship time</a:t>
            </a:r>
          </a:p>
          <a:p>
            <a:pPr algn="ctr"/>
            <a:r>
              <a:rPr lang="en-US" sz="2400" dirty="0">
                <a:solidFill>
                  <a:srgbClr val="EFCE92"/>
                </a:solidFill>
                <a:latin typeface="Comic Sans MS"/>
              </a:rPr>
              <a:t>Thank you, Julie for leading Fellowship </a:t>
            </a:r>
          </a:p>
          <a:p>
            <a:pPr algn="ctr"/>
            <a:endParaRPr lang="en-US" sz="2400" dirty="0">
              <a:solidFill>
                <a:srgbClr val="EFCE92"/>
              </a:solidFill>
              <a:latin typeface="Comic Sans MS"/>
            </a:endParaRPr>
          </a:p>
          <a:p>
            <a:pPr algn="ctr"/>
            <a:r>
              <a:rPr lang="en-US" sz="2400" dirty="0">
                <a:solidFill>
                  <a:srgbClr val="EFCE92"/>
                </a:solidFill>
                <a:latin typeface="Comic Sans MS"/>
              </a:rPr>
              <a:t>Please feel welcome to linger or pop a message in the chat and head off when you are ready.</a:t>
            </a:r>
            <a:r>
              <a:rPr lang="en-GB" sz="2400" dirty="0">
                <a:solidFill>
                  <a:srgbClr val="EFCE92"/>
                </a:solidFill>
                <a:latin typeface="Comic Sans MS"/>
              </a:rPr>
              <a:t>​</a:t>
            </a:r>
            <a:endParaRPr lang="en-GB" dirty="0">
              <a:solidFill>
                <a:srgbClr val="002060"/>
              </a:solidFill>
              <a:ea typeface="Calibri"/>
              <a:cs typeface="Calibri"/>
            </a:endParaRPr>
          </a:p>
        </p:txBody>
      </p:sp>
      <p:sp>
        <p:nvSpPr>
          <p:cNvPr id="6" name="TextBox 5">
            <a:extLst>
              <a:ext uri="{FF2B5EF4-FFF2-40B4-BE49-F238E27FC236}">
                <a16:creationId xmlns:a16="http://schemas.microsoft.com/office/drawing/2014/main" id="{2F23F081-C3D0-8FB3-02A3-5F2FAE72C712}"/>
              </a:ext>
            </a:extLst>
          </p:cNvPr>
          <p:cNvSpPr txBox="1"/>
          <p:nvPr/>
        </p:nvSpPr>
        <p:spPr>
          <a:xfrm>
            <a:off x="8105958" y="6184972"/>
            <a:ext cx="3271234" cy="369332"/>
          </a:xfrm>
          <a:prstGeom prst="rect">
            <a:avLst/>
          </a:prstGeom>
          <a:noFill/>
        </p:spPr>
        <p:txBody>
          <a:bodyPr wrap="square" lIns="91440" tIns="45720" rIns="91440" bIns="45720" rtlCol="0" anchor="t">
            <a:spAutoFit/>
          </a:bodyPr>
          <a:lstStyle/>
          <a:p>
            <a:r>
              <a:rPr lang="en-US" b="1" dirty="0">
                <a:solidFill>
                  <a:srgbClr val="7030A0"/>
                </a:solidFill>
                <a:latin typeface="Comic Sans MS"/>
              </a:rPr>
              <a:t>All artwork by Padlet</a:t>
            </a:r>
          </a:p>
        </p:txBody>
      </p:sp>
      <p:pic>
        <p:nvPicPr>
          <p:cNvPr id="4" name="Picture 3" descr="A person in a brown robe&#10;&#10;AI-generated content may be incorrect.">
            <a:extLst>
              <a:ext uri="{FF2B5EF4-FFF2-40B4-BE49-F238E27FC236}">
                <a16:creationId xmlns:a16="http://schemas.microsoft.com/office/drawing/2014/main" id="{DCB57691-5043-0E80-99FD-60C99F598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0" y="807658"/>
            <a:ext cx="4402899" cy="4402899"/>
          </a:xfrm>
          <a:prstGeom prst="rect">
            <a:avLst/>
          </a:prstGeom>
        </p:spPr>
      </p:pic>
    </p:spTree>
    <p:extLst>
      <p:ext uri="{BB962C8B-B14F-4D97-AF65-F5344CB8AC3E}">
        <p14:creationId xmlns:p14="http://schemas.microsoft.com/office/powerpoint/2010/main" val="1445017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200456" y="6165305"/>
            <a:ext cx="333400" cy="365125"/>
          </a:xfrm>
        </p:spPr>
        <p:txBody>
          <a:bodyPr/>
          <a:lstStyle/>
          <a:p>
            <a:pPr algn="l"/>
            <a:fld id="{D6BAAE04-8869-45BD-9FC4-571BC1F4B92A}" type="slidenum">
              <a:rPr lang="en-AU" sz="1400" smtClean="0"/>
              <a:pPr algn="l"/>
              <a:t>7</a:t>
            </a:fld>
            <a:endParaRPr lang="en-AU" sz="1400"/>
          </a:p>
        </p:txBody>
      </p:sp>
      <p:sp>
        <p:nvSpPr>
          <p:cNvPr id="2" name="Rectangle 1"/>
          <p:cNvSpPr/>
          <p:nvPr/>
        </p:nvSpPr>
        <p:spPr>
          <a:xfrm>
            <a:off x="4371701" y="2397086"/>
            <a:ext cx="3889023" cy="2606163"/>
          </a:xfrm>
          <a:prstGeom prst="rect">
            <a:avLst/>
          </a:prstGeom>
        </p:spPr>
        <p:txBody>
          <a:bodyPr wrap="square" lIns="91440" tIns="45720" rIns="91440" bIns="45720" anchor="t">
            <a:spAutoFit/>
          </a:bodyPr>
          <a:lstStyle/>
          <a:p>
            <a:pPr>
              <a:lnSpc>
                <a:spcPct val="150000"/>
              </a:lnSpc>
            </a:pPr>
            <a:r>
              <a:rPr lang="en-AU" sz="2800" b="1" dirty="0">
                <a:solidFill>
                  <a:srgbClr val="7030A0"/>
                </a:solidFill>
                <a:latin typeface="Comic Sans MS"/>
                <a:cs typeface="Arial"/>
              </a:rPr>
              <a:t>All: </a:t>
            </a:r>
            <a:r>
              <a:rPr lang="en-AU" sz="2800" b="1" dirty="0">
                <a:latin typeface="Comic Sans MS"/>
                <a:cs typeface="Arial"/>
              </a:rPr>
              <a:t>Holy God, </a:t>
            </a:r>
            <a:endParaRPr lang="en-AU" sz="3600" dirty="0">
              <a:latin typeface="Comic Sans MS"/>
              <a:cs typeface="Arial"/>
            </a:endParaRPr>
          </a:p>
          <a:p>
            <a:pPr>
              <a:lnSpc>
                <a:spcPct val="150000"/>
              </a:lnSpc>
            </a:pPr>
            <a:r>
              <a:rPr lang="en-AU" sz="2800" b="1" dirty="0">
                <a:latin typeface="Comic Sans MS"/>
                <a:cs typeface="Arial"/>
              </a:rPr>
              <a:t>holy and mighty, </a:t>
            </a:r>
            <a:endParaRPr lang="en-AU" sz="3600" dirty="0">
              <a:latin typeface="Comic Sans MS"/>
              <a:cs typeface="Arial"/>
            </a:endParaRPr>
          </a:p>
          <a:p>
            <a:pPr>
              <a:lnSpc>
                <a:spcPct val="150000"/>
              </a:lnSpc>
            </a:pPr>
            <a:r>
              <a:rPr lang="en-AU" sz="2800" b="1" dirty="0">
                <a:latin typeface="Comic Sans MS"/>
                <a:cs typeface="Arial"/>
              </a:rPr>
              <a:t>holy and immortal, </a:t>
            </a:r>
            <a:endParaRPr lang="en-AU" sz="3600" dirty="0">
              <a:latin typeface="Comic Sans MS"/>
              <a:cs typeface="Arial"/>
            </a:endParaRPr>
          </a:p>
          <a:p>
            <a:pPr>
              <a:lnSpc>
                <a:spcPct val="150000"/>
              </a:lnSpc>
            </a:pPr>
            <a:r>
              <a:rPr lang="en-AU" sz="2800" b="1" dirty="0">
                <a:latin typeface="Comic Sans MS"/>
                <a:cs typeface="Arial"/>
              </a:rPr>
              <a:t>have mercy on us.</a:t>
            </a:r>
            <a:endParaRPr lang="en-AU" sz="3600" dirty="0">
              <a:latin typeface="Comic Sans MS"/>
              <a:cs typeface="Arial"/>
            </a:endParaRPr>
          </a:p>
        </p:txBody>
      </p:sp>
      <p:sp>
        <p:nvSpPr>
          <p:cNvPr id="3" name="TextBox 2">
            <a:extLst>
              <a:ext uri="{FF2B5EF4-FFF2-40B4-BE49-F238E27FC236}">
                <a16:creationId xmlns:a16="http://schemas.microsoft.com/office/drawing/2014/main" id="{382F90CC-5A7C-A49B-13D6-8A54EB859E5A}"/>
              </a:ext>
            </a:extLst>
          </p:cNvPr>
          <p:cNvSpPr txBox="1"/>
          <p:nvPr/>
        </p:nvSpPr>
        <p:spPr>
          <a:xfrm>
            <a:off x="4572000" y="838111"/>
            <a:ext cx="3048001" cy="8703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aseline="0" dirty="0">
                <a:solidFill>
                  <a:srgbClr val="7030A0"/>
                </a:solidFill>
                <a:latin typeface="Comic Sans MS"/>
              </a:rPr>
              <a:t>The Trisagion</a:t>
            </a:r>
            <a:endParaRPr lang="en-US" dirty="0"/>
          </a:p>
          <a:p>
            <a:pPr algn="ctr"/>
            <a:endParaRPr lang="en-US" dirty="0"/>
          </a:p>
        </p:txBody>
      </p:sp>
    </p:spTree>
    <p:extLst>
      <p:ext uri="{BB962C8B-B14F-4D97-AF65-F5344CB8AC3E}">
        <p14:creationId xmlns:p14="http://schemas.microsoft.com/office/powerpoint/2010/main" val="3624626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601277"/>
            <a:ext cx="2354028" cy="584775"/>
          </a:xfrm>
          <a:prstGeom prst="rect">
            <a:avLst/>
          </a:prstGeom>
          <a:noFill/>
        </p:spPr>
        <p:txBody>
          <a:bodyPr wrap="square" lIns="91440" tIns="45720" rIns="91440" bIns="45720" rtlCol="0" anchor="t">
            <a:spAutoFit/>
          </a:bodyPr>
          <a:lstStyle/>
          <a:p>
            <a:pPr algn="ctr"/>
            <a:r>
              <a:rPr lang="en-AU" sz="3200" dirty="0">
                <a:solidFill>
                  <a:srgbClr val="7030A0"/>
                </a:solidFill>
                <a:latin typeface="Comic Sans MS"/>
                <a:cs typeface="Arial"/>
              </a:rPr>
              <a:t>Sentence</a:t>
            </a:r>
          </a:p>
        </p:txBody>
      </p:sp>
      <p:sp>
        <p:nvSpPr>
          <p:cNvPr id="4" name="TextBox 3">
            <a:extLst>
              <a:ext uri="{FF2B5EF4-FFF2-40B4-BE49-F238E27FC236}">
                <a16:creationId xmlns:a16="http://schemas.microsoft.com/office/drawing/2014/main" id="{5B72F64F-A191-E5FE-EA13-F8D7876D2AE8}"/>
              </a:ext>
            </a:extLst>
          </p:cNvPr>
          <p:cNvSpPr txBox="1"/>
          <p:nvPr/>
        </p:nvSpPr>
        <p:spPr>
          <a:xfrm>
            <a:off x="569721" y="1711492"/>
            <a:ext cx="11052557" cy="665952"/>
          </a:xfrm>
          <a:prstGeom prst="rect">
            <a:avLst/>
          </a:prstGeom>
          <a:noFill/>
        </p:spPr>
        <p:txBody>
          <a:bodyPr wrap="square" lIns="91440" tIns="45720" rIns="91440" bIns="45720" rtlCol="0" anchor="t">
            <a:spAutoFit/>
          </a:bodyPr>
          <a:lstStyle/>
          <a:p>
            <a:pPr>
              <a:lnSpc>
                <a:spcPct val="150000"/>
              </a:lnSpc>
            </a:pPr>
            <a:r>
              <a:rPr lang="en-AU" sz="2800" b="1" dirty="0">
                <a:solidFill>
                  <a:srgbClr val="7030A0"/>
                </a:solidFill>
                <a:latin typeface="Comic Sans MS"/>
                <a:cs typeface="Arial"/>
              </a:rPr>
              <a:t>Leader:</a:t>
            </a:r>
            <a:r>
              <a:rPr lang="en-AU" sz="2800" b="1" dirty="0">
                <a:solidFill>
                  <a:srgbClr val="00B050"/>
                </a:solidFill>
                <a:latin typeface="Comic Sans MS"/>
                <a:cs typeface="Arial"/>
              </a:rPr>
              <a:t> </a:t>
            </a:r>
            <a:r>
              <a:rPr lang="en-AU" sz="2800" dirty="0">
                <a:latin typeface="Comic Sans MS"/>
                <a:cs typeface="Arial"/>
              </a:rPr>
              <a:t>I invite our Cantor to proclaim the sentence for today.</a:t>
            </a:r>
            <a:endParaRPr lang="en-US" sz="2800" dirty="0"/>
          </a:p>
        </p:txBody>
      </p:sp>
      <p:sp>
        <p:nvSpPr>
          <p:cNvPr id="5" name="Rectangle 1">
            <a:extLst>
              <a:ext uri="{FF2B5EF4-FFF2-40B4-BE49-F238E27FC236}">
                <a16:creationId xmlns:a16="http://schemas.microsoft.com/office/drawing/2014/main" id="{9CCCBCB7-08F4-66F6-BC96-615E3DEF30CE}"/>
              </a:ext>
            </a:extLst>
          </p:cNvPr>
          <p:cNvSpPr>
            <a:spLocks noChangeArrowheads="1"/>
          </p:cNvSpPr>
          <p:nvPr/>
        </p:nvSpPr>
        <p:spPr bwMode="auto">
          <a:xfrm>
            <a:off x="0" y="-323471"/>
            <a:ext cx="65" cy="6469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D1E9D88B-7DEE-1924-6596-408CA5C46252}"/>
              </a:ext>
            </a:extLst>
          </p:cNvPr>
          <p:cNvSpPr txBox="1"/>
          <p:nvPr/>
        </p:nvSpPr>
        <p:spPr>
          <a:xfrm>
            <a:off x="1343473" y="3173506"/>
            <a:ext cx="9289032" cy="2246769"/>
          </a:xfrm>
          <a:prstGeom prst="rect">
            <a:avLst/>
          </a:prstGeom>
          <a:noFill/>
        </p:spPr>
        <p:txBody>
          <a:bodyPr wrap="square" lIns="91440" tIns="45720" rIns="91440" bIns="45720" rtlCol="0" anchor="t">
            <a:spAutoFit/>
          </a:bodyPr>
          <a:lstStyle/>
          <a:p>
            <a:pPr lvl="0" eaLnBrk="0" fontAlgn="base" hangingPunct="0">
              <a:lnSpc>
                <a:spcPct val="150000"/>
              </a:lnSpc>
            </a:pPr>
            <a:r>
              <a:rPr lang="en-AU" sz="2800" b="1" dirty="0">
                <a:solidFill>
                  <a:srgbClr val="7030A0"/>
                </a:solidFill>
                <a:latin typeface="Comic Sans MS" panose="030F0902030302020204" pitchFamily="66" charset="0"/>
                <a:cs typeface="Arial"/>
              </a:rPr>
              <a:t>Cantor:</a:t>
            </a:r>
            <a:r>
              <a:rPr lang="en-AU" sz="2800" b="1" dirty="0">
                <a:solidFill>
                  <a:srgbClr val="00B050"/>
                </a:solidFill>
                <a:latin typeface="Comic Sans MS" panose="030F0902030302020204" pitchFamily="66" charset="0"/>
                <a:cs typeface="Arial"/>
              </a:rPr>
              <a:t> </a:t>
            </a:r>
            <a:r>
              <a:rPr lang="en-US" altLang="en-US" sz="2800" dirty="0">
                <a:latin typeface="Comic Sans MS" panose="030F0902030302020204" pitchFamily="66" charset="0"/>
              </a:rPr>
              <a:t>The time is fulfilled, and the kingdom of God has come near; repent, and believe in the good news. </a:t>
            </a:r>
            <a:endParaRPr lang="en-US" dirty="0"/>
          </a:p>
          <a:p>
            <a:pPr lvl="0" eaLnBrk="0" fontAlgn="base" hangingPunct="0">
              <a:spcBef>
                <a:spcPct val="0"/>
              </a:spcBef>
              <a:spcAft>
                <a:spcPct val="0"/>
              </a:spcAft>
            </a:pPr>
            <a:r>
              <a:rPr lang="en-US" altLang="en-US" sz="2800" dirty="0">
                <a:solidFill>
                  <a:srgbClr val="333333"/>
                </a:solidFill>
                <a:latin typeface="Comic Sans MS" panose="030F0902030302020204" pitchFamily="66" charset="0"/>
              </a:rPr>
              <a:t>				</a:t>
            </a:r>
          </a:p>
          <a:p>
            <a:pPr lvl="0" eaLnBrk="0" fontAlgn="base" hangingPunct="0">
              <a:spcBef>
                <a:spcPct val="0"/>
              </a:spcBef>
              <a:spcAft>
                <a:spcPct val="0"/>
              </a:spcAft>
            </a:pPr>
            <a:r>
              <a:rPr lang="en-US" altLang="en-US" sz="2800" dirty="0">
                <a:solidFill>
                  <a:srgbClr val="333333"/>
                </a:solidFill>
                <a:latin typeface="Comic Sans MS" panose="030F0902030302020204" pitchFamily="66" charset="0"/>
              </a:rPr>
              <a:t>								</a:t>
            </a:r>
            <a:r>
              <a:rPr lang="en-US" altLang="en-US" sz="2800" dirty="0">
                <a:solidFill>
                  <a:srgbClr val="7030A0"/>
                </a:solidFill>
                <a:latin typeface="Comic Sans MS" panose="030F0902030302020204" pitchFamily="66" charset="0"/>
              </a:rPr>
              <a:t>Mark 1.15</a:t>
            </a:r>
          </a:p>
        </p:txBody>
      </p:sp>
    </p:spTree>
    <p:extLst>
      <p:ext uri="{BB962C8B-B14F-4D97-AF65-F5344CB8AC3E}">
        <p14:creationId xmlns:p14="http://schemas.microsoft.com/office/powerpoint/2010/main" val="1114590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32440" y="6295753"/>
            <a:ext cx="2133600" cy="365125"/>
          </a:xfrm>
        </p:spPr>
        <p:txBody>
          <a:bodyPr/>
          <a:lstStyle/>
          <a:p>
            <a:fld id="{D6BAAE04-8869-45BD-9FC4-571BC1F4B92A}" type="slidenum">
              <a:rPr lang="en-AU" smtClean="0"/>
              <a:t>9</a:t>
            </a:fld>
            <a:endParaRPr lang="en-AU"/>
          </a:p>
        </p:txBody>
      </p:sp>
      <p:sp>
        <p:nvSpPr>
          <p:cNvPr id="3" name="Rectangle 2"/>
          <p:cNvSpPr/>
          <p:nvPr/>
        </p:nvSpPr>
        <p:spPr>
          <a:xfrm>
            <a:off x="1370917" y="1199690"/>
            <a:ext cx="9446552" cy="4545155"/>
          </a:xfrm>
          <a:prstGeom prst="rect">
            <a:avLst/>
          </a:prstGeom>
        </p:spPr>
        <p:txBody>
          <a:bodyPr wrap="square" lIns="91440" tIns="45720" rIns="91440" bIns="45720" anchor="t">
            <a:spAutoFit/>
          </a:bodyPr>
          <a:lstStyle/>
          <a:p>
            <a:pPr>
              <a:lnSpc>
                <a:spcPct val="150000"/>
              </a:lnSpc>
            </a:pPr>
            <a:r>
              <a:rPr lang="en-US" sz="2800" b="1" dirty="0">
                <a:solidFill>
                  <a:srgbClr val="7030A0"/>
                </a:solidFill>
                <a:latin typeface="Comic Sans MS" panose="030F0902030302020204" pitchFamily="66" charset="0"/>
              </a:rPr>
              <a:t>All: </a:t>
            </a:r>
            <a:r>
              <a:rPr lang="en-US" altLang="en-US" sz="2800" b="1" dirty="0">
                <a:latin typeface="Comic Sans MS" panose="030F0902030302020204" pitchFamily="66" charset="0"/>
              </a:rPr>
              <a:t>Come, Jesus, show us the way, lead us to greater depths of faith, with stronger ties that bind us to your way. Come, Jesus, show us the way, amid the chaos and Christmas busyness, turmoil and panic, parcels and paper and presents and tape, come, Jesus, show us the way.</a:t>
            </a:r>
            <a:br>
              <a:rPr lang="en-US" sz="2800" b="1" dirty="0">
                <a:latin typeface="Comic Sans MS" panose="030F0902030302020204" pitchFamily="66" charset="0"/>
                <a:ea typeface="+mn-lt"/>
                <a:cs typeface="+mn-lt"/>
              </a:rPr>
            </a:br>
            <a:r>
              <a:rPr lang="en-US" sz="2800" b="1" dirty="0">
                <a:latin typeface="Comic Sans MS" panose="030F0902030302020204" pitchFamily="66" charset="0"/>
                <a:ea typeface="+mn-lt"/>
                <a:cs typeface="+mn-lt"/>
              </a:rPr>
              <a:t>Amen.</a:t>
            </a:r>
            <a:endParaRPr lang="en-US" sz="2800" b="1" dirty="0">
              <a:latin typeface="Comic Sans MS" panose="030F0902030302020204" pitchFamily="66" charset="0"/>
              <a:cs typeface="Times New Roman"/>
            </a:endParaRPr>
          </a:p>
        </p:txBody>
      </p:sp>
      <p:sp>
        <p:nvSpPr>
          <p:cNvPr id="5" name="TextBox 3">
            <a:extLst>
              <a:ext uri="{FF2B5EF4-FFF2-40B4-BE49-F238E27FC236}">
                <a16:creationId xmlns:a16="http://schemas.microsoft.com/office/drawing/2014/main" id="{46CE438D-45AC-D00F-4F6E-C5D92F5D51DF}"/>
              </a:ext>
            </a:extLst>
          </p:cNvPr>
          <p:cNvSpPr txBox="1"/>
          <p:nvPr/>
        </p:nvSpPr>
        <p:spPr>
          <a:xfrm>
            <a:off x="3996035" y="260648"/>
            <a:ext cx="4196316"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solidFill>
                  <a:srgbClr val="7030A0"/>
                </a:solidFill>
                <a:latin typeface="Comic Sans MS"/>
              </a:rPr>
              <a:t>Prayer of Approach</a:t>
            </a:r>
          </a:p>
        </p:txBody>
      </p:sp>
    </p:spTree>
    <p:extLst>
      <p:ext uri="{BB962C8B-B14F-4D97-AF65-F5344CB8AC3E}">
        <p14:creationId xmlns:p14="http://schemas.microsoft.com/office/powerpoint/2010/main" val="548975917"/>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16fb4d664aabc806e7af5cdee702b3c">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9e136b95f29704e76317e6ef3651e1b7"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7CF8D1-0327-4255-8642-1F8F2C883F85}">
  <ds:schemaRefs>
    <ds:schemaRef ds:uri="http://schemas.microsoft.com/office/2006/metadata/properties"/>
    <ds:schemaRef ds:uri="http://schemas.microsoft.com/office/infopath/2007/PartnerControls"/>
    <ds:schemaRef ds:uri="ec033be3-6e3d-434c-bca7-6d953e43020a"/>
    <ds:schemaRef ds:uri="e1300d55-8519-4834-8849-904d53629995"/>
  </ds:schemaRefs>
</ds:datastoreItem>
</file>

<file path=customXml/itemProps2.xml><?xml version="1.0" encoding="utf-8"?>
<ds:datastoreItem xmlns:ds="http://schemas.openxmlformats.org/officeDocument/2006/customXml" ds:itemID="{2BFE5A37-609A-4F0E-B521-5B1B218333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00d55-8519-4834-8849-904d53629995"/>
    <ds:schemaRef ds:uri="ec033be3-6e3d-434c-bca7-6d953e4302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D67B0B-0E88-4A5A-956B-54CEEF8948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12159</TotalTime>
  <Words>5090</Words>
  <Application>Microsoft Office PowerPoint</Application>
  <PresentationFormat>Widescreen</PresentationFormat>
  <Paragraphs>511</Paragraphs>
  <Slides>61</Slides>
  <Notes>7</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61</vt:i4>
      </vt:variant>
    </vt:vector>
  </HeadingPairs>
  <TitlesOfParts>
    <vt:vector size="73" baseType="lpstr">
      <vt:lpstr>Arial</vt:lpstr>
      <vt:lpstr>Calibri</vt:lpstr>
      <vt:lpstr>Comic Sans MS</vt:lpstr>
      <vt:lpstr>Tahoma</vt:lpstr>
      <vt:lpstr>Times New Roman</vt:lpstr>
      <vt:lpstr>-webkit-standard</vt:lpstr>
      <vt:lpstr>Wingdings</vt:lpstr>
      <vt:lpstr>Wingdings,Sans-Serif</vt:lpstr>
      <vt:lpstr>Office Theme</vt:lpstr>
      <vt:lpstr>2_Office Theme</vt:lpstr>
      <vt:lpstr>4_Office Theme</vt:lpstr>
      <vt:lpstr>Office Theme</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Reflection  Leader: We pause to reflect on Peace   How do we experience God's peace? Are there areas of our lives into which we could invite more peace?  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Colbert</dc:creator>
  <cp:lastModifiedBy>Lauren Martin</cp:lastModifiedBy>
  <cp:revision>2775</cp:revision>
  <cp:lastPrinted>2019-01-02T23:00:29Z</cp:lastPrinted>
  <dcterms:created xsi:type="dcterms:W3CDTF">2018-08-20T02:08:08Z</dcterms:created>
  <dcterms:modified xsi:type="dcterms:W3CDTF">2025-12-06T08:54:23Z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0x01010067999BE31A5853479B8E37FC991E0AB2</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