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388" r:id="rId2"/>
    <p:sldId id="399" r:id="rId3"/>
    <p:sldId id="306" r:id="rId4"/>
    <p:sldId id="276" r:id="rId5"/>
    <p:sldId id="265" r:id="rId6"/>
    <p:sldId id="408" r:id="rId7"/>
    <p:sldId id="332" r:id="rId8"/>
    <p:sldId id="257" r:id="rId9"/>
    <p:sldId id="258" r:id="rId10"/>
    <p:sldId id="410" r:id="rId11"/>
    <p:sldId id="259" r:id="rId12"/>
    <p:sldId id="393" r:id="rId13"/>
    <p:sldId id="261" r:id="rId14"/>
    <p:sldId id="397" r:id="rId15"/>
    <p:sldId id="390" r:id="rId16"/>
    <p:sldId id="395" r:id="rId17"/>
    <p:sldId id="406" r:id="rId18"/>
    <p:sldId id="392" r:id="rId19"/>
    <p:sldId id="40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8"/>
  </p:normalViewPr>
  <p:slideViewPr>
    <p:cSldViewPr snapToGrid="0">
      <p:cViewPr varScale="1">
        <p:scale>
          <a:sx n="104" d="100"/>
          <a:sy n="104" d="100"/>
        </p:scale>
        <p:origin x="232" y="5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D2F3F-188F-2F48-9D74-CB735890BD66}" type="datetimeFigureOut">
              <a:rPr lang="en-US" smtClean="0"/>
              <a:t>11/25/25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52B5D1-7A1B-284D-A6EB-37CA8FA54484}" type="slidenum">
              <a:rPr lang="en-US" smtClean="0"/>
              <a:t>‹#›</a:t>
            </a:fld>
            <a:endParaRPr lang="en-US"/>
          </a:p>
        </p:txBody>
      </p:sp>
    </p:spTree>
    <p:extLst>
      <p:ext uri="{BB962C8B-B14F-4D97-AF65-F5344CB8AC3E}">
        <p14:creationId xmlns:p14="http://schemas.microsoft.com/office/powerpoint/2010/main" val="615013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52B5D1-7A1B-284D-A6EB-37CA8FA54484}" type="slidenum">
              <a:rPr lang="en-US" smtClean="0"/>
              <a:t>6</a:t>
            </a:fld>
            <a:endParaRPr lang="en-US"/>
          </a:p>
        </p:txBody>
      </p:sp>
    </p:spTree>
    <p:extLst>
      <p:ext uri="{BB962C8B-B14F-4D97-AF65-F5344CB8AC3E}">
        <p14:creationId xmlns:p14="http://schemas.microsoft.com/office/powerpoint/2010/main" val="1088647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7CEB8-FEC6-385C-9244-2131558B42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6E563C-EBAC-B078-ACA7-058FBABF72B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CE23915-38C3-06C4-8FD1-C321C1FE0C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E9663E-2515-09EF-5805-CEF41E166C89}"/>
              </a:ext>
            </a:extLst>
          </p:cNvPr>
          <p:cNvSpPr>
            <a:spLocks noGrp="1"/>
          </p:cNvSpPr>
          <p:nvPr>
            <p:ph type="sldNum" sz="quarter" idx="5"/>
          </p:nvPr>
        </p:nvSpPr>
        <p:spPr/>
        <p:txBody>
          <a:bodyPr/>
          <a:lstStyle/>
          <a:p>
            <a:fld id="{1C52B5D1-7A1B-284D-A6EB-37CA8FA54484}" type="slidenum">
              <a:rPr lang="en-US" smtClean="0"/>
              <a:t>17</a:t>
            </a:fld>
            <a:endParaRPr lang="en-US"/>
          </a:p>
        </p:txBody>
      </p:sp>
    </p:spTree>
    <p:extLst>
      <p:ext uri="{BB962C8B-B14F-4D97-AF65-F5344CB8AC3E}">
        <p14:creationId xmlns:p14="http://schemas.microsoft.com/office/powerpoint/2010/main" val="45417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EE684-09F2-74E4-7187-7A395C5D5D0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5433AA2-E69A-25F8-EBA3-D6361AB4E0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F8ACF05-7BD3-C390-4D6F-10C87548B23D}"/>
              </a:ext>
            </a:extLst>
          </p:cNvPr>
          <p:cNvSpPr>
            <a:spLocks noGrp="1"/>
          </p:cNvSpPr>
          <p:nvPr>
            <p:ph type="dt" sz="half" idx="10"/>
          </p:nvPr>
        </p:nvSpPr>
        <p:spPr/>
        <p:txBody>
          <a:bodyPr/>
          <a:lstStyle/>
          <a:p>
            <a:fld id="{F1EA3ECC-E142-CD46-85A8-AC19C170F1EB}" type="datetimeFigureOut">
              <a:rPr lang="en-US" smtClean="0"/>
              <a:t>11/25/25</a:t>
            </a:fld>
            <a:endParaRPr lang="en-US"/>
          </a:p>
        </p:txBody>
      </p:sp>
      <p:sp>
        <p:nvSpPr>
          <p:cNvPr id="5" name="Footer Placeholder 4">
            <a:extLst>
              <a:ext uri="{FF2B5EF4-FFF2-40B4-BE49-F238E27FC236}">
                <a16:creationId xmlns:a16="http://schemas.microsoft.com/office/drawing/2014/main" id="{EBA3ED17-C910-3B93-2D21-52C5504F7E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B8D52-4C6F-60FB-70F2-6CF9D42182BF}"/>
              </a:ext>
            </a:extLst>
          </p:cNvPr>
          <p:cNvSpPr>
            <a:spLocks noGrp="1"/>
          </p:cNvSpPr>
          <p:nvPr>
            <p:ph type="sldNum" sz="quarter" idx="12"/>
          </p:nvPr>
        </p:nvSpPr>
        <p:spPr/>
        <p:txBody>
          <a:bodyPr/>
          <a:lstStyle/>
          <a:p>
            <a:fld id="{703FF5C1-4B82-8844-B966-0EABA19F7F54}" type="slidenum">
              <a:rPr lang="en-US" smtClean="0"/>
              <a:t>‹#›</a:t>
            </a:fld>
            <a:endParaRPr lang="en-US"/>
          </a:p>
        </p:txBody>
      </p:sp>
    </p:spTree>
    <p:extLst>
      <p:ext uri="{BB962C8B-B14F-4D97-AF65-F5344CB8AC3E}">
        <p14:creationId xmlns:p14="http://schemas.microsoft.com/office/powerpoint/2010/main" val="2088960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BEE1F-D9C5-3EF7-6B69-84AC15A05A7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68B7B5A-4DE6-6628-42D1-08202FAD1E1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F67E5D6-2F55-0819-FD10-00A9F4E79D7E}"/>
              </a:ext>
            </a:extLst>
          </p:cNvPr>
          <p:cNvSpPr>
            <a:spLocks noGrp="1"/>
          </p:cNvSpPr>
          <p:nvPr>
            <p:ph type="dt" sz="half" idx="10"/>
          </p:nvPr>
        </p:nvSpPr>
        <p:spPr/>
        <p:txBody>
          <a:bodyPr/>
          <a:lstStyle/>
          <a:p>
            <a:fld id="{F1EA3ECC-E142-CD46-85A8-AC19C170F1EB}" type="datetimeFigureOut">
              <a:rPr lang="en-US" smtClean="0"/>
              <a:t>11/25/25</a:t>
            </a:fld>
            <a:endParaRPr lang="en-US"/>
          </a:p>
        </p:txBody>
      </p:sp>
      <p:sp>
        <p:nvSpPr>
          <p:cNvPr id="5" name="Footer Placeholder 4">
            <a:extLst>
              <a:ext uri="{FF2B5EF4-FFF2-40B4-BE49-F238E27FC236}">
                <a16:creationId xmlns:a16="http://schemas.microsoft.com/office/drawing/2014/main" id="{8375403D-3DD0-1B63-70D0-9745207B0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72D274-77C7-0F14-8BF0-483DD51E3E27}"/>
              </a:ext>
            </a:extLst>
          </p:cNvPr>
          <p:cNvSpPr>
            <a:spLocks noGrp="1"/>
          </p:cNvSpPr>
          <p:nvPr>
            <p:ph type="sldNum" sz="quarter" idx="12"/>
          </p:nvPr>
        </p:nvSpPr>
        <p:spPr/>
        <p:txBody>
          <a:bodyPr/>
          <a:lstStyle/>
          <a:p>
            <a:fld id="{703FF5C1-4B82-8844-B966-0EABA19F7F54}" type="slidenum">
              <a:rPr lang="en-US" smtClean="0"/>
              <a:t>‹#›</a:t>
            </a:fld>
            <a:endParaRPr lang="en-US"/>
          </a:p>
        </p:txBody>
      </p:sp>
    </p:spTree>
    <p:extLst>
      <p:ext uri="{BB962C8B-B14F-4D97-AF65-F5344CB8AC3E}">
        <p14:creationId xmlns:p14="http://schemas.microsoft.com/office/powerpoint/2010/main" val="2269475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14E926-05F7-D255-57BC-6148DF0F8FD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B4D55B0-B069-B34E-1F25-C6B83E47C4E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F51E077-F76A-B77E-E23C-42204275EC08}"/>
              </a:ext>
            </a:extLst>
          </p:cNvPr>
          <p:cNvSpPr>
            <a:spLocks noGrp="1"/>
          </p:cNvSpPr>
          <p:nvPr>
            <p:ph type="dt" sz="half" idx="10"/>
          </p:nvPr>
        </p:nvSpPr>
        <p:spPr/>
        <p:txBody>
          <a:bodyPr/>
          <a:lstStyle/>
          <a:p>
            <a:fld id="{F1EA3ECC-E142-CD46-85A8-AC19C170F1EB}" type="datetimeFigureOut">
              <a:rPr lang="en-US" smtClean="0"/>
              <a:t>11/25/25</a:t>
            </a:fld>
            <a:endParaRPr lang="en-US"/>
          </a:p>
        </p:txBody>
      </p:sp>
      <p:sp>
        <p:nvSpPr>
          <p:cNvPr id="5" name="Footer Placeholder 4">
            <a:extLst>
              <a:ext uri="{FF2B5EF4-FFF2-40B4-BE49-F238E27FC236}">
                <a16:creationId xmlns:a16="http://schemas.microsoft.com/office/drawing/2014/main" id="{EA03738D-35E3-6DB1-2A30-F3C359DD5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2E99-C242-76BA-E01D-31EF78E57E37}"/>
              </a:ext>
            </a:extLst>
          </p:cNvPr>
          <p:cNvSpPr>
            <a:spLocks noGrp="1"/>
          </p:cNvSpPr>
          <p:nvPr>
            <p:ph type="sldNum" sz="quarter" idx="12"/>
          </p:nvPr>
        </p:nvSpPr>
        <p:spPr/>
        <p:txBody>
          <a:bodyPr/>
          <a:lstStyle/>
          <a:p>
            <a:fld id="{703FF5C1-4B82-8844-B966-0EABA19F7F54}" type="slidenum">
              <a:rPr lang="en-US" smtClean="0"/>
              <a:t>‹#›</a:t>
            </a:fld>
            <a:endParaRPr lang="en-US"/>
          </a:p>
        </p:txBody>
      </p:sp>
    </p:spTree>
    <p:extLst>
      <p:ext uri="{BB962C8B-B14F-4D97-AF65-F5344CB8AC3E}">
        <p14:creationId xmlns:p14="http://schemas.microsoft.com/office/powerpoint/2010/main" val="4026533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4623-4D0F-6CDD-29F8-860B2696B8B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82B3FFC-01E5-4018-5513-4ACA504B35B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B3414EA-6D53-63A9-5BC9-117AECBD1D6A}"/>
              </a:ext>
            </a:extLst>
          </p:cNvPr>
          <p:cNvSpPr>
            <a:spLocks noGrp="1"/>
          </p:cNvSpPr>
          <p:nvPr>
            <p:ph type="dt" sz="half" idx="10"/>
          </p:nvPr>
        </p:nvSpPr>
        <p:spPr/>
        <p:txBody>
          <a:bodyPr/>
          <a:lstStyle/>
          <a:p>
            <a:fld id="{F1EA3ECC-E142-CD46-85A8-AC19C170F1EB}" type="datetimeFigureOut">
              <a:rPr lang="en-US" smtClean="0"/>
              <a:t>11/25/25</a:t>
            </a:fld>
            <a:endParaRPr lang="en-US"/>
          </a:p>
        </p:txBody>
      </p:sp>
      <p:sp>
        <p:nvSpPr>
          <p:cNvPr id="5" name="Footer Placeholder 4">
            <a:extLst>
              <a:ext uri="{FF2B5EF4-FFF2-40B4-BE49-F238E27FC236}">
                <a16:creationId xmlns:a16="http://schemas.microsoft.com/office/drawing/2014/main" id="{4DD19263-44F7-FB19-249A-93A75058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ECDEC0-E409-2217-7C69-FA546CFE71B4}"/>
              </a:ext>
            </a:extLst>
          </p:cNvPr>
          <p:cNvSpPr>
            <a:spLocks noGrp="1"/>
          </p:cNvSpPr>
          <p:nvPr>
            <p:ph type="sldNum" sz="quarter" idx="12"/>
          </p:nvPr>
        </p:nvSpPr>
        <p:spPr/>
        <p:txBody>
          <a:bodyPr/>
          <a:lstStyle/>
          <a:p>
            <a:fld id="{703FF5C1-4B82-8844-B966-0EABA19F7F54}" type="slidenum">
              <a:rPr lang="en-US" smtClean="0"/>
              <a:t>‹#›</a:t>
            </a:fld>
            <a:endParaRPr lang="en-US"/>
          </a:p>
        </p:txBody>
      </p:sp>
    </p:spTree>
    <p:extLst>
      <p:ext uri="{BB962C8B-B14F-4D97-AF65-F5344CB8AC3E}">
        <p14:creationId xmlns:p14="http://schemas.microsoft.com/office/powerpoint/2010/main" val="3795373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29E08-2AE2-2CEC-1344-5678D5D1FA5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4477D07-A5FA-54EB-6BD4-2BC27742360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8B3DE16-4C14-D365-37D1-29842A42180E}"/>
              </a:ext>
            </a:extLst>
          </p:cNvPr>
          <p:cNvSpPr>
            <a:spLocks noGrp="1"/>
          </p:cNvSpPr>
          <p:nvPr>
            <p:ph type="dt" sz="half" idx="10"/>
          </p:nvPr>
        </p:nvSpPr>
        <p:spPr/>
        <p:txBody>
          <a:bodyPr/>
          <a:lstStyle/>
          <a:p>
            <a:fld id="{F1EA3ECC-E142-CD46-85A8-AC19C170F1EB}" type="datetimeFigureOut">
              <a:rPr lang="en-US" smtClean="0"/>
              <a:t>11/25/25</a:t>
            </a:fld>
            <a:endParaRPr lang="en-US"/>
          </a:p>
        </p:txBody>
      </p:sp>
      <p:sp>
        <p:nvSpPr>
          <p:cNvPr id="5" name="Footer Placeholder 4">
            <a:extLst>
              <a:ext uri="{FF2B5EF4-FFF2-40B4-BE49-F238E27FC236}">
                <a16:creationId xmlns:a16="http://schemas.microsoft.com/office/drawing/2014/main" id="{98659F83-99B9-19F0-6400-68BB2C166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88311-0E74-87A3-A5C8-09A3334E893B}"/>
              </a:ext>
            </a:extLst>
          </p:cNvPr>
          <p:cNvSpPr>
            <a:spLocks noGrp="1"/>
          </p:cNvSpPr>
          <p:nvPr>
            <p:ph type="sldNum" sz="quarter" idx="12"/>
          </p:nvPr>
        </p:nvSpPr>
        <p:spPr/>
        <p:txBody>
          <a:bodyPr/>
          <a:lstStyle/>
          <a:p>
            <a:fld id="{703FF5C1-4B82-8844-B966-0EABA19F7F54}" type="slidenum">
              <a:rPr lang="en-US" smtClean="0"/>
              <a:t>‹#›</a:t>
            </a:fld>
            <a:endParaRPr lang="en-US"/>
          </a:p>
        </p:txBody>
      </p:sp>
    </p:spTree>
    <p:extLst>
      <p:ext uri="{BB962C8B-B14F-4D97-AF65-F5344CB8AC3E}">
        <p14:creationId xmlns:p14="http://schemas.microsoft.com/office/powerpoint/2010/main" val="502852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EB14F-345A-A44B-E75E-E0E0D58CFAA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E0A6F2F-7BD6-E376-6F3E-690D5E912CE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37D9772-BAA2-AFC9-F82D-AABC6D6661F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3F485DE-4A00-4A4D-4288-76F066816CA9}"/>
              </a:ext>
            </a:extLst>
          </p:cNvPr>
          <p:cNvSpPr>
            <a:spLocks noGrp="1"/>
          </p:cNvSpPr>
          <p:nvPr>
            <p:ph type="dt" sz="half" idx="10"/>
          </p:nvPr>
        </p:nvSpPr>
        <p:spPr/>
        <p:txBody>
          <a:bodyPr/>
          <a:lstStyle/>
          <a:p>
            <a:fld id="{F1EA3ECC-E142-CD46-85A8-AC19C170F1EB}" type="datetimeFigureOut">
              <a:rPr lang="en-US" smtClean="0"/>
              <a:t>11/25/25</a:t>
            </a:fld>
            <a:endParaRPr lang="en-US"/>
          </a:p>
        </p:txBody>
      </p:sp>
      <p:sp>
        <p:nvSpPr>
          <p:cNvPr id="6" name="Footer Placeholder 5">
            <a:extLst>
              <a:ext uri="{FF2B5EF4-FFF2-40B4-BE49-F238E27FC236}">
                <a16:creationId xmlns:a16="http://schemas.microsoft.com/office/drawing/2014/main" id="{BD18DCCD-7A21-A224-1AB0-C9DBF084A8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F7CE8-4393-47C6-9246-EF97EDB6CDA3}"/>
              </a:ext>
            </a:extLst>
          </p:cNvPr>
          <p:cNvSpPr>
            <a:spLocks noGrp="1"/>
          </p:cNvSpPr>
          <p:nvPr>
            <p:ph type="sldNum" sz="quarter" idx="12"/>
          </p:nvPr>
        </p:nvSpPr>
        <p:spPr/>
        <p:txBody>
          <a:bodyPr/>
          <a:lstStyle/>
          <a:p>
            <a:fld id="{703FF5C1-4B82-8844-B966-0EABA19F7F54}" type="slidenum">
              <a:rPr lang="en-US" smtClean="0"/>
              <a:t>‹#›</a:t>
            </a:fld>
            <a:endParaRPr lang="en-US"/>
          </a:p>
        </p:txBody>
      </p:sp>
    </p:spTree>
    <p:extLst>
      <p:ext uri="{BB962C8B-B14F-4D97-AF65-F5344CB8AC3E}">
        <p14:creationId xmlns:p14="http://schemas.microsoft.com/office/powerpoint/2010/main" val="728017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0EF40-54CC-FE3C-DA14-A40E83292D8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BEA09FB-8D8B-EDEA-DEA1-084A31567F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EB954EF-FBAC-F09C-AA79-C70BA89DFEC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6D19F81-3E4A-3A95-519E-888B2459B4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A06D016-E353-C99E-0802-35C6D99D5E3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F14B857-8742-03CD-D620-95A56E268A9C}"/>
              </a:ext>
            </a:extLst>
          </p:cNvPr>
          <p:cNvSpPr>
            <a:spLocks noGrp="1"/>
          </p:cNvSpPr>
          <p:nvPr>
            <p:ph type="dt" sz="half" idx="10"/>
          </p:nvPr>
        </p:nvSpPr>
        <p:spPr/>
        <p:txBody>
          <a:bodyPr/>
          <a:lstStyle/>
          <a:p>
            <a:fld id="{F1EA3ECC-E142-CD46-85A8-AC19C170F1EB}" type="datetimeFigureOut">
              <a:rPr lang="en-US" smtClean="0"/>
              <a:t>11/25/25</a:t>
            </a:fld>
            <a:endParaRPr lang="en-US"/>
          </a:p>
        </p:txBody>
      </p:sp>
      <p:sp>
        <p:nvSpPr>
          <p:cNvPr id="8" name="Footer Placeholder 7">
            <a:extLst>
              <a:ext uri="{FF2B5EF4-FFF2-40B4-BE49-F238E27FC236}">
                <a16:creationId xmlns:a16="http://schemas.microsoft.com/office/drawing/2014/main" id="{7195E600-E8FB-D065-7ABC-D2CC223BF6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9043CA-EFE5-93DA-F01E-B7CF47C82B91}"/>
              </a:ext>
            </a:extLst>
          </p:cNvPr>
          <p:cNvSpPr>
            <a:spLocks noGrp="1"/>
          </p:cNvSpPr>
          <p:nvPr>
            <p:ph type="sldNum" sz="quarter" idx="12"/>
          </p:nvPr>
        </p:nvSpPr>
        <p:spPr/>
        <p:txBody>
          <a:bodyPr/>
          <a:lstStyle/>
          <a:p>
            <a:fld id="{703FF5C1-4B82-8844-B966-0EABA19F7F54}" type="slidenum">
              <a:rPr lang="en-US" smtClean="0"/>
              <a:t>‹#›</a:t>
            </a:fld>
            <a:endParaRPr lang="en-US"/>
          </a:p>
        </p:txBody>
      </p:sp>
    </p:spTree>
    <p:extLst>
      <p:ext uri="{BB962C8B-B14F-4D97-AF65-F5344CB8AC3E}">
        <p14:creationId xmlns:p14="http://schemas.microsoft.com/office/powerpoint/2010/main" val="1366577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A1E4E-4156-93DA-E7A9-C97B98C75FB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1668086-57C7-3E98-3947-95359816B135}"/>
              </a:ext>
            </a:extLst>
          </p:cNvPr>
          <p:cNvSpPr>
            <a:spLocks noGrp="1"/>
          </p:cNvSpPr>
          <p:nvPr>
            <p:ph type="dt" sz="half" idx="10"/>
          </p:nvPr>
        </p:nvSpPr>
        <p:spPr/>
        <p:txBody>
          <a:bodyPr/>
          <a:lstStyle/>
          <a:p>
            <a:fld id="{F1EA3ECC-E142-CD46-85A8-AC19C170F1EB}" type="datetimeFigureOut">
              <a:rPr lang="en-US" smtClean="0"/>
              <a:t>11/25/25</a:t>
            </a:fld>
            <a:endParaRPr lang="en-US"/>
          </a:p>
        </p:txBody>
      </p:sp>
      <p:sp>
        <p:nvSpPr>
          <p:cNvPr id="4" name="Footer Placeholder 3">
            <a:extLst>
              <a:ext uri="{FF2B5EF4-FFF2-40B4-BE49-F238E27FC236}">
                <a16:creationId xmlns:a16="http://schemas.microsoft.com/office/drawing/2014/main" id="{557E5145-E458-AC09-F87F-12E97E0EFC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88C97E-48C5-F73C-0580-8E9B0EE6A86A}"/>
              </a:ext>
            </a:extLst>
          </p:cNvPr>
          <p:cNvSpPr>
            <a:spLocks noGrp="1"/>
          </p:cNvSpPr>
          <p:nvPr>
            <p:ph type="sldNum" sz="quarter" idx="12"/>
          </p:nvPr>
        </p:nvSpPr>
        <p:spPr/>
        <p:txBody>
          <a:bodyPr/>
          <a:lstStyle/>
          <a:p>
            <a:fld id="{703FF5C1-4B82-8844-B966-0EABA19F7F54}" type="slidenum">
              <a:rPr lang="en-US" smtClean="0"/>
              <a:t>‹#›</a:t>
            </a:fld>
            <a:endParaRPr lang="en-US"/>
          </a:p>
        </p:txBody>
      </p:sp>
    </p:spTree>
    <p:extLst>
      <p:ext uri="{BB962C8B-B14F-4D97-AF65-F5344CB8AC3E}">
        <p14:creationId xmlns:p14="http://schemas.microsoft.com/office/powerpoint/2010/main" val="123908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88C7BF-45BD-0E13-200F-B054839A496F}"/>
              </a:ext>
            </a:extLst>
          </p:cNvPr>
          <p:cNvSpPr>
            <a:spLocks noGrp="1"/>
          </p:cNvSpPr>
          <p:nvPr>
            <p:ph type="dt" sz="half" idx="10"/>
          </p:nvPr>
        </p:nvSpPr>
        <p:spPr/>
        <p:txBody>
          <a:bodyPr/>
          <a:lstStyle/>
          <a:p>
            <a:fld id="{F1EA3ECC-E142-CD46-85A8-AC19C170F1EB}" type="datetimeFigureOut">
              <a:rPr lang="en-US" smtClean="0"/>
              <a:t>11/25/25</a:t>
            </a:fld>
            <a:endParaRPr lang="en-US"/>
          </a:p>
        </p:txBody>
      </p:sp>
      <p:sp>
        <p:nvSpPr>
          <p:cNvPr id="3" name="Footer Placeholder 2">
            <a:extLst>
              <a:ext uri="{FF2B5EF4-FFF2-40B4-BE49-F238E27FC236}">
                <a16:creationId xmlns:a16="http://schemas.microsoft.com/office/drawing/2014/main" id="{84878D9A-AAA4-0973-961C-1D01F69C0D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6E0B6F-E014-717A-CA7D-657AFC475939}"/>
              </a:ext>
            </a:extLst>
          </p:cNvPr>
          <p:cNvSpPr>
            <a:spLocks noGrp="1"/>
          </p:cNvSpPr>
          <p:nvPr>
            <p:ph type="sldNum" sz="quarter" idx="12"/>
          </p:nvPr>
        </p:nvSpPr>
        <p:spPr/>
        <p:txBody>
          <a:bodyPr/>
          <a:lstStyle/>
          <a:p>
            <a:fld id="{703FF5C1-4B82-8844-B966-0EABA19F7F54}" type="slidenum">
              <a:rPr lang="en-US" smtClean="0"/>
              <a:t>‹#›</a:t>
            </a:fld>
            <a:endParaRPr lang="en-US"/>
          </a:p>
        </p:txBody>
      </p:sp>
    </p:spTree>
    <p:extLst>
      <p:ext uri="{BB962C8B-B14F-4D97-AF65-F5344CB8AC3E}">
        <p14:creationId xmlns:p14="http://schemas.microsoft.com/office/powerpoint/2010/main" val="3579954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F098D-F8CB-2527-9511-EF7A58571C4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16A72CA-BDAC-AFF7-E290-80A50E6775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E0D8C0D-99C3-914A-D618-7025EE7E25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909EA2B-1B37-2F8F-3CB2-921C6BFC7504}"/>
              </a:ext>
            </a:extLst>
          </p:cNvPr>
          <p:cNvSpPr>
            <a:spLocks noGrp="1"/>
          </p:cNvSpPr>
          <p:nvPr>
            <p:ph type="dt" sz="half" idx="10"/>
          </p:nvPr>
        </p:nvSpPr>
        <p:spPr/>
        <p:txBody>
          <a:bodyPr/>
          <a:lstStyle/>
          <a:p>
            <a:fld id="{F1EA3ECC-E142-CD46-85A8-AC19C170F1EB}" type="datetimeFigureOut">
              <a:rPr lang="en-US" smtClean="0"/>
              <a:t>11/25/25</a:t>
            </a:fld>
            <a:endParaRPr lang="en-US"/>
          </a:p>
        </p:txBody>
      </p:sp>
      <p:sp>
        <p:nvSpPr>
          <p:cNvPr id="6" name="Footer Placeholder 5">
            <a:extLst>
              <a:ext uri="{FF2B5EF4-FFF2-40B4-BE49-F238E27FC236}">
                <a16:creationId xmlns:a16="http://schemas.microsoft.com/office/drawing/2014/main" id="{28AC6860-116F-9D4E-CFE4-BE0E926A40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B29E17-DFF2-881E-11D7-416AD82B6FCD}"/>
              </a:ext>
            </a:extLst>
          </p:cNvPr>
          <p:cNvSpPr>
            <a:spLocks noGrp="1"/>
          </p:cNvSpPr>
          <p:nvPr>
            <p:ph type="sldNum" sz="quarter" idx="12"/>
          </p:nvPr>
        </p:nvSpPr>
        <p:spPr/>
        <p:txBody>
          <a:bodyPr/>
          <a:lstStyle/>
          <a:p>
            <a:fld id="{703FF5C1-4B82-8844-B966-0EABA19F7F54}" type="slidenum">
              <a:rPr lang="en-US" smtClean="0"/>
              <a:t>‹#›</a:t>
            </a:fld>
            <a:endParaRPr lang="en-US"/>
          </a:p>
        </p:txBody>
      </p:sp>
    </p:spTree>
    <p:extLst>
      <p:ext uri="{BB962C8B-B14F-4D97-AF65-F5344CB8AC3E}">
        <p14:creationId xmlns:p14="http://schemas.microsoft.com/office/powerpoint/2010/main" val="2864008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07ABD-2DCB-88B6-CADE-2B6F43AAE9A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2C2C0E0-3BE0-494A-D499-FB83ACFFD4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C0DADF-C29E-4E2F-24F7-8D9B6A7EDB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D7C00B0-E3CE-9280-1702-A92A6DAA0F8D}"/>
              </a:ext>
            </a:extLst>
          </p:cNvPr>
          <p:cNvSpPr>
            <a:spLocks noGrp="1"/>
          </p:cNvSpPr>
          <p:nvPr>
            <p:ph type="dt" sz="half" idx="10"/>
          </p:nvPr>
        </p:nvSpPr>
        <p:spPr/>
        <p:txBody>
          <a:bodyPr/>
          <a:lstStyle/>
          <a:p>
            <a:fld id="{F1EA3ECC-E142-CD46-85A8-AC19C170F1EB}" type="datetimeFigureOut">
              <a:rPr lang="en-US" smtClean="0"/>
              <a:t>11/25/25</a:t>
            </a:fld>
            <a:endParaRPr lang="en-US"/>
          </a:p>
        </p:txBody>
      </p:sp>
      <p:sp>
        <p:nvSpPr>
          <p:cNvPr id="6" name="Footer Placeholder 5">
            <a:extLst>
              <a:ext uri="{FF2B5EF4-FFF2-40B4-BE49-F238E27FC236}">
                <a16:creationId xmlns:a16="http://schemas.microsoft.com/office/drawing/2014/main" id="{F67C8415-ABA1-7290-DC34-A222222844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9FDBCE-C800-E5E7-7E3C-FD160F01E131}"/>
              </a:ext>
            </a:extLst>
          </p:cNvPr>
          <p:cNvSpPr>
            <a:spLocks noGrp="1"/>
          </p:cNvSpPr>
          <p:nvPr>
            <p:ph type="sldNum" sz="quarter" idx="12"/>
          </p:nvPr>
        </p:nvSpPr>
        <p:spPr/>
        <p:txBody>
          <a:bodyPr/>
          <a:lstStyle/>
          <a:p>
            <a:fld id="{703FF5C1-4B82-8844-B966-0EABA19F7F54}" type="slidenum">
              <a:rPr lang="en-US" smtClean="0"/>
              <a:t>‹#›</a:t>
            </a:fld>
            <a:endParaRPr lang="en-US"/>
          </a:p>
        </p:txBody>
      </p:sp>
    </p:spTree>
    <p:extLst>
      <p:ext uri="{BB962C8B-B14F-4D97-AF65-F5344CB8AC3E}">
        <p14:creationId xmlns:p14="http://schemas.microsoft.com/office/powerpoint/2010/main" val="2295151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F74FA6-31EE-5011-B895-3ED96859AE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9751E13-5096-9512-A348-44B85C92D6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059213A-55A3-BA58-8A42-F509F05D37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1EA3ECC-E142-CD46-85A8-AC19C170F1EB}" type="datetimeFigureOut">
              <a:rPr lang="en-US" smtClean="0"/>
              <a:t>11/25/25</a:t>
            </a:fld>
            <a:endParaRPr lang="en-US"/>
          </a:p>
        </p:txBody>
      </p:sp>
      <p:sp>
        <p:nvSpPr>
          <p:cNvPr id="5" name="Footer Placeholder 4">
            <a:extLst>
              <a:ext uri="{FF2B5EF4-FFF2-40B4-BE49-F238E27FC236}">
                <a16:creationId xmlns:a16="http://schemas.microsoft.com/office/drawing/2014/main" id="{327F52DF-20D9-D049-3716-5E6F5BFBF6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D1E114A-D3B3-7CB9-175C-A616CC5548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03FF5C1-4B82-8844-B966-0EABA19F7F54}" type="slidenum">
              <a:rPr lang="en-US" smtClean="0"/>
              <a:t>‹#›</a:t>
            </a:fld>
            <a:endParaRPr lang="en-US"/>
          </a:p>
        </p:txBody>
      </p:sp>
    </p:spTree>
    <p:extLst>
      <p:ext uri="{BB962C8B-B14F-4D97-AF65-F5344CB8AC3E}">
        <p14:creationId xmlns:p14="http://schemas.microsoft.com/office/powerpoint/2010/main" val="765635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0233A5-CB3F-7078-1C75-025114227106}"/>
              </a:ext>
            </a:extLst>
          </p:cNvPr>
          <p:cNvSpPr txBox="1"/>
          <p:nvPr/>
        </p:nvSpPr>
        <p:spPr>
          <a:xfrm>
            <a:off x="2910373" y="2367171"/>
            <a:ext cx="8029903" cy="2123658"/>
          </a:xfrm>
          <a:prstGeom prst="rect">
            <a:avLst/>
          </a:prstGeom>
          <a:noFill/>
        </p:spPr>
        <p:txBody>
          <a:bodyPr wrap="square">
            <a:spAutoFit/>
          </a:bodyPr>
          <a:lstStyle/>
          <a:p>
            <a:pPr algn="ctr"/>
            <a:r>
              <a:rPr lang="en-AU" sz="6600" b="1" dirty="0">
                <a:solidFill>
                  <a:schemeClr val="bg1"/>
                </a:solidFill>
                <a:effectLst>
                  <a:outerShdw blurRad="50800" dist="38100" algn="l" rotWithShape="0">
                    <a:schemeClr val="bg1">
                      <a:lumMod val="85000"/>
                      <a:alpha val="40000"/>
                    </a:schemeClr>
                  </a:outerShdw>
                </a:effectLst>
                <a:latin typeface="Baghdad" pitchFamily="2" charset="-78"/>
                <a:cs typeface="Baghdad" pitchFamily="2" charset="-78"/>
              </a:rPr>
              <a:t>Kingdom Relationship</a:t>
            </a:r>
            <a:endParaRPr lang="en-US" sz="6600" b="1" dirty="0">
              <a:solidFill>
                <a:schemeClr val="bg1"/>
              </a:solidFill>
              <a:effectLst>
                <a:outerShdw blurRad="50800" dist="38100" algn="l" rotWithShape="0">
                  <a:schemeClr val="bg1">
                    <a:lumMod val="85000"/>
                    <a:alpha val="40000"/>
                  </a:schemeClr>
                </a:outerShdw>
              </a:effectLst>
              <a:latin typeface="Baghdad" pitchFamily="2" charset="-78"/>
              <a:cs typeface="Baghdad" pitchFamily="2" charset="-78"/>
            </a:endParaRPr>
          </a:p>
        </p:txBody>
      </p:sp>
      <p:pic>
        <p:nvPicPr>
          <p:cNvPr id="2" name="Picture 1">
            <a:extLst>
              <a:ext uri="{FF2B5EF4-FFF2-40B4-BE49-F238E27FC236}">
                <a16:creationId xmlns:a16="http://schemas.microsoft.com/office/drawing/2014/main" id="{2C1686F8-C9B7-4D75-4822-6E0DADABA785}"/>
              </a:ext>
            </a:extLst>
          </p:cNvPr>
          <p:cNvPicPr>
            <a:picLocks noChangeAspect="1"/>
          </p:cNvPicPr>
          <p:nvPr/>
        </p:nvPicPr>
        <p:blipFill rotWithShape="1">
          <a:blip r:embed="rId2"/>
          <a:srcRect l="2" t="4583" r="-3" b="53438"/>
          <a:stretch>
            <a:fillRect/>
          </a:stretch>
        </p:blipFill>
        <p:spPr>
          <a:xfrm>
            <a:off x="0" y="5053005"/>
            <a:ext cx="12192000" cy="1804995"/>
          </a:xfrm>
          <a:prstGeom prst="rect">
            <a:avLst/>
          </a:prstGeom>
        </p:spPr>
      </p:pic>
      <p:pic>
        <p:nvPicPr>
          <p:cNvPr id="5" name="Picture 4" descr="A gold crown with diamonds&#10;&#10;Description automatically generated">
            <a:extLst>
              <a:ext uri="{FF2B5EF4-FFF2-40B4-BE49-F238E27FC236}">
                <a16:creationId xmlns:a16="http://schemas.microsoft.com/office/drawing/2014/main" id="{98B9ECCD-FD2A-8FEC-1ABB-AC40F3B8AECD}"/>
              </a:ext>
            </a:extLst>
          </p:cNvPr>
          <p:cNvPicPr>
            <a:picLocks noChangeAspect="1"/>
          </p:cNvPicPr>
          <p:nvPr/>
        </p:nvPicPr>
        <p:blipFill>
          <a:blip r:embed="rId3">
            <a:alphaModFix amt="68000"/>
            <a:extLst>
              <a:ext uri="{BEBA8EAE-BF5A-486C-A8C5-ECC9F3942E4B}">
                <a14:imgProps xmlns:a14="http://schemas.microsoft.com/office/drawing/2010/main">
                  <a14:imgLayer r:embed="rId4">
                    <a14:imgEffect>
                      <a14:brightnessContrast bright="-4000" contrast="32000"/>
                    </a14:imgEffect>
                  </a14:imgLayer>
                </a14:imgProps>
              </a:ext>
            </a:extLst>
          </a:blip>
          <a:stretch>
            <a:fillRect/>
          </a:stretch>
        </p:blipFill>
        <p:spPr>
          <a:xfrm>
            <a:off x="5925504" y="367531"/>
            <a:ext cx="1999640" cy="1999640"/>
          </a:xfrm>
          <a:prstGeom prst="rect">
            <a:avLst/>
          </a:prstGeom>
        </p:spPr>
      </p:pic>
      <p:pic>
        <p:nvPicPr>
          <p:cNvPr id="4" name="Picture 3">
            <a:extLst>
              <a:ext uri="{FF2B5EF4-FFF2-40B4-BE49-F238E27FC236}">
                <a16:creationId xmlns:a16="http://schemas.microsoft.com/office/drawing/2014/main" id="{B5F82876-5D27-3886-1728-0B8448BAC926}"/>
              </a:ext>
            </a:extLst>
          </p:cNvPr>
          <p:cNvPicPr>
            <a:picLocks noChangeAspect="1"/>
          </p:cNvPicPr>
          <p:nvPr/>
        </p:nvPicPr>
        <p:blipFill rotWithShape="1">
          <a:blip r:embed="rId5"/>
          <a:srcRect l="-1" t="1" r="933" b="49999"/>
          <a:stretch/>
        </p:blipFill>
        <p:spPr>
          <a:xfrm>
            <a:off x="11240219" y="258400"/>
            <a:ext cx="731336" cy="489382"/>
          </a:xfrm>
          <a:prstGeom prst="rect">
            <a:avLst/>
          </a:prstGeom>
        </p:spPr>
      </p:pic>
    </p:spTree>
    <p:extLst>
      <p:ext uri="{BB962C8B-B14F-4D97-AF65-F5344CB8AC3E}">
        <p14:creationId xmlns:p14="http://schemas.microsoft.com/office/powerpoint/2010/main" val="1178292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s hands folded over a book&#10;&#10;AI-generated content may be incorrect.">
            <a:extLst>
              <a:ext uri="{FF2B5EF4-FFF2-40B4-BE49-F238E27FC236}">
                <a16:creationId xmlns:a16="http://schemas.microsoft.com/office/drawing/2014/main" id="{604CB209-09B3-F17F-1F1F-A3F0EE567CFC}"/>
              </a:ext>
            </a:extLst>
          </p:cNvPr>
          <p:cNvPicPr>
            <a:picLocks noChangeAspect="1"/>
          </p:cNvPicPr>
          <p:nvPr/>
        </p:nvPicPr>
        <p:blipFill>
          <a:blip r:embed="rId2"/>
          <a:srcRect t="25159" r="-2" b="-2"/>
          <a:stretch>
            <a:fill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blipFill>
            <a:blip r:embed="rId3"/>
            <a:stretch>
              <a:fillRect/>
            </a:stretch>
          </a:blipFill>
        </p:spPr>
      </p:pic>
      <p:sp>
        <p:nvSpPr>
          <p:cNvPr id="3" name="TextBox 2">
            <a:extLst>
              <a:ext uri="{FF2B5EF4-FFF2-40B4-BE49-F238E27FC236}">
                <a16:creationId xmlns:a16="http://schemas.microsoft.com/office/drawing/2014/main" id="{A1310BE6-4700-8B05-CDBB-9AE66E87D06F}"/>
              </a:ext>
            </a:extLst>
          </p:cNvPr>
          <p:cNvSpPr txBox="1"/>
          <p:nvPr/>
        </p:nvSpPr>
        <p:spPr>
          <a:xfrm>
            <a:off x="6472362" y="1974951"/>
            <a:ext cx="5360797" cy="4240498"/>
          </a:xfrm>
          <a:prstGeom prst="rect">
            <a:avLst/>
          </a:prstGeom>
        </p:spPr>
        <p:txBody>
          <a:bodyPr vert="horz" lIns="91440" tIns="45720" rIns="91440" bIns="45720" rtlCol="0">
            <a:noAutofit/>
          </a:bodyPr>
          <a:lstStyle/>
          <a:p>
            <a:pPr algn="ctr">
              <a:lnSpc>
                <a:spcPct val="90000"/>
              </a:lnSpc>
              <a:spcAft>
                <a:spcPts val="600"/>
              </a:spcAft>
            </a:pPr>
            <a:r>
              <a:rPr lang="en-US" sz="3000" dirty="0">
                <a:solidFill>
                  <a:schemeClr val="bg1"/>
                </a:solidFill>
                <a:effectLst>
                  <a:outerShdw blurRad="50800" dist="38100" algn="l" rotWithShape="0">
                    <a:prstClr val="black">
                      <a:alpha val="40000"/>
                    </a:prstClr>
                  </a:outerShdw>
                </a:effectLst>
              </a:rPr>
              <a:t>No temptation has overtaken you except what is </a:t>
            </a:r>
            <a:r>
              <a:rPr lang="en-US" sz="3000" b="1" dirty="0">
                <a:solidFill>
                  <a:srgbClr val="FFFF00"/>
                </a:solidFill>
                <a:effectLst>
                  <a:outerShdw blurRad="50800" dist="38100" algn="l" rotWithShape="0">
                    <a:prstClr val="black">
                      <a:alpha val="40000"/>
                    </a:prstClr>
                  </a:outerShdw>
                </a:effectLst>
              </a:rPr>
              <a:t>common to mankind</a:t>
            </a:r>
            <a:r>
              <a:rPr lang="en-US" sz="3000" dirty="0">
                <a:solidFill>
                  <a:schemeClr val="bg1"/>
                </a:solidFill>
                <a:effectLst>
                  <a:outerShdw blurRad="50800" dist="38100" algn="l" rotWithShape="0">
                    <a:prstClr val="black">
                      <a:alpha val="40000"/>
                    </a:prstClr>
                  </a:outerShdw>
                </a:effectLst>
              </a:rPr>
              <a:t>. And </a:t>
            </a:r>
            <a:r>
              <a:rPr lang="en-US" sz="3000" b="1" dirty="0">
                <a:solidFill>
                  <a:srgbClr val="FFFF00"/>
                </a:solidFill>
                <a:effectLst>
                  <a:outerShdw blurRad="50800" dist="38100" algn="l" rotWithShape="0">
                    <a:prstClr val="black">
                      <a:alpha val="40000"/>
                    </a:prstClr>
                  </a:outerShdw>
                </a:effectLst>
              </a:rPr>
              <a:t>God is faithful</a:t>
            </a:r>
            <a:r>
              <a:rPr lang="en-US" sz="3000" dirty="0">
                <a:solidFill>
                  <a:schemeClr val="bg1"/>
                </a:solidFill>
                <a:effectLst>
                  <a:outerShdw blurRad="50800" dist="38100" algn="l" rotWithShape="0">
                    <a:prstClr val="black">
                      <a:alpha val="40000"/>
                    </a:prstClr>
                  </a:outerShdw>
                </a:effectLst>
              </a:rPr>
              <a:t>; he will not let you be tempted beyond what you can bear. But when you are tempted, </a:t>
            </a:r>
            <a:r>
              <a:rPr lang="en-US" sz="3000" b="1" dirty="0">
                <a:solidFill>
                  <a:srgbClr val="FFFF00"/>
                </a:solidFill>
                <a:effectLst>
                  <a:outerShdw blurRad="50800" dist="38100" algn="l" rotWithShape="0">
                    <a:prstClr val="black">
                      <a:alpha val="40000"/>
                    </a:prstClr>
                  </a:outerShdw>
                </a:effectLst>
              </a:rPr>
              <a:t>he will also provide a way out so that you can endure </a:t>
            </a:r>
            <a:r>
              <a:rPr lang="en-US" sz="3000" dirty="0">
                <a:solidFill>
                  <a:schemeClr val="bg1"/>
                </a:solidFill>
                <a:effectLst>
                  <a:outerShdw blurRad="50800" dist="38100" algn="l" rotWithShape="0">
                    <a:prstClr val="black">
                      <a:alpha val="40000"/>
                    </a:prstClr>
                  </a:outerShdw>
                </a:effectLst>
              </a:rPr>
              <a:t>it. </a:t>
            </a:r>
          </a:p>
          <a:p>
            <a:pPr algn="ctr">
              <a:lnSpc>
                <a:spcPct val="90000"/>
              </a:lnSpc>
              <a:spcAft>
                <a:spcPts val="600"/>
              </a:spcAft>
            </a:pPr>
            <a:endParaRPr lang="en-US" sz="1200" dirty="0">
              <a:solidFill>
                <a:schemeClr val="bg1"/>
              </a:solidFill>
              <a:effectLst>
                <a:outerShdw blurRad="50800" dist="38100" algn="l" rotWithShape="0">
                  <a:prstClr val="black">
                    <a:alpha val="40000"/>
                  </a:prstClr>
                </a:outerShdw>
              </a:effectLst>
            </a:endParaRPr>
          </a:p>
          <a:p>
            <a:pPr algn="ctr">
              <a:lnSpc>
                <a:spcPct val="90000"/>
              </a:lnSpc>
              <a:spcAft>
                <a:spcPts val="600"/>
              </a:spcAft>
            </a:pPr>
            <a:r>
              <a:rPr lang="en-US" sz="2800" dirty="0">
                <a:solidFill>
                  <a:schemeClr val="bg1"/>
                </a:solidFill>
                <a:effectLst>
                  <a:outerShdw blurRad="50800" dist="38100" algn="l" rotWithShape="0">
                    <a:prstClr val="black">
                      <a:alpha val="40000"/>
                    </a:prstClr>
                  </a:outerShdw>
                </a:effectLst>
              </a:rPr>
              <a:t>1 Corinthians 10:13 niv</a:t>
            </a:r>
            <a:endParaRPr lang="en-US" sz="2800" b="1" dirty="0">
              <a:solidFill>
                <a:schemeClr val="bg1"/>
              </a:solidFill>
              <a:effectLst>
                <a:outerShdw blurRad="50800" dist="38100" algn="l" rotWithShape="0">
                  <a:prstClr val="black">
                    <a:alpha val="40000"/>
                  </a:prstClr>
                </a:outerShdw>
              </a:effectLst>
            </a:endParaRPr>
          </a:p>
        </p:txBody>
      </p:sp>
    </p:spTree>
    <p:extLst>
      <p:ext uri="{BB962C8B-B14F-4D97-AF65-F5344CB8AC3E}">
        <p14:creationId xmlns:p14="http://schemas.microsoft.com/office/powerpoint/2010/main" val="2936935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D4D4AB0B-A88B-FF78-BEE7-82BF53EE76F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40EFF50-B461-DC48-4481-A837AA130AAD}"/>
              </a:ext>
            </a:extLst>
          </p:cNvPr>
          <p:cNvSpPr txBox="1"/>
          <p:nvPr/>
        </p:nvSpPr>
        <p:spPr>
          <a:xfrm>
            <a:off x="210065" y="4686514"/>
            <a:ext cx="11652421" cy="1754326"/>
          </a:xfrm>
          <a:prstGeom prst="rect">
            <a:avLst/>
          </a:prstGeom>
          <a:noFill/>
        </p:spPr>
        <p:txBody>
          <a:bodyPr wrap="square">
            <a:spAutoFit/>
          </a:bodyPr>
          <a:lstStyle/>
          <a:p>
            <a:pPr algn="ctr"/>
            <a:r>
              <a:rPr lang="en-US" sz="3200" b="1" dirty="0">
                <a:solidFill>
                  <a:schemeClr val="bg1"/>
                </a:solidFill>
                <a:effectLst>
                  <a:outerShdw blurRad="50800" dist="38100" algn="l" rotWithShape="0">
                    <a:prstClr val="black">
                      <a:alpha val="40000"/>
                    </a:prstClr>
                  </a:outerShdw>
                </a:effectLst>
              </a:rPr>
              <a:t>Not a prayer for the defeated—it is a prayer for the wise!</a:t>
            </a:r>
          </a:p>
          <a:p>
            <a:pPr algn="ctr"/>
            <a:endParaRPr lang="en-US" sz="1200" dirty="0">
              <a:solidFill>
                <a:schemeClr val="bg1"/>
              </a:solidFill>
              <a:effectLst>
                <a:outerShdw blurRad="50800" dist="38100" algn="l" rotWithShape="0">
                  <a:prstClr val="black">
                    <a:alpha val="40000"/>
                  </a:prstClr>
                </a:outerShdw>
              </a:effectLst>
            </a:endParaRPr>
          </a:p>
          <a:p>
            <a:pPr algn="ctr"/>
            <a:r>
              <a:rPr lang="en-US" sz="3200" dirty="0">
                <a:solidFill>
                  <a:schemeClr val="bg1"/>
                </a:solidFill>
                <a:effectLst>
                  <a:outerShdw blurRad="50800" dist="38100" algn="l" rotWithShape="0">
                    <a:prstClr val="black">
                      <a:alpha val="40000"/>
                    </a:prstClr>
                  </a:outerShdw>
                </a:effectLst>
              </a:rPr>
              <a:t>Therefore let the </a:t>
            </a:r>
            <a:r>
              <a:rPr lang="en-US" sz="3200" b="1" dirty="0">
                <a:solidFill>
                  <a:srgbClr val="FFFF00"/>
                </a:solidFill>
                <a:effectLst>
                  <a:outerShdw blurRad="50800" dist="38100" algn="l" rotWithShape="0">
                    <a:prstClr val="black">
                      <a:alpha val="40000"/>
                    </a:prstClr>
                  </a:outerShdw>
                </a:effectLst>
              </a:rPr>
              <a:t>one who thinks he stands watch out </a:t>
            </a:r>
          </a:p>
          <a:p>
            <a:pPr algn="ctr"/>
            <a:r>
              <a:rPr lang="en-US" sz="3200" dirty="0">
                <a:solidFill>
                  <a:schemeClr val="bg1"/>
                </a:solidFill>
                <a:effectLst>
                  <a:outerShdw blurRad="50800" dist="38100" algn="l" rotWithShape="0">
                    <a:prstClr val="black">
                      <a:alpha val="40000"/>
                    </a:prstClr>
                  </a:outerShdw>
                </a:effectLst>
              </a:rPr>
              <a:t>that he does not fall. </a:t>
            </a:r>
            <a:r>
              <a:rPr lang="en-US" sz="2800" dirty="0">
                <a:solidFill>
                  <a:schemeClr val="bg1"/>
                </a:solidFill>
                <a:effectLst>
                  <a:outerShdw blurRad="50800" dist="38100" algn="l" rotWithShape="0">
                    <a:prstClr val="black">
                      <a:alpha val="40000"/>
                    </a:prstClr>
                  </a:outerShdw>
                </a:effectLst>
              </a:rPr>
              <a:t>1 Corinthians 10:12 nasb</a:t>
            </a:r>
          </a:p>
        </p:txBody>
      </p:sp>
      <p:pic>
        <p:nvPicPr>
          <p:cNvPr id="4" name="Picture 3" descr="A person's hands folded over a book&#10;&#10;AI-generated content may be incorrect.">
            <a:extLst>
              <a:ext uri="{FF2B5EF4-FFF2-40B4-BE49-F238E27FC236}">
                <a16:creationId xmlns:a16="http://schemas.microsoft.com/office/drawing/2014/main" id="{16FD3D7C-8E7D-52E0-DE67-065424A63AEE}"/>
              </a:ext>
            </a:extLst>
          </p:cNvPr>
          <p:cNvPicPr>
            <a:picLocks noChangeAspect="1"/>
          </p:cNvPicPr>
          <p:nvPr/>
        </p:nvPicPr>
        <p:blipFill>
          <a:blip r:embed="rId3">
            <a:alphaModFix/>
          </a:blip>
          <a:srcRect l="4" t="67606" r="-5" b="9983"/>
          <a:stretch>
            <a:fillRect/>
          </a:stretch>
        </p:blipFill>
        <p:spPr>
          <a:xfrm>
            <a:off x="0" y="0"/>
            <a:ext cx="12192000" cy="4473146"/>
          </a:xfrm>
          <a:prstGeom prst="rect">
            <a:avLst/>
          </a:prstGeom>
          <a:blipFill>
            <a:blip r:embed="rId2"/>
            <a:stretch>
              <a:fillRect/>
            </a:stretch>
          </a:blipFill>
        </p:spPr>
      </p:pic>
    </p:spTree>
    <p:extLst>
      <p:ext uri="{BB962C8B-B14F-4D97-AF65-F5344CB8AC3E}">
        <p14:creationId xmlns:p14="http://schemas.microsoft.com/office/powerpoint/2010/main" val="3940092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84896B-3BCB-2FA7-7943-F9DF4E871902}"/>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s hands folded over a book&#10;&#10;AI-generated content may be incorrect.">
            <a:extLst>
              <a:ext uri="{FF2B5EF4-FFF2-40B4-BE49-F238E27FC236}">
                <a16:creationId xmlns:a16="http://schemas.microsoft.com/office/drawing/2014/main" id="{E7046067-2F12-8E77-ACCA-C12AC49315D2}"/>
              </a:ext>
            </a:extLst>
          </p:cNvPr>
          <p:cNvPicPr>
            <a:picLocks noChangeAspect="1"/>
          </p:cNvPicPr>
          <p:nvPr/>
        </p:nvPicPr>
        <p:blipFill>
          <a:blip r:embed="rId2"/>
          <a:srcRect t="26011" r="-1" b="-1"/>
          <a:stretch>
            <a:fillRect/>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blipFill>
            <a:blip r:embed="rId3"/>
            <a:stretch>
              <a:fillRect/>
            </a:stretch>
          </a:blipFill>
          <a:effectLst>
            <a:outerShdw blurRad="381000" dist="152400" algn="tl" rotWithShape="0">
              <a:prstClr val="black">
                <a:alpha val="10000"/>
              </a:prstClr>
            </a:outerShdw>
          </a:effectLst>
        </p:spPr>
      </p:pic>
      <p:grpSp>
        <p:nvGrpSpPr>
          <p:cNvPr id="16" name="Group 15">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7" name="Freeform: Shape 16">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extBox 2">
            <a:extLst>
              <a:ext uri="{FF2B5EF4-FFF2-40B4-BE49-F238E27FC236}">
                <a16:creationId xmlns:a16="http://schemas.microsoft.com/office/drawing/2014/main" id="{F85FAB36-D752-300E-B0DC-261759ADE339}"/>
              </a:ext>
            </a:extLst>
          </p:cNvPr>
          <p:cNvSpPr txBox="1"/>
          <p:nvPr/>
        </p:nvSpPr>
        <p:spPr>
          <a:xfrm>
            <a:off x="6952457" y="1156962"/>
            <a:ext cx="4391024" cy="4910205"/>
          </a:xfrm>
          <a:prstGeom prst="rect">
            <a:avLst/>
          </a:prstGeom>
        </p:spPr>
        <p:txBody>
          <a:bodyPr vert="horz" lIns="91440" tIns="45720" rIns="91440" bIns="45720" rtlCol="0">
            <a:noAutofit/>
          </a:bodyPr>
          <a:lstStyle/>
          <a:p>
            <a:pPr algn="ctr">
              <a:lnSpc>
                <a:spcPct val="90000"/>
              </a:lnSpc>
              <a:spcAft>
                <a:spcPts val="600"/>
              </a:spcAft>
            </a:pPr>
            <a:r>
              <a:rPr lang="en-US" sz="3200" b="1" dirty="0">
                <a:solidFill>
                  <a:schemeClr val="bg1">
                    <a:alpha val="80000"/>
                  </a:schemeClr>
                </a:solidFill>
                <a:effectLst>
                  <a:outerShdw blurRad="50800" dist="38100" algn="l" rotWithShape="0">
                    <a:prstClr val="black">
                      <a:alpha val="40000"/>
                    </a:prstClr>
                  </a:outerShdw>
                </a:effectLst>
              </a:rPr>
              <a:t>Jesus teaches us to pray before the battle begins.</a:t>
            </a:r>
          </a:p>
          <a:p>
            <a:pPr algn="ctr">
              <a:lnSpc>
                <a:spcPct val="90000"/>
              </a:lnSpc>
              <a:spcAft>
                <a:spcPts val="600"/>
              </a:spcAft>
            </a:pPr>
            <a:endParaRPr lang="en-US" sz="1400" dirty="0">
              <a:solidFill>
                <a:schemeClr val="bg1">
                  <a:alpha val="80000"/>
                </a:schemeClr>
              </a:solidFill>
              <a:effectLst>
                <a:outerShdw blurRad="50800" dist="38100" algn="l" rotWithShape="0">
                  <a:prstClr val="black">
                    <a:alpha val="40000"/>
                  </a:prstClr>
                </a:outerShdw>
              </a:effectLst>
            </a:endParaRPr>
          </a:p>
          <a:p>
            <a:pPr algn="ctr">
              <a:lnSpc>
                <a:spcPct val="90000"/>
              </a:lnSpc>
              <a:spcAft>
                <a:spcPts val="600"/>
              </a:spcAft>
            </a:pPr>
            <a:r>
              <a:rPr lang="en-US" sz="3200" b="1" dirty="0">
                <a:solidFill>
                  <a:srgbClr val="FFFF00">
                    <a:alpha val="80000"/>
                  </a:srgbClr>
                </a:solidFill>
                <a:effectLst>
                  <a:outerShdw blurRad="50800" dist="38100" algn="l" rotWithShape="0">
                    <a:prstClr val="black">
                      <a:alpha val="40000"/>
                    </a:prstClr>
                  </a:outerShdw>
                </a:effectLst>
              </a:rPr>
              <a:t>Keep watching and praying</a:t>
            </a:r>
            <a:r>
              <a:rPr lang="en-US" sz="3200" dirty="0">
                <a:solidFill>
                  <a:schemeClr val="bg1">
                    <a:alpha val="80000"/>
                  </a:schemeClr>
                </a:solidFill>
                <a:effectLst>
                  <a:outerShdw blurRad="50800" dist="38100" algn="l" rotWithShape="0">
                    <a:prstClr val="black">
                      <a:alpha val="40000"/>
                    </a:prstClr>
                  </a:outerShdw>
                </a:effectLst>
              </a:rPr>
              <a:t>, so that you do not come into temptation; the spirit is willing, but </a:t>
            </a:r>
            <a:r>
              <a:rPr lang="en-US" sz="3200" b="1" dirty="0">
                <a:solidFill>
                  <a:srgbClr val="FFFF00">
                    <a:alpha val="80000"/>
                  </a:srgbClr>
                </a:solidFill>
                <a:effectLst>
                  <a:outerShdw blurRad="50800" dist="38100" algn="l" rotWithShape="0">
                    <a:prstClr val="black">
                      <a:alpha val="40000"/>
                    </a:prstClr>
                  </a:outerShdw>
                </a:effectLst>
              </a:rPr>
              <a:t>the flesh is weak</a:t>
            </a:r>
            <a:r>
              <a:rPr lang="en-US" sz="3200" dirty="0">
                <a:solidFill>
                  <a:schemeClr val="bg1">
                    <a:alpha val="80000"/>
                  </a:schemeClr>
                </a:solidFill>
                <a:effectLst>
                  <a:outerShdw blurRad="50800" dist="38100" algn="l" rotWithShape="0">
                    <a:prstClr val="black">
                      <a:alpha val="40000"/>
                    </a:prstClr>
                  </a:outerShdw>
                </a:effectLst>
              </a:rPr>
              <a:t>.” </a:t>
            </a:r>
          </a:p>
          <a:p>
            <a:pPr algn="ctr">
              <a:lnSpc>
                <a:spcPct val="90000"/>
              </a:lnSpc>
              <a:spcAft>
                <a:spcPts val="600"/>
              </a:spcAft>
            </a:pPr>
            <a:r>
              <a:rPr lang="en-US" sz="2800" dirty="0">
                <a:solidFill>
                  <a:schemeClr val="bg1">
                    <a:alpha val="80000"/>
                  </a:schemeClr>
                </a:solidFill>
                <a:effectLst>
                  <a:outerShdw blurRad="50800" dist="38100" algn="l" rotWithShape="0">
                    <a:prstClr val="black">
                      <a:alpha val="40000"/>
                    </a:prstClr>
                  </a:outerShdw>
                </a:effectLst>
              </a:rPr>
              <a:t>Matthew 26:41 nasb</a:t>
            </a:r>
          </a:p>
        </p:txBody>
      </p:sp>
    </p:spTree>
    <p:extLst>
      <p:ext uri="{BB962C8B-B14F-4D97-AF65-F5344CB8AC3E}">
        <p14:creationId xmlns:p14="http://schemas.microsoft.com/office/powerpoint/2010/main" val="429188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0FAD55-931E-7317-DF0D-4B472B107DA3}"/>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erson's hands folded over a book&#10;&#10;AI-generated content may be incorrect.">
            <a:extLst>
              <a:ext uri="{FF2B5EF4-FFF2-40B4-BE49-F238E27FC236}">
                <a16:creationId xmlns:a16="http://schemas.microsoft.com/office/drawing/2014/main" id="{A3D42393-6F7C-A082-3C35-1C9414A4AA04}"/>
              </a:ext>
            </a:extLst>
          </p:cNvPr>
          <p:cNvPicPr>
            <a:picLocks noChangeAspect="1"/>
          </p:cNvPicPr>
          <p:nvPr/>
        </p:nvPicPr>
        <p:blipFill>
          <a:blip r:embed="rId2">
            <a:alphaModFix/>
          </a:blip>
          <a:srcRect t="42114" r="-1" b="-1"/>
          <a:stretch>
            <a:fillRect/>
          </a:stretch>
        </p:blipFill>
        <p:spPr>
          <a:xfrm>
            <a:off x="4283902" y="10"/>
            <a:ext cx="7908098" cy="6857992"/>
          </a:xfrm>
          <a:prstGeom prst="rect">
            <a:avLst/>
          </a:prstGeom>
          <a:blipFill>
            <a:blip r:embed="rId3"/>
            <a:stretch>
              <a:fillRect/>
            </a:stretch>
          </a:blipFill>
        </p:spPr>
      </p:pic>
      <p:sp>
        <p:nvSpPr>
          <p:cNvPr id="11" name="Rectangle 10">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F786239-9287-29B8-6500-30EEBB10ED30}"/>
              </a:ext>
            </a:extLst>
          </p:cNvPr>
          <p:cNvSpPr txBox="1"/>
          <p:nvPr/>
        </p:nvSpPr>
        <p:spPr>
          <a:xfrm>
            <a:off x="666879" y="2334055"/>
            <a:ext cx="6364115"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dirty="0">
                <a:solidFill>
                  <a:schemeClr val="bg1"/>
                </a:solidFill>
                <a:effectLst>
                  <a:outerShdw blurRad="50800" dist="38100" algn="l" rotWithShape="0">
                    <a:prstClr val="black">
                      <a:alpha val="40000"/>
                    </a:prstClr>
                  </a:outerShdw>
                </a:effectLst>
                <a:latin typeface="+mj-lt"/>
                <a:ea typeface="+mj-ea"/>
                <a:cs typeface="+mj-cs"/>
              </a:rPr>
              <a:t>2. “But Deliver Us From Evil” </a:t>
            </a:r>
          </a:p>
          <a:p>
            <a:pPr>
              <a:lnSpc>
                <a:spcPct val="90000"/>
              </a:lnSpc>
              <a:spcBef>
                <a:spcPct val="0"/>
              </a:spcBef>
              <a:spcAft>
                <a:spcPts val="600"/>
              </a:spcAft>
            </a:pPr>
            <a:endParaRPr lang="en-US" sz="3100" b="1" dirty="0">
              <a:solidFill>
                <a:schemeClr val="bg1"/>
              </a:solidFill>
              <a:effectLst>
                <a:outerShdw blurRad="50800" dist="38100" algn="l" rotWithShape="0">
                  <a:prstClr val="black">
                    <a:alpha val="40000"/>
                  </a:prstClr>
                </a:outerShdw>
              </a:effectLst>
              <a:latin typeface="+mj-lt"/>
              <a:ea typeface="+mj-ea"/>
              <a:cs typeface="+mj-cs"/>
            </a:endParaRPr>
          </a:p>
          <a:p>
            <a:pPr>
              <a:lnSpc>
                <a:spcPct val="90000"/>
              </a:lnSpc>
              <a:spcBef>
                <a:spcPct val="0"/>
              </a:spcBef>
              <a:spcAft>
                <a:spcPts val="600"/>
              </a:spcAft>
            </a:pPr>
            <a:r>
              <a:rPr lang="en-US" sz="3200" dirty="0">
                <a:solidFill>
                  <a:schemeClr val="bg1"/>
                </a:solidFill>
                <a:effectLst>
                  <a:outerShdw blurRad="50800" dist="38100" algn="l" rotWithShape="0">
                    <a:prstClr val="black">
                      <a:alpha val="40000"/>
                    </a:prstClr>
                  </a:outerShdw>
                </a:effectLst>
                <a:latin typeface="+mj-lt"/>
                <a:ea typeface="+mj-ea"/>
                <a:cs typeface="+mj-cs"/>
              </a:rPr>
              <a:t>– A Cry for Protection and Victory</a:t>
            </a:r>
          </a:p>
        </p:txBody>
      </p:sp>
      <p:cxnSp>
        <p:nvCxnSpPr>
          <p:cNvPr id="13" name="Straight Connector 12">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6421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43000">
              <a:schemeClr val="bg1"/>
            </a:gs>
            <a:gs pos="74000">
              <a:schemeClr val="bg1">
                <a:lumMod val="85000"/>
              </a:schemeClr>
            </a:gs>
            <a:gs pos="83000">
              <a:schemeClr val="bg1">
                <a:lumMod val="75000"/>
              </a:schemeClr>
            </a:gs>
            <a:gs pos="100000">
              <a:schemeClr val="bg1">
                <a:lumMod val="65000"/>
              </a:schemeClr>
            </a:gs>
          </a:gsLst>
          <a:lin ang="16200000" scaled="1"/>
          <a:tileRect/>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E0051E4-176B-FDA8-9A07-04F53A37287C}"/>
              </a:ext>
            </a:extLst>
          </p:cNvPr>
          <p:cNvSpPr txBox="1"/>
          <p:nvPr/>
        </p:nvSpPr>
        <p:spPr>
          <a:xfrm>
            <a:off x="890984" y="3124889"/>
            <a:ext cx="4619621" cy="3140747"/>
          </a:xfrm>
          <a:prstGeom prst="rect">
            <a:avLst/>
          </a:prstGeom>
        </p:spPr>
        <p:txBody>
          <a:bodyPr vert="horz" lIns="91440" tIns="45720" rIns="91440" bIns="45720" rtlCol="0">
            <a:normAutofit/>
          </a:bodyPr>
          <a:lstStyle/>
          <a:p>
            <a:pPr algn="ctr">
              <a:lnSpc>
                <a:spcPct val="90000"/>
              </a:lnSpc>
              <a:spcAft>
                <a:spcPts val="600"/>
              </a:spcAft>
            </a:pPr>
            <a:r>
              <a:rPr lang="en-US" sz="3200" dirty="0"/>
              <a:t>For he has </a:t>
            </a:r>
            <a:r>
              <a:rPr lang="en-US" sz="3200" b="1" dirty="0"/>
              <a:t>rescued us </a:t>
            </a:r>
            <a:r>
              <a:rPr lang="en-US" sz="3200" dirty="0"/>
              <a:t>from the dominion of darkness and </a:t>
            </a:r>
            <a:r>
              <a:rPr lang="en-US" sz="3200" b="1" dirty="0"/>
              <a:t>brought us into the kingdom </a:t>
            </a:r>
            <a:r>
              <a:rPr lang="en-US" sz="3200" dirty="0"/>
              <a:t>of the Son he loves, </a:t>
            </a:r>
          </a:p>
          <a:p>
            <a:pPr algn="ctr">
              <a:lnSpc>
                <a:spcPct val="90000"/>
              </a:lnSpc>
              <a:spcAft>
                <a:spcPts val="600"/>
              </a:spcAft>
            </a:pPr>
            <a:endParaRPr lang="en-US" sz="1200" dirty="0"/>
          </a:p>
          <a:p>
            <a:pPr algn="ctr">
              <a:lnSpc>
                <a:spcPct val="90000"/>
              </a:lnSpc>
              <a:spcAft>
                <a:spcPts val="600"/>
              </a:spcAft>
            </a:pPr>
            <a:r>
              <a:rPr lang="en-US" sz="2800" dirty="0"/>
              <a:t>Colossians 1:13 niv</a:t>
            </a:r>
          </a:p>
        </p:txBody>
      </p:sp>
      <p:pic>
        <p:nvPicPr>
          <p:cNvPr id="6" name="Picture 5" descr="A person standing on a cliff edge looking through a hole in a brick wall&#10;&#10;AI-generated content may be incorrect.">
            <a:extLst>
              <a:ext uri="{FF2B5EF4-FFF2-40B4-BE49-F238E27FC236}">
                <a16:creationId xmlns:a16="http://schemas.microsoft.com/office/drawing/2014/main" id="{D58BC06C-ADB6-83EB-736E-FAF284772052}"/>
              </a:ext>
            </a:extLst>
          </p:cNvPr>
          <p:cNvPicPr>
            <a:picLocks noChangeAspect="1"/>
          </p:cNvPicPr>
          <p:nvPr/>
        </p:nvPicPr>
        <p:blipFill>
          <a:blip r:embed="rId2"/>
          <a:srcRect t="514" r="-3" b="-3"/>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TextBox 3">
            <a:extLst>
              <a:ext uri="{FF2B5EF4-FFF2-40B4-BE49-F238E27FC236}">
                <a16:creationId xmlns:a16="http://schemas.microsoft.com/office/drawing/2014/main" id="{26A1E084-7FA2-B27A-2105-3765AB193790}"/>
              </a:ext>
            </a:extLst>
          </p:cNvPr>
          <p:cNvSpPr txBox="1"/>
          <p:nvPr/>
        </p:nvSpPr>
        <p:spPr>
          <a:xfrm rot="21009617">
            <a:off x="396714" y="869945"/>
            <a:ext cx="5205016" cy="1384995"/>
          </a:xfrm>
          <a:prstGeom prst="rect">
            <a:avLst/>
          </a:prstGeom>
          <a:solidFill>
            <a:schemeClr val="tx1"/>
          </a:solidFill>
        </p:spPr>
        <p:txBody>
          <a:bodyPr wrap="square">
            <a:spAutoFit/>
          </a:bodyPr>
          <a:lstStyle/>
          <a:p>
            <a:pPr algn="ctr"/>
            <a:r>
              <a:rPr lang="en-US" sz="2800" dirty="0">
                <a:solidFill>
                  <a:schemeClr val="bg1"/>
                </a:solidFill>
              </a:rPr>
              <a:t>The word </a:t>
            </a:r>
            <a:r>
              <a:rPr lang="en-US" sz="2800" b="1" dirty="0">
                <a:solidFill>
                  <a:schemeClr val="bg1"/>
                </a:solidFill>
              </a:rPr>
              <a:t>“deliver” </a:t>
            </a:r>
            <a:r>
              <a:rPr lang="en-US" sz="2800" dirty="0">
                <a:solidFill>
                  <a:schemeClr val="bg1"/>
                </a:solidFill>
              </a:rPr>
              <a:t>means </a:t>
            </a:r>
            <a:r>
              <a:rPr lang="en-US" sz="2800" b="1" dirty="0">
                <a:solidFill>
                  <a:schemeClr val="bg1"/>
                </a:solidFill>
              </a:rPr>
              <a:t>to snatch away, to pull out, to rescue with force</a:t>
            </a:r>
            <a:endParaRPr lang="en-US" sz="2800" dirty="0">
              <a:solidFill>
                <a:schemeClr val="bg1"/>
              </a:solidFill>
            </a:endParaRPr>
          </a:p>
        </p:txBody>
      </p:sp>
    </p:spTree>
    <p:extLst>
      <p:ext uri="{BB962C8B-B14F-4D97-AF65-F5344CB8AC3E}">
        <p14:creationId xmlns:p14="http://schemas.microsoft.com/office/powerpoint/2010/main" val="949304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2B36E2C-0B9C-5082-5B49-4FD394081BB2}"/>
              </a:ext>
            </a:extLst>
          </p:cNvPr>
          <p:cNvSpPr txBox="1"/>
          <p:nvPr/>
        </p:nvSpPr>
        <p:spPr>
          <a:xfrm>
            <a:off x="370702" y="1223321"/>
            <a:ext cx="6203092" cy="5412257"/>
          </a:xfrm>
          <a:prstGeom prst="rect">
            <a:avLst/>
          </a:prstGeom>
        </p:spPr>
        <p:txBody>
          <a:bodyPr vert="horz" lIns="91440" tIns="45720" rIns="91440" bIns="45720" rtlCol="0">
            <a:noAutofit/>
          </a:bodyPr>
          <a:lstStyle/>
          <a:p>
            <a:pPr algn="ctr">
              <a:lnSpc>
                <a:spcPct val="90000"/>
              </a:lnSpc>
              <a:spcAft>
                <a:spcPts val="600"/>
              </a:spcAft>
            </a:pPr>
            <a:r>
              <a:rPr lang="en-US" sz="3000" b="1" dirty="0">
                <a:solidFill>
                  <a:schemeClr val="bg1"/>
                </a:solidFill>
              </a:rPr>
              <a:t>Our Deliverance Already Provided</a:t>
            </a:r>
          </a:p>
          <a:p>
            <a:pPr algn="ctr">
              <a:lnSpc>
                <a:spcPct val="90000"/>
              </a:lnSpc>
              <a:spcAft>
                <a:spcPts val="600"/>
              </a:spcAft>
            </a:pPr>
            <a:endParaRPr lang="en-US" sz="1200" b="1" dirty="0">
              <a:solidFill>
                <a:schemeClr val="bg1"/>
              </a:solidFill>
            </a:endParaRPr>
          </a:p>
          <a:p>
            <a:pPr marL="571500" lvl="0" indent="-457200">
              <a:lnSpc>
                <a:spcPct val="90000"/>
              </a:lnSpc>
              <a:spcAft>
                <a:spcPts val="600"/>
              </a:spcAft>
              <a:buSzPts val="1000"/>
              <a:buFont typeface="Wingdings" pitchFamily="2" charset="2"/>
              <a:buChar char="Ø"/>
              <a:tabLst>
                <a:tab pos="457200" algn="l"/>
              </a:tabLst>
            </a:pPr>
            <a:r>
              <a:rPr lang="en-US" sz="3000" dirty="0">
                <a:solidFill>
                  <a:schemeClr val="bg1"/>
                </a:solidFill>
              </a:rPr>
              <a:t>Through the cross, Jesus broke the power of sin.</a:t>
            </a:r>
          </a:p>
          <a:p>
            <a:pPr marL="571500" lvl="0" indent="-457200">
              <a:lnSpc>
                <a:spcPct val="90000"/>
              </a:lnSpc>
              <a:spcAft>
                <a:spcPts val="600"/>
              </a:spcAft>
              <a:buSzPts val="1000"/>
              <a:buFont typeface="Wingdings" pitchFamily="2" charset="2"/>
              <a:buChar char="Ø"/>
              <a:tabLst>
                <a:tab pos="457200" algn="l"/>
              </a:tabLst>
            </a:pPr>
            <a:r>
              <a:rPr lang="en-US" sz="3000" dirty="0">
                <a:solidFill>
                  <a:schemeClr val="bg1"/>
                </a:solidFill>
              </a:rPr>
              <a:t>Through His resurrection, He conquered death.</a:t>
            </a:r>
          </a:p>
          <a:p>
            <a:pPr marL="571500" lvl="0" indent="-457200">
              <a:lnSpc>
                <a:spcPct val="90000"/>
              </a:lnSpc>
              <a:spcAft>
                <a:spcPts val="600"/>
              </a:spcAft>
              <a:buSzPts val="1000"/>
              <a:buFont typeface="Wingdings" pitchFamily="2" charset="2"/>
              <a:buChar char="Ø"/>
              <a:tabLst>
                <a:tab pos="457200" algn="l"/>
              </a:tabLst>
            </a:pPr>
            <a:r>
              <a:rPr lang="en-US" sz="3000" dirty="0">
                <a:solidFill>
                  <a:schemeClr val="bg1"/>
                </a:solidFill>
              </a:rPr>
              <a:t>Through the Spirit, He empowers us to walk in holiness.</a:t>
            </a:r>
          </a:p>
          <a:p>
            <a:pPr marL="114300" lvl="0">
              <a:lnSpc>
                <a:spcPct val="90000"/>
              </a:lnSpc>
              <a:spcAft>
                <a:spcPts val="600"/>
              </a:spcAft>
              <a:buSzPts val="1000"/>
              <a:tabLst>
                <a:tab pos="457200" algn="l"/>
              </a:tabLst>
            </a:pPr>
            <a:endParaRPr lang="en-US" sz="1200" b="1" dirty="0">
              <a:solidFill>
                <a:schemeClr val="bg1"/>
              </a:solidFill>
            </a:endParaRPr>
          </a:p>
          <a:p>
            <a:pPr>
              <a:lnSpc>
                <a:spcPct val="90000"/>
              </a:lnSpc>
              <a:spcAft>
                <a:spcPts val="600"/>
              </a:spcAft>
            </a:pPr>
            <a:r>
              <a:rPr lang="en-US" sz="3000" dirty="0">
                <a:solidFill>
                  <a:schemeClr val="bg1"/>
                </a:solidFill>
              </a:rPr>
              <a:t>When we pray, “</a:t>
            </a:r>
            <a:r>
              <a:rPr lang="en-US" sz="3000" b="1" dirty="0">
                <a:solidFill>
                  <a:schemeClr val="bg1"/>
                </a:solidFill>
              </a:rPr>
              <a:t>Deliver us from evil</a:t>
            </a:r>
            <a:r>
              <a:rPr lang="en-US" sz="3000" dirty="0">
                <a:solidFill>
                  <a:schemeClr val="bg1"/>
                </a:solidFill>
              </a:rPr>
              <a:t>,” we are stepping </a:t>
            </a:r>
            <a:r>
              <a:rPr lang="en-US" sz="3000" b="1" dirty="0">
                <a:solidFill>
                  <a:schemeClr val="bg1"/>
                </a:solidFill>
              </a:rPr>
              <a:t>into the victory Christ has already won.</a:t>
            </a:r>
          </a:p>
        </p:txBody>
      </p:sp>
      <p:pic>
        <p:nvPicPr>
          <p:cNvPr id="7" name="Picture 6" descr="A person with arms outstretched and a cross on a road leading to the sun&#10;&#10;AI-generated content may be incorrect.">
            <a:extLst>
              <a:ext uri="{FF2B5EF4-FFF2-40B4-BE49-F238E27FC236}">
                <a16:creationId xmlns:a16="http://schemas.microsoft.com/office/drawing/2014/main" id="{7EF38C4B-1469-6E13-131E-AA3481D593D2}"/>
              </a:ext>
            </a:extLst>
          </p:cNvPr>
          <p:cNvPicPr>
            <a:picLocks noChangeAspect="1"/>
          </p:cNvPicPr>
          <p:nvPr/>
        </p:nvPicPr>
        <p:blipFill>
          <a:blip r:embed="rId2"/>
          <a:srcRect l="9918" r="3135"/>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157995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4B86D8-487C-97E3-2275-175DA2628566}"/>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s hands folded over a book&#10;&#10;AI-generated content may be incorrect.">
            <a:extLst>
              <a:ext uri="{FF2B5EF4-FFF2-40B4-BE49-F238E27FC236}">
                <a16:creationId xmlns:a16="http://schemas.microsoft.com/office/drawing/2014/main" id="{ED374E2C-B45C-4F5E-D5D8-6EC72C86E2CA}"/>
              </a:ext>
            </a:extLst>
          </p:cNvPr>
          <p:cNvPicPr>
            <a:picLocks noChangeAspect="1"/>
          </p:cNvPicPr>
          <p:nvPr/>
        </p:nvPicPr>
        <p:blipFill>
          <a:blip r:embed="rId2"/>
          <a:srcRect t="47386" b="5273"/>
          <a:stretch>
            <a:fillRect/>
          </a:stretch>
        </p:blipFill>
        <p:spPr>
          <a:xfrm>
            <a:off x="2522358" y="10"/>
            <a:ext cx="9669642" cy="6857990"/>
          </a:xfrm>
          <a:prstGeom prst="rect">
            <a:avLst/>
          </a:prstGeom>
          <a:blipFill>
            <a:blip r:embed="rId3"/>
            <a:stretch>
              <a:fillRect/>
            </a:stretch>
          </a:blipFill>
        </p:spPr>
      </p:pic>
      <p:sp>
        <p:nvSpPr>
          <p:cNvPr id="19" name="Rectangle 1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6BCB4EF-38CE-421F-13FD-BAA8175B025B}"/>
              </a:ext>
            </a:extLst>
          </p:cNvPr>
          <p:cNvSpPr txBox="1"/>
          <p:nvPr/>
        </p:nvSpPr>
        <p:spPr>
          <a:xfrm>
            <a:off x="436811" y="1818485"/>
            <a:ext cx="3973385" cy="3692028"/>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4000" b="1" dirty="0">
                <a:effectLst>
                  <a:outerShdw blurRad="50800" dist="38100" algn="l" rotWithShape="0">
                    <a:prstClr val="black">
                      <a:alpha val="40000"/>
                    </a:prstClr>
                  </a:outerShdw>
                </a:effectLst>
                <a:latin typeface="+mj-lt"/>
                <a:ea typeface="+mj-ea"/>
                <a:cs typeface="+mj-cs"/>
              </a:rPr>
              <a:t>3. “For Yours Is the Kingdom…” </a:t>
            </a:r>
          </a:p>
          <a:p>
            <a:pPr>
              <a:lnSpc>
                <a:spcPct val="90000"/>
              </a:lnSpc>
              <a:spcBef>
                <a:spcPct val="0"/>
              </a:spcBef>
              <a:spcAft>
                <a:spcPts val="600"/>
              </a:spcAft>
            </a:pPr>
            <a:endParaRPr lang="en-US" sz="1600" dirty="0">
              <a:effectLst>
                <a:outerShdw blurRad="50800" dist="38100" algn="l" rotWithShape="0">
                  <a:prstClr val="black">
                    <a:alpha val="40000"/>
                  </a:prstClr>
                </a:outerShdw>
              </a:effectLst>
              <a:latin typeface="+mj-lt"/>
              <a:ea typeface="+mj-ea"/>
              <a:cs typeface="+mj-cs"/>
            </a:endParaRPr>
          </a:p>
          <a:p>
            <a:pPr>
              <a:lnSpc>
                <a:spcPct val="90000"/>
              </a:lnSpc>
              <a:spcBef>
                <a:spcPct val="0"/>
              </a:spcBef>
              <a:spcAft>
                <a:spcPts val="600"/>
              </a:spcAft>
            </a:pPr>
            <a:r>
              <a:rPr lang="en-US" sz="4000" dirty="0">
                <a:effectLst>
                  <a:outerShdw blurRad="50800" dist="38100" algn="l" rotWithShape="0">
                    <a:prstClr val="black">
                      <a:alpha val="40000"/>
                    </a:prstClr>
                  </a:outerShdw>
                </a:effectLst>
                <a:latin typeface="+mj-lt"/>
                <a:ea typeface="+mj-ea"/>
                <a:cs typeface="+mj-cs"/>
              </a:rPr>
              <a:t>– A Declaration of God’s Sovereignty</a:t>
            </a:r>
          </a:p>
        </p:txBody>
      </p:sp>
    </p:spTree>
    <p:extLst>
      <p:ext uri="{BB962C8B-B14F-4D97-AF65-F5344CB8AC3E}">
        <p14:creationId xmlns:p14="http://schemas.microsoft.com/office/powerpoint/2010/main" val="1396579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29A133-8767-6672-E4C7-D4C0DE9B4471}"/>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with arms raised in the air&#10;&#10;AI-generated content may be incorrect.">
            <a:extLst>
              <a:ext uri="{FF2B5EF4-FFF2-40B4-BE49-F238E27FC236}">
                <a16:creationId xmlns:a16="http://schemas.microsoft.com/office/drawing/2014/main" id="{342B19E0-3242-8917-F8C3-339F68FCB79F}"/>
              </a:ext>
            </a:extLst>
          </p:cNvPr>
          <p:cNvPicPr>
            <a:picLocks noChangeAspect="1"/>
          </p:cNvPicPr>
          <p:nvPr/>
        </p:nvPicPr>
        <p:blipFill>
          <a:blip r:embed="rId3"/>
          <a:srcRect l="10458" r="15869" b="-1"/>
          <a:stretch>
            <a:fillRect/>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D8A9294-7C00-B096-7BDB-06A70BCB5F7D}"/>
              </a:ext>
            </a:extLst>
          </p:cNvPr>
          <p:cNvSpPr txBox="1"/>
          <p:nvPr/>
        </p:nvSpPr>
        <p:spPr>
          <a:xfrm>
            <a:off x="6746790" y="2088211"/>
            <a:ext cx="4905632" cy="4448513"/>
          </a:xfrm>
          <a:prstGeom prst="rect">
            <a:avLst/>
          </a:prstGeom>
        </p:spPr>
        <p:txBody>
          <a:bodyPr vert="horz" lIns="91440" tIns="45720" rIns="91440" bIns="45720" rtlCol="0">
            <a:noAutofit/>
          </a:bodyPr>
          <a:lstStyle/>
          <a:p>
            <a:pPr algn="ctr">
              <a:lnSpc>
                <a:spcPct val="90000"/>
              </a:lnSpc>
              <a:spcAft>
                <a:spcPts val="600"/>
              </a:spcAft>
            </a:pPr>
            <a:r>
              <a:rPr lang="en-US" sz="2800" dirty="0">
                <a:effectLst>
                  <a:outerShdw blurRad="50800" dist="38100" algn="l" rotWithShape="0">
                    <a:prstClr val="black">
                      <a:alpha val="40000"/>
                    </a:prstClr>
                  </a:outerShdw>
                </a:effectLst>
              </a:rPr>
              <a:t>Prayer starts with worship and ends in worship</a:t>
            </a:r>
          </a:p>
          <a:p>
            <a:pPr>
              <a:lnSpc>
                <a:spcPct val="90000"/>
              </a:lnSpc>
              <a:spcAft>
                <a:spcPts val="600"/>
              </a:spcAft>
            </a:pPr>
            <a:endParaRPr lang="en-US" sz="1200" b="1" dirty="0">
              <a:effectLst>
                <a:outerShdw blurRad="50800" dist="38100" algn="l" rotWithShape="0">
                  <a:prstClr val="black">
                    <a:alpha val="40000"/>
                  </a:prstClr>
                </a:outerShdw>
              </a:effectLst>
            </a:endParaRPr>
          </a:p>
          <a:p>
            <a:pPr>
              <a:lnSpc>
                <a:spcPct val="90000"/>
              </a:lnSpc>
              <a:spcAft>
                <a:spcPts val="600"/>
              </a:spcAft>
            </a:pPr>
            <a:r>
              <a:rPr lang="en-US" sz="2800" b="1" dirty="0">
                <a:effectLst>
                  <a:outerShdw blurRad="50800" dist="38100" algn="l" rotWithShape="0">
                    <a:prstClr val="black">
                      <a:alpha val="40000"/>
                    </a:prstClr>
                  </a:outerShdw>
                </a:effectLst>
              </a:rPr>
              <a:t>The final words shift our eyes from the battle to the Throne!</a:t>
            </a:r>
          </a:p>
          <a:p>
            <a:pPr>
              <a:lnSpc>
                <a:spcPct val="90000"/>
              </a:lnSpc>
              <a:spcAft>
                <a:spcPts val="600"/>
              </a:spcAft>
            </a:pPr>
            <a:endParaRPr lang="en-US" sz="1200" dirty="0">
              <a:effectLst>
                <a:outerShdw blurRad="50800" dist="38100" algn="l" rotWithShape="0">
                  <a:prstClr val="black">
                    <a:alpha val="40000"/>
                  </a:prstClr>
                </a:outerShdw>
              </a:effectLst>
            </a:endParaRPr>
          </a:p>
          <a:p>
            <a:pPr marL="114300" lvl="0" algn="ctr">
              <a:lnSpc>
                <a:spcPct val="90000"/>
              </a:lnSpc>
              <a:spcAft>
                <a:spcPts val="600"/>
              </a:spcAft>
              <a:buSzPts val="1000"/>
              <a:tabLst>
                <a:tab pos="457200" algn="l"/>
              </a:tabLst>
            </a:pPr>
            <a:r>
              <a:rPr lang="en-US" sz="2800" dirty="0">
                <a:effectLst>
                  <a:outerShdw blurRad="50800" dist="38100" algn="l" rotWithShape="0">
                    <a:prstClr val="black">
                      <a:alpha val="40000"/>
                    </a:prstClr>
                  </a:outerShdw>
                </a:effectLst>
              </a:rPr>
              <a:t>God rules over every power.</a:t>
            </a:r>
          </a:p>
          <a:p>
            <a:pPr marL="114300" lvl="0" algn="ctr">
              <a:lnSpc>
                <a:spcPct val="90000"/>
              </a:lnSpc>
              <a:spcAft>
                <a:spcPts val="600"/>
              </a:spcAft>
              <a:buSzPts val="1000"/>
              <a:tabLst>
                <a:tab pos="457200" algn="l"/>
              </a:tabLst>
            </a:pPr>
            <a:r>
              <a:rPr lang="en-US" sz="2800" dirty="0">
                <a:effectLst>
                  <a:outerShdw blurRad="50800" dist="38100" algn="l" rotWithShape="0">
                    <a:prstClr val="black">
                      <a:alpha val="40000"/>
                    </a:prstClr>
                  </a:outerShdw>
                </a:effectLst>
              </a:rPr>
              <a:t>His kingdom is unshaken by the forces of evil. No temptation is stronger than His authority.</a:t>
            </a:r>
          </a:p>
        </p:txBody>
      </p:sp>
      <p:sp>
        <p:nvSpPr>
          <p:cNvPr id="6" name="TextBox 5">
            <a:extLst>
              <a:ext uri="{FF2B5EF4-FFF2-40B4-BE49-F238E27FC236}">
                <a16:creationId xmlns:a16="http://schemas.microsoft.com/office/drawing/2014/main" id="{D4496988-D98F-F6E8-ED8A-EBC0F7E1678F}"/>
              </a:ext>
            </a:extLst>
          </p:cNvPr>
          <p:cNvSpPr txBox="1"/>
          <p:nvPr/>
        </p:nvSpPr>
        <p:spPr>
          <a:xfrm>
            <a:off x="317156" y="1176451"/>
            <a:ext cx="5724267" cy="538417"/>
          </a:xfrm>
          <a:prstGeom prst="rect">
            <a:avLst/>
          </a:prstGeom>
          <a:noFill/>
        </p:spPr>
        <p:txBody>
          <a:bodyPr wrap="square">
            <a:spAutoFit/>
          </a:bodyPr>
          <a:lstStyle/>
          <a:p>
            <a:pPr>
              <a:lnSpc>
                <a:spcPct val="90000"/>
              </a:lnSpc>
              <a:spcAft>
                <a:spcPts val="600"/>
              </a:spcAft>
            </a:pPr>
            <a:r>
              <a:rPr lang="en-US" sz="3200" b="1" dirty="0"/>
              <a:t>“For yours is the kingdom…”</a:t>
            </a:r>
          </a:p>
        </p:txBody>
      </p:sp>
    </p:spTree>
    <p:extLst>
      <p:ext uri="{BB962C8B-B14F-4D97-AF65-F5344CB8AC3E}">
        <p14:creationId xmlns:p14="http://schemas.microsoft.com/office/powerpoint/2010/main" val="4253974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37AEF585-D9D3-E9ED-AF4C-37144FE1B1A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with arms raised in the air&#10;&#10;AI-generated content may be incorrect.">
            <a:extLst>
              <a:ext uri="{FF2B5EF4-FFF2-40B4-BE49-F238E27FC236}">
                <a16:creationId xmlns:a16="http://schemas.microsoft.com/office/drawing/2014/main" id="{9FC29CC0-7B98-3EE8-5A4A-803C16703EBA}"/>
              </a:ext>
            </a:extLst>
          </p:cNvPr>
          <p:cNvPicPr>
            <a:picLocks noChangeAspect="1"/>
          </p:cNvPicPr>
          <p:nvPr/>
        </p:nvPicPr>
        <p:blipFill>
          <a:blip r:embed="rId2"/>
          <a:srcRect t="28015" b="428"/>
          <a:stretch>
            <a:fillRect/>
          </a:stretch>
        </p:blipFill>
        <p:spPr>
          <a:xfrm>
            <a:off x="20" y="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0"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sX0" fmla="*/ 0 w 1371600"/>
              <a:gd name="csY0" fmla="*/ 0 h 18288"/>
              <a:gd name="csX1" fmla="*/ 685800 w 1371600"/>
              <a:gd name="csY1" fmla="*/ 0 h 18288"/>
              <a:gd name="csX2" fmla="*/ 1371600 w 1371600"/>
              <a:gd name="csY2" fmla="*/ 0 h 18288"/>
              <a:gd name="csX3" fmla="*/ 1371600 w 1371600"/>
              <a:gd name="csY3" fmla="*/ 18288 h 18288"/>
              <a:gd name="csX4" fmla="*/ 713232 w 1371600"/>
              <a:gd name="csY4" fmla="*/ 18288 h 18288"/>
              <a:gd name="csX5" fmla="*/ 0 w 1371600"/>
              <a:gd name="csY5" fmla="*/ 18288 h 18288"/>
              <a:gd name="csX6" fmla="*/ 0 w 1371600"/>
              <a:gd name="csY6" fmla="*/ 0 h 1828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35195D9-1305-8B78-78ED-7E50448D573B}"/>
              </a:ext>
            </a:extLst>
          </p:cNvPr>
          <p:cNvSpPr txBox="1"/>
          <p:nvPr/>
        </p:nvSpPr>
        <p:spPr>
          <a:xfrm>
            <a:off x="4580154" y="4791550"/>
            <a:ext cx="6897626" cy="1797473"/>
          </a:xfrm>
          <a:prstGeom prst="rect">
            <a:avLst/>
          </a:prstGeom>
        </p:spPr>
        <p:txBody>
          <a:bodyPr vert="horz" lIns="91440" tIns="45720" rIns="91440" bIns="45720" rtlCol="0" anchor="ctr">
            <a:noAutofit/>
          </a:bodyPr>
          <a:lstStyle/>
          <a:p>
            <a:pPr>
              <a:lnSpc>
                <a:spcPct val="90000"/>
              </a:lnSpc>
              <a:spcAft>
                <a:spcPts val="600"/>
              </a:spcAft>
            </a:pPr>
            <a:r>
              <a:rPr lang="en-US" sz="2800" b="1" dirty="0"/>
              <a:t>“Yours is the power…” </a:t>
            </a:r>
            <a:r>
              <a:rPr lang="en-US" sz="2800" dirty="0"/>
              <a:t>– God is able</a:t>
            </a:r>
          </a:p>
          <a:p>
            <a:pPr>
              <a:lnSpc>
                <a:spcPct val="90000"/>
              </a:lnSpc>
              <a:spcAft>
                <a:spcPts val="600"/>
              </a:spcAft>
            </a:pPr>
            <a:r>
              <a:rPr lang="en-US" sz="2800" b="1" dirty="0"/>
              <a:t>“Yours is the glory…” </a:t>
            </a:r>
            <a:r>
              <a:rPr lang="en-US" sz="2800" dirty="0"/>
              <a:t>– God gets the praise</a:t>
            </a:r>
          </a:p>
          <a:p>
            <a:pPr>
              <a:lnSpc>
                <a:spcPct val="90000"/>
              </a:lnSpc>
              <a:spcAft>
                <a:spcPts val="600"/>
              </a:spcAft>
            </a:pPr>
            <a:r>
              <a:rPr lang="en-US" sz="2800" b="1" dirty="0"/>
              <a:t>“Forever. Amen.” </a:t>
            </a:r>
            <a:r>
              <a:rPr lang="en-US" sz="2800" dirty="0"/>
              <a:t>– The eternal certainty of  </a:t>
            </a:r>
          </a:p>
          <a:p>
            <a:pPr>
              <a:lnSpc>
                <a:spcPct val="90000"/>
              </a:lnSpc>
              <a:spcAft>
                <a:spcPts val="600"/>
              </a:spcAft>
            </a:pPr>
            <a:r>
              <a:rPr lang="en-US" sz="2800" dirty="0"/>
              <a:t>                                         God’s reign</a:t>
            </a:r>
          </a:p>
        </p:txBody>
      </p:sp>
    </p:spTree>
    <p:extLst>
      <p:ext uri="{BB962C8B-B14F-4D97-AF65-F5344CB8AC3E}">
        <p14:creationId xmlns:p14="http://schemas.microsoft.com/office/powerpoint/2010/main" val="3286653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43000">
              <a:schemeClr val="bg1"/>
            </a:gs>
            <a:gs pos="74000">
              <a:schemeClr val="bg1">
                <a:lumMod val="85000"/>
              </a:schemeClr>
            </a:gs>
            <a:gs pos="83000">
              <a:schemeClr val="bg1">
                <a:lumMod val="75000"/>
              </a:schemeClr>
            </a:gs>
            <a:gs pos="100000">
              <a:schemeClr val="bg1">
                <a:lumMod val="65000"/>
              </a:schemeClr>
            </a:gs>
          </a:gsLst>
          <a:lin ang="1620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with arms raised in the air&#10;&#10;AI-generated content may be incorrect.">
            <a:extLst>
              <a:ext uri="{FF2B5EF4-FFF2-40B4-BE49-F238E27FC236}">
                <a16:creationId xmlns:a16="http://schemas.microsoft.com/office/drawing/2014/main" id="{A3D98617-5017-5C8C-66EB-D221DA598410}"/>
              </a:ext>
            </a:extLst>
          </p:cNvPr>
          <p:cNvPicPr>
            <a:picLocks noChangeAspect="1"/>
          </p:cNvPicPr>
          <p:nvPr/>
        </p:nvPicPr>
        <p:blipFill>
          <a:blip r:embed="rId2"/>
          <a:srcRect l="21090" r="26501"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extBox 2">
            <a:extLst>
              <a:ext uri="{FF2B5EF4-FFF2-40B4-BE49-F238E27FC236}">
                <a16:creationId xmlns:a16="http://schemas.microsoft.com/office/drawing/2014/main" id="{9FC857FC-ED6F-D03C-FBD2-3B1FD41150AA}"/>
              </a:ext>
            </a:extLst>
          </p:cNvPr>
          <p:cNvSpPr txBox="1"/>
          <p:nvPr/>
        </p:nvSpPr>
        <p:spPr>
          <a:xfrm>
            <a:off x="374943" y="1600153"/>
            <a:ext cx="5197953" cy="4714150"/>
          </a:xfrm>
          <a:prstGeom prst="rect">
            <a:avLst/>
          </a:prstGeom>
        </p:spPr>
        <p:txBody>
          <a:bodyPr vert="horz" lIns="91440" tIns="45720" rIns="91440" bIns="45720" rtlCol="0">
            <a:noAutofit/>
          </a:bodyPr>
          <a:lstStyle/>
          <a:p>
            <a:pPr>
              <a:lnSpc>
                <a:spcPct val="90000"/>
              </a:lnSpc>
              <a:spcAft>
                <a:spcPts val="600"/>
              </a:spcAft>
            </a:pPr>
            <a:r>
              <a:rPr lang="en-US" sz="2800" b="1" dirty="0"/>
              <a:t>•</a:t>
            </a:r>
            <a:r>
              <a:rPr lang="en-US" sz="2800" dirty="0"/>
              <a:t> </a:t>
            </a:r>
            <a:r>
              <a:rPr lang="en-US" sz="2800" b="1" dirty="0"/>
              <a:t>The kingdom is His </a:t>
            </a:r>
            <a:r>
              <a:rPr lang="en-US" sz="2800" dirty="0"/>
              <a:t>— He rules over all.</a:t>
            </a:r>
          </a:p>
          <a:p>
            <a:pPr>
              <a:lnSpc>
                <a:spcPct val="90000"/>
              </a:lnSpc>
              <a:spcAft>
                <a:spcPts val="600"/>
              </a:spcAft>
            </a:pPr>
            <a:endParaRPr lang="en-US" sz="1200" dirty="0"/>
          </a:p>
          <a:p>
            <a:pPr>
              <a:lnSpc>
                <a:spcPct val="90000"/>
              </a:lnSpc>
              <a:spcAft>
                <a:spcPts val="600"/>
              </a:spcAft>
            </a:pPr>
            <a:r>
              <a:rPr lang="en-US" sz="2800" b="1" dirty="0"/>
              <a:t>•</a:t>
            </a:r>
            <a:r>
              <a:rPr lang="en-US" sz="2800" dirty="0"/>
              <a:t> </a:t>
            </a:r>
            <a:r>
              <a:rPr lang="en-US" sz="2800" b="1" dirty="0"/>
              <a:t>The power is His </a:t>
            </a:r>
            <a:r>
              <a:rPr lang="en-US" sz="2800" dirty="0"/>
              <a:t>— Nothing is too hard for Him.</a:t>
            </a:r>
          </a:p>
          <a:p>
            <a:pPr>
              <a:lnSpc>
                <a:spcPct val="90000"/>
              </a:lnSpc>
              <a:spcAft>
                <a:spcPts val="600"/>
              </a:spcAft>
            </a:pPr>
            <a:endParaRPr lang="en-US" sz="1200" dirty="0"/>
          </a:p>
          <a:p>
            <a:pPr>
              <a:lnSpc>
                <a:spcPct val="90000"/>
              </a:lnSpc>
              <a:spcAft>
                <a:spcPts val="600"/>
              </a:spcAft>
            </a:pPr>
            <a:r>
              <a:rPr lang="en-US" sz="2800" b="1" dirty="0"/>
              <a:t>•</a:t>
            </a:r>
            <a:r>
              <a:rPr lang="en-US" sz="2800" dirty="0"/>
              <a:t> </a:t>
            </a:r>
            <a:r>
              <a:rPr lang="en-US" sz="2800" b="1" dirty="0"/>
              <a:t>The glory is His </a:t>
            </a:r>
            <a:r>
              <a:rPr lang="en-US" sz="2800" dirty="0"/>
              <a:t>— Every answer to prayer reveals His greatness.</a:t>
            </a:r>
          </a:p>
          <a:p>
            <a:pPr>
              <a:lnSpc>
                <a:spcPct val="90000"/>
              </a:lnSpc>
              <a:spcAft>
                <a:spcPts val="600"/>
              </a:spcAft>
            </a:pPr>
            <a:endParaRPr lang="en-US" sz="1200" b="1" dirty="0"/>
          </a:p>
          <a:p>
            <a:pPr>
              <a:lnSpc>
                <a:spcPct val="90000"/>
              </a:lnSpc>
              <a:spcAft>
                <a:spcPts val="600"/>
              </a:spcAft>
            </a:pPr>
            <a:r>
              <a:rPr lang="en-US" sz="2800" b="1" dirty="0"/>
              <a:t>• Forever </a:t>
            </a:r>
            <a:r>
              <a:rPr lang="en-US" sz="2800" dirty="0"/>
              <a:t>— His reign and faithfulness are eternal.</a:t>
            </a:r>
          </a:p>
        </p:txBody>
      </p:sp>
    </p:spTree>
    <p:extLst>
      <p:ext uri="{BB962C8B-B14F-4D97-AF65-F5344CB8AC3E}">
        <p14:creationId xmlns:p14="http://schemas.microsoft.com/office/powerpoint/2010/main" val="2410527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of hands folded together&#10;&#10;AI-generated content may be incorrect.">
            <a:extLst>
              <a:ext uri="{FF2B5EF4-FFF2-40B4-BE49-F238E27FC236}">
                <a16:creationId xmlns:a16="http://schemas.microsoft.com/office/drawing/2014/main" id="{DAA906AE-8F9B-2A68-1782-AABE5EE4E03A}"/>
              </a:ext>
            </a:extLst>
          </p:cNvPr>
          <p:cNvPicPr>
            <a:picLocks noChangeAspect="1"/>
          </p:cNvPicPr>
          <p:nvPr/>
        </p:nvPicPr>
        <p:blipFill>
          <a:blip r:embed="rId2"/>
          <a:srcRect r="10113"/>
          <a:stretch>
            <a:fillRect/>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A9FFABC-89F3-00E4-6A5E-0A56765D9592}"/>
              </a:ext>
            </a:extLst>
          </p:cNvPr>
          <p:cNvSpPr txBox="1"/>
          <p:nvPr/>
        </p:nvSpPr>
        <p:spPr>
          <a:xfrm>
            <a:off x="6407697" y="1093225"/>
            <a:ext cx="5366569" cy="5419332"/>
          </a:xfrm>
          <a:prstGeom prst="rect">
            <a:avLst/>
          </a:prstGeom>
        </p:spPr>
        <p:txBody>
          <a:bodyPr vert="horz" lIns="91440" tIns="45720" rIns="91440" bIns="45720" rtlCol="0">
            <a:noAutofit/>
          </a:bodyPr>
          <a:lstStyle/>
          <a:p>
            <a:pPr algn="ctr">
              <a:lnSpc>
                <a:spcPct val="90000"/>
              </a:lnSpc>
              <a:spcAft>
                <a:spcPts val="600"/>
              </a:spcAft>
            </a:pPr>
            <a:r>
              <a:rPr lang="en-US" sz="2900" dirty="0">
                <a:effectLst>
                  <a:outerShdw blurRad="50800" dist="38100" algn="l" rotWithShape="0">
                    <a:prstClr val="black">
                      <a:alpha val="40000"/>
                    </a:prstClr>
                  </a:outerShdw>
                </a:effectLst>
              </a:rPr>
              <a:t>“‘</a:t>
            </a:r>
            <a:r>
              <a:rPr lang="en-US" sz="2900" b="1" dirty="0">
                <a:effectLst>
                  <a:outerShdw blurRad="50800" dist="38100" algn="l" rotWithShape="0">
                    <a:prstClr val="black">
                      <a:alpha val="40000"/>
                    </a:prstClr>
                  </a:outerShdw>
                </a:effectLst>
              </a:rPr>
              <a:t>Our Father in heaven</a:t>
            </a:r>
            <a:r>
              <a:rPr lang="en-US" sz="2900" dirty="0">
                <a:effectLst>
                  <a:outerShdw blurRad="50800" dist="38100" algn="l" rotWithShape="0">
                    <a:prstClr val="black">
                      <a:alpha val="40000"/>
                    </a:prstClr>
                  </a:outerShdw>
                </a:effectLst>
              </a:rPr>
              <a:t>, hallowed be your name, </a:t>
            </a:r>
            <a:r>
              <a:rPr lang="en-US" sz="2900" baseline="30000" dirty="0">
                <a:effectLst>
                  <a:outerShdw blurRad="50800" dist="38100" algn="l" rotWithShape="0">
                    <a:prstClr val="black">
                      <a:alpha val="40000"/>
                    </a:prstClr>
                  </a:outerShdw>
                </a:effectLst>
              </a:rPr>
              <a:t>10</a:t>
            </a:r>
            <a:r>
              <a:rPr lang="en-US" sz="2900" dirty="0">
                <a:effectLst>
                  <a:outerShdw blurRad="50800" dist="38100" algn="l" rotWithShape="0">
                    <a:prstClr val="black">
                      <a:alpha val="40000"/>
                    </a:prstClr>
                  </a:outerShdw>
                </a:effectLst>
              </a:rPr>
              <a:t> your </a:t>
            </a:r>
            <a:r>
              <a:rPr lang="en-US" sz="2900" b="1" dirty="0">
                <a:effectLst>
                  <a:outerShdw blurRad="50800" dist="38100" algn="l" rotWithShape="0">
                    <a:prstClr val="black">
                      <a:alpha val="40000"/>
                    </a:prstClr>
                  </a:outerShdw>
                </a:effectLst>
              </a:rPr>
              <a:t>kingdom come, your will be done, on earth as it is in heaven</a:t>
            </a:r>
            <a:r>
              <a:rPr lang="en-US" sz="2900" dirty="0">
                <a:effectLst>
                  <a:outerShdw blurRad="50800" dist="38100" algn="l" rotWithShape="0">
                    <a:prstClr val="black">
                      <a:alpha val="40000"/>
                    </a:prstClr>
                  </a:outerShdw>
                </a:effectLst>
              </a:rPr>
              <a:t>. </a:t>
            </a:r>
            <a:r>
              <a:rPr lang="en-US" sz="2900" baseline="30000" dirty="0">
                <a:effectLst>
                  <a:outerShdw blurRad="50800" dist="38100" algn="l" rotWithShape="0">
                    <a:prstClr val="black">
                      <a:alpha val="40000"/>
                    </a:prstClr>
                  </a:outerShdw>
                </a:effectLst>
              </a:rPr>
              <a:t>11</a:t>
            </a:r>
            <a:r>
              <a:rPr lang="en-US" sz="2900" dirty="0">
                <a:effectLst>
                  <a:outerShdw blurRad="50800" dist="38100" algn="l" rotWithShape="0">
                    <a:prstClr val="black">
                      <a:alpha val="40000"/>
                    </a:prstClr>
                  </a:outerShdw>
                </a:effectLst>
              </a:rPr>
              <a:t> Give us today our daily bread. </a:t>
            </a:r>
            <a:r>
              <a:rPr lang="en-US" sz="2900" baseline="30000" dirty="0">
                <a:effectLst>
                  <a:outerShdw blurRad="50800" dist="38100" algn="l" rotWithShape="0">
                    <a:prstClr val="black">
                      <a:alpha val="40000"/>
                    </a:prstClr>
                  </a:outerShdw>
                </a:effectLst>
              </a:rPr>
              <a:t>12</a:t>
            </a:r>
            <a:r>
              <a:rPr lang="en-US" sz="2900" dirty="0">
                <a:effectLst>
                  <a:outerShdw blurRad="50800" dist="38100" algn="l" rotWithShape="0">
                    <a:prstClr val="black">
                      <a:alpha val="40000"/>
                    </a:prstClr>
                  </a:outerShdw>
                </a:effectLst>
              </a:rPr>
              <a:t> And forgive us our debts, as we also have forgiven our debtors. “And do not lead us into temptation, But deliver us from the evil one. For Yours is the kingdom and the power and the glory forever. Amen.” </a:t>
            </a:r>
          </a:p>
          <a:p>
            <a:pPr algn="ctr">
              <a:lnSpc>
                <a:spcPct val="90000"/>
              </a:lnSpc>
              <a:spcAft>
                <a:spcPts val="600"/>
              </a:spcAft>
            </a:pPr>
            <a:r>
              <a:rPr lang="en-US" sz="2800" dirty="0">
                <a:effectLst>
                  <a:outerShdw blurRad="50800" dist="38100" algn="l" rotWithShape="0">
                    <a:prstClr val="black">
                      <a:alpha val="40000"/>
                    </a:prstClr>
                  </a:outerShdw>
                </a:effectLst>
              </a:rPr>
              <a:t>Matthew 6:13 nkjv</a:t>
            </a:r>
          </a:p>
          <a:p>
            <a:pPr algn="ctr">
              <a:lnSpc>
                <a:spcPct val="90000"/>
              </a:lnSpc>
              <a:spcAft>
                <a:spcPts val="600"/>
              </a:spcAft>
            </a:pPr>
            <a:endParaRPr lang="en-US" sz="2800" dirty="0">
              <a:effectLst>
                <a:outerShdw blurRad="50800" dist="38100" algn="l" rotWithShape="0">
                  <a:prstClr val="black">
                    <a:alpha val="40000"/>
                  </a:prstClr>
                </a:outerShdw>
              </a:effectLst>
            </a:endParaRPr>
          </a:p>
          <a:p>
            <a:pPr algn="ctr">
              <a:lnSpc>
                <a:spcPct val="90000"/>
              </a:lnSpc>
              <a:spcAft>
                <a:spcPts val="600"/>
              </a:spcAft>
            </a:pPr>
            <a:endParaRPr lang="en-US" sz="2800" dirty="0">
              <a:effectLst>
                <a:outerShdw blurRad="50800" dist="38100" algn="l" rotWithShape="0">
                  <a:prstClr val="black">
                    <a:alpha val="40000"/>
                  </a:prstClr>
                </a:outerShdw>
              </a:effectLst>
            </a:endParaRPr>
          </a:p>
        </p:txBody>
      </p:sp>
      <p:pic>
        <p:nvPicPr>
          <p:cNvPr id="2" name="Picture 1">
            <a:extLst>
              <a:ext uri="{FF2B5EF4-FFF2-40B4-BE49-F238E27FC236}">
                <a16:creationId xmlns:a16="http://schemas.microsoft.com/office/drawing/2014/main" id="{34B27B8E-B6E1-7CDC-9820-E09F4E4E70E5}"/>
              </a:ext>
            </a:extLst>
          </p:cNvPr>
          <p:cNvPicPr>
            <a:picLocks noChangeAspect="1"/>
          </p:cNvPicPr>
          <p:nvPr/>
        </p:nvPicPr>
        <p:blipFill rotWithShape="1">
          <a:blip r:embed="rId3"/>
          <a:srcRect l="-1" t="1" r="933" b="49999"/>
          <a:stretch/>
        </p:blipFill>
        <p:spPr>
          <a:xfrm>
            <a:off x="11240219" y="258400"/>
            <a:ext cx="731336" cy="489382"/>
          </a:xfrm>
          <a:prstGeom prst="rect">
            <a:avLst/>
          </a:prstGeom>
        </p:spPr>
      </p:pic>
    </p:spTree>
    <p:extLst>
      <p:ext uri="{BB962C8B-B14F-4D97-AF65-F5344CB8AC3E}">
        <p14:creationId xmlns:p14="http://schemas.microsoft.com/office/powerpoint/2010/main" val="2605334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3" name="Picture 2" descr="dhand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018"/>
            <a:ext cx="9142413" cy="6858000"/>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ctrTitle"/>
          </p:nvPr>
        </p:nvSpPr>
        <p:spPr>
          <a:xfrm>
            <a:off x="6557056" y="1280160"/>
            <a:ext cx="5170714" cy="4271009"/>
          </a:xfrm>
        </p:spPr>
        <p:txBody>
          <a:bodyPr>
            <a:normAutofit/>
          </a:bodyPr>
          <a:lstStyle/>
          <a:p>
            <a:pPr eaLnBrk="1" hangingPunct="1"/>
            <a:r>
              <a:rPr lang="en-US" altLang="en-US" sz="4900" dirty="0">
                <a:solidFill>
                  <a:schemeClr val="bg1"/>
                </a:solidFill>
                <a:effectLst>
                  <a:glow rad="139700">
                    <a:srgbClr val="00B0F0">
                      <a:alpha val="40000"/>
                    </a:srgbClr>
                  </a:glow>
                  <a:outerShdw blurRad="50800" dist="76200" algn="l" rotWithShape="0">
                    <a:schemeClr val="bg1">
                      <a:lumMod val="50000"/>
                      <a:alpha val="40000"/>
                    </a:schemeClr>
                  </a:outerShdw>
                </a:effectLst>
                <a:latin typeface="Arial Black" charset="0"/>
                <a:ea typeface="ＭＳ Ｐゴシック" charset="-128"/>
              </a:rPr>
              <a:t>Firstly</a:t>
            </a:r>
            <a:r>
              <a:rPr lang="en-US" altLang="en-US" sz="4900" dirty="0">
                <a:solidFill>
                  <a:schemeClr val="bg1"/>
                </a:solidFill>
                <a:effectLst>
                  <a:glow rad="139700">
                    <a:srgbClr val="00B0F0">
                      <a:alpha val="40000"/>
                    </a:srgbClr>
                  </a:glow>
                  <a:outerShdw blurRad="50800" dist="76200" algn="l" rotWithShape="0">
                    <a:schemeClr val="bg1">
                      <a:lumMod val="50000"/>
                      <a:alpha val="40000"/>
                    </a:schemeClr>
                  </a:outerShdw>
                  <a:reflection blurRad="6350" stA="55000" endA="300" endPos="45500" dir="5400000" sy="-100000" algn="bl" rotWithShape="0"/>
                </a:effectLst>
                <a:latin typeface="Arial Black" charset="0"/>
                <a:ea typeface="ＭＳ Ｐゴシック" charset="-128"/>
              </a:rPr>
              <a:t>:</a:t>
            </a:r>
            <a:br>
              <a:rPr lang="en-US" altLang="en-US" sz="6000" dirty="0">
                <a:solidFill>
                  <a:schemeClr val="bg1"/>
                </a:solidFill>
                <a:effectLst>
                  <a:glow rad="139700">
                    <a:srgbClr val="00B0F0">
                      <a:alpha val="40000"/>
                    </a:srgbClr>
                  </a:glow>
                  <a:outerShdw blurRad="50800" dist="76200" algn="l" rotWithShape="0">
                    <a:schemeClr val="bg1">
                      <a:lumMod val="50000"/>
                      <a:alpha val="40000"/>
                    </a:schemeClr>
                  </a:outerShdw>
                  <a:reflection blurRad="6350" stA="55000" endA="300" endPos="45500" dir="5400000" sy="-100000" algn="bl" rotWithShape="0"/>
                </a:effectLst>
                <a:latin typeface="Arial Black" charset="0"/>
                <a:ea typeface="ＭＳ Ｐゴシック" charset="-128"/>
              </a:rPr>
            </a:br>
            <a:br>
              <a:rPr lang="en-US" altLang="en-US" sz="6000" dirty="0">
                <a:solidFill>
                  <a:schemeClr val="bg1"/>
                </a:solidFill>
                <a:effectLst>
                  <a:glow rad="139700">
                    <a:srgbClr val="00B0F0">
                      <a:alpha val="40000"/>
                    </a:srgbClr>
                  </a:glow>
                  <a:outerShdw blurRad="50800" dist="76200" algn="l" rotWithShape="0">
                    <a:schemeClr val="bg1">
                      <a:lumMod val="50000"/>
                      <a:alpha val="40000"/>
                    </a:schemeClr>
                  </a:outerShdw>
                  <a:reflection blurRad="6350" stA="55000" endA="300" endPos="45500" dir="5400000" sy="-100000" algn="bl" rotWithShape="0"/>
                </a:effectLst>
                <a:latin typeface="Arial Black" charset="0"/>
                <a:ea typeface="ＭＳ Ｐゴシック" charset="-128"/>
              </a:rPr>
            </a:br>
            <a:r>
              <a:rPr lang="en-US" altLang="en-US" sz="6000" dirty="0">
                <a:solidFill>
                  <a:schemeClr val="bg1"/>
                </a:solidFill>
                <a:effectLst>
                  <a:glow rad="139700">
                    <a:srgbClr val="00B0F0">
                      <a:alpha val="40000"/>
                    </a:srgbClr>
                  </a:glow>
                  <a:outerShdw blurRad="50800" dist="76200" algn="l" rotWithShape="0">
                    <a:schemeClr val="bg1">
                      <a:lumMod val="50000"/>
                      <a:alpha val="40000"/>
                    </a:schemeClr>
                  </a:outerShdw>
                </a:effectLst>
                <a:latin typeface="Arial Black" charset="0"/>
                <a:ea typeface="ＭＳ Ｐゴシック" charset="-128"/>
              </a:rPr>
              <a:t>Our</a:t>
            </a:r>
            <a:r>
              <a:rPr lang="en-US" altLang="en-US" sz="6000" dirty="0">
                <a:solidFill>
                  <a:schemeClr val="bg1"/>
                </a:solidFill>
                <a:effectLst>
                  <a:glow rad="139700">
                    <a:srgbClr val="00B0F0">
                      <a:alpha val="40000"/>
                    </a:srgbClr>
                  </a:glow>
                  <a:outerShdw blurRad="50800" dist="76200" algn="l" rotWithShape="0">
                    <a:schemeClr val="bg1">
                      <a:lumMod val="50000"/>
                      <a:alpha val="40000"/>
                    </a:schemeClr>
                  </a:outerShdw>
                  <a:reflection blurRad="6350" stA="55000" endA="300" endPos="45500" dir="5400000" sy="-100000" algn="bl" rotWithShape="0"/>
                </a:effectLst>
                <a:latin typeface="Arial Black" charset="0"/>
                <a:ea typeface="ＭＳ Ｐゴシック" charset="-128"/>
              </a:rPr>
              <a:t> </a:t>
            </a:r>
            <a:r>
              <a:rPr lang="en-US" altLang="en-US" sz="6000" dirty="0">
                <a:solidFill>
                  <a:schemeClr val="bg1"/>
                </a:solidFill>
                <a:effectLst>
                  <a:glow rad="139700">
                    <a:srgbClr val="00B0F0">
                      <a:alpha val="40000"/>
                    </a:srgbClr>
                  </a:glow>
                  <a:outerShdw blurRad="50800" dist="76200" algn="l" rotWithShape="0">
                    <a:schemeClr val="bg1">
                      <a:lumMod val="50000"/>
                      <a:alpha val="40000"/>
                    </a:schemeClr>
                  </a:outerShdw>
                </a:effectLst>
                <a:latin typeface="Arial Black" charset="0"/>
                <a:ea typeface="ＭＳ Ｐゴシック" charset="-128"/>
              </a:rPr>
              <a:t>Good</a:t>
            </a:r>
            <a:r>
              <a:rPr lang="en-US" altLang="en-US" sz="6000" dirty="0">
                <a:solidFill>
                  <a:schemeClr val="bg1"/>
                </a:solidFill>
                <a:effectLst>
                  <a:glow rad="139700">
                    <a:srgbClr val="00B0F0">
                      <a:alpha val="40000"/>
                    </a:srgbClr>
                  </a:glow>
                  <a:outerShdw blurRad="50800" dist="76200" algn="l" rotWithShape="0">
                    <a:schemeClr val="bg1">
                      <a:lumMod val="50000"/>
                      <a:alpha val="40000"/>
                    </a:schemeClr>
                  </a:outerShdw>
                  <a:reflection blurRad="6350" stA="55000" endA="300" endPos="45500" dir="5400000" sy="-100000" algn="bl" rotWithShape="0"/>
                </a:effectLst>
                <a:latin typeface="Arial Black" charset="0"/>
                <a:ea typeface="ＭＳ Ｐゴシック" charset="-128"/>
              </a:rPr>
              <a:t> </a:t>
            </a:r>
            <a:r>
              <a:rPr lang="en-US" altLang="en-US" sz="6000" dirty="0">
                <a:solidFill>
                  <a:schemeClr val="bg1"/>
                </a:solidFill>
                <a:effectLst>
                  <a:glow rad="139700">
                    <a:srgbClr val="00B0F0">
                      <a:alpha val="40000"/>
                    </a:srgbClr>
                  </a:glow>
                  <a:outerShdw blurRad="50800" dist="76200" algn="l" rotWithShape="0">
                    <a:schemeClr val="bg1">
                      <a:lumMod val="50000"/>
                      <a:alpha val="40000"/>
                    </a:schemeClr>
                  </a:outerShdw>
                </a:effectLst>
                <a:latin typeface="Arial Black" charset="0"/>
                <a:ea typeface="ＭＳ Ｐゴシック" charset="-128"/>
              </a:rPr>
              <a:t>Father</a:t>
            </a:r>
            <a:r>
              <a:rPr lang="en-US" altLang="en-US" sz="6000" dirty="0">
                <a:solidFill>
                  <a:schemeClr val="bg1"/>
                </a:solidFill>
                <a:effectLst>
                  <a:glow rad="139700">
                    <a:srgbClr val="00B0F0">
                      <a:alpha val="40000"/>
                    </a:srgbClr>
                  </a:glow>
                  <a:outerShdw blurRad="50800" dist="76200" algn="l" rotWithShape="0">
                    <a:schemeClr val="bg1">
                      <a:lumMod val="50000"/>
                      <a:alpha val="40000"/>
                    </a:schemeClr>
                  </a:outerShdw>
                  <a:reflection blurRad="6350" stA="55000" endA="300" endPos="45500" dir="5400000" sy="-100000" algn="bl" rotWithShape="0"/>
                </a:effectLst>
                <a:latin typeface="Arial Black" charset="0"/>
                <a:ea typeface="ＭＳ Ｐゴシック" charset="-128"/>
              </a:rPr>
              <a:t> </a:t>
            </a:r>
            <a:br>
              <a:rPr lang="en-US" altLang="en-US" sz="6000" dirty="0">
                <a:solidFill>
                  <a:schemeClr val="bg1"/>
                </a:solidFill>
                <a:effectLst>
                  <a:glow rad="139700">
                    <a:srgbClr val="00B0F0">
                      <a:alpha val="40000"/>
                    </a:srgbClr>
                  </a:glow>
                  <a:outerShdw blurRad="50800" dist="76200" algn="l" rotWithShape="0">
                    <a:schemeClr val="bg1">
                      <a:lumMod val="50000"/>
                      <a:alpha val="40000"/>
                    </a:schemeClr>
                  </a:outerShdw>
                  <a:reflection blurRad="6350" stA="55000" endA="300" endPos="45500" dir="5400000" sy="-100000" algn="bl" rotWithShape="0"/>
                </a:effectLst>
                <a:latin typeface="Arial Black" charset="0"/>
                <a:ea typeface="ＭＳ Ｐゴシック" charset="-128"/>
              </a:rPr>
            </a:br>
            <a:r>
              <a:rPr lang="en-US" altLang="en-US" sz="6000" dirty="0">
                <a:solidFill>
                  <a:schemeClr val="bg1"/>
                </a:solidFill>
                <a:effectLst>
                  <a:glow rad="139700">
                    <a:srgbClr val="00B0F0">
                      <a:alpha val="40000"/>
                    </a:srgbClr>
                  </a:glow>
                  <a:outerShdw blurRad="50800" dist="76200" algn="l" rotWithShape="0">
                    <a:schemeClr val="bg1">
                      <a:lumMod val="50000"/>
                      <a:alpha val="40000"/>
                    </a:schemeClr>
                  </a:outerShdw>
                </a:effectLst>
                <a:latin typeface="Arial Black" charset="0"/>
                <a:ea typeface="ＭＳ Ｐゴシック" charset="-128"/>
              </a:rPr>
              <a:t>in</a:t>
            </a:r>
            <a:r>
              <a:rPr lang="en-US" altLang="en-US" sz="6000" dirty="0">
                <a:solidFill>
                  <a:schemeClr val="bg1"/>
                </a:solidFill>
                <a:effectLst>
                  <a:glow rad="139700">
                    <a:srgbClr val="00B0F0">
                      <a:alpha val="40000"/>
                    </a:srgbClr>
                  </a:glow>
                  <a:outerShdw blurRad="50800" dist="76200" algn="l" rotWithShape="0">
                    <a:schemeClr val="bg1">
                      <a:lumMod val="50000"/>
                      <a:alpha val="40000"/>
                    </a:schemeClr>
                  </a:outerShdw>
                  <a:reflection blurRad="6350" stA="55000" endA="300" endPos="45500" dir="5400000" sy="-100000" algn="bl" rotWithShape="0"/>
                </a:effectLst>
                <a:latin typeface="Arial Black" charset="0"/>
                <a:ea typeface="ＭＳ Ｐゴシック" charset="-128"/>
              </a:rPr>
              <a:t> </a:t>
            </a:r>
            <a:r>
              <a:rPr lang="en-US" altLang="en-US" sz="6000" dirty="0">
                <a:solidFill>
                  <a:schemeClr val="bg1"/>
                </a:solidFill>
                <a:effectLst>
                  <a:glow rad="139700">
                    <a:srgbClr val="00B0F0">
                      <a:alpha val="40000"/>
                    </a:srgbClr>
                  </a:glow>
                  <a:outerShdw blurRad="50800" dist="76200" algn="l" rotWithShape="0">
                    <a:schemeClr val="bg1">
                      <a:lumMod val="50000"/>
                      <a:alpha val="40000"/>
                    </a:schemeClr>
                  </a:outerShdw>
                </a:effectLst>
                <a:latin typeface="Arial Black" charset="0"/>
                <a:ea typeface="ＭＳ Ｐゴシック" charset="-128"/>
              </a:rPr>
              <a:t>Heaven</a:t>
            </a:r>
          </a:p>
        </p:txBody>
      </p:sp>
      <p:pic>
        <p:nvPicPr>
          <p:cNvPr id="2" name="Picture 1">
            <a:extLst>
              <a:ext uri="{FF2B5EF4-FFF2-40B4-BE49-F238E27FC236}">
                <a16:creationId xmlns:a16="http://schemas.microsoft.com/office/drawing/2014/main" id="{5A1BB376-2669-53B1-CFF0-DCCB5D85BAC0}"/>
              </a:ext>
            </a:extLst>
          </p:cNvPr>
          <p:cNvPicPr>
            <a:picLocks noChangeAspect="1"/>
          </p:cNvPicPr>
          <p:nvPr/>
        </p:nvPicPr>
        <p:blipFill rotWithShape="1">
          <a:blip r:embed="rId3"/>
          <a:srcRect l="-1" t="1" r="933" b="49999"/>
          <a:stretch/>
        </p:blipFill>
        <p:spPr>
          <a:xfrm>
            <a:off x="11240219" y="258400"/>
            <a:ext cx="731336" cy="489382"/>
          </a:xfrm>
          <a:prstGeom prst="rect">
            <a:avLst/>
          </a:prstGeom>
        </p:spPr>
      </p:pic>
    </p:spTree>
    <p:extLst>
      <p:ext uri="{BB962C8B-B14F-4D97-AF65-F5344CB8AC3E}">
        <p14:creationId xmlns:p14="http://schemas.microsoft.com/office/powerpoint/2010/main" val="841685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6CA9CF-A118-A619-F15F-3F701A3D6411}"/>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holding a loaf of bread&#10;&#10;AI-generated content may be incorrect.">
            <a:extLst>
              <a:ext uri="{FF2B5EF4-FFF2-40B4-BE49-F238E27FC236}">
                <a16:creationId xmlns:a16="http://schemas.microsoft.com/office/drawing/2014/main" id="{8556D1C6-F801-3624-11EB-F9A44D137644}"/>
              </a:ext>
            </a:extLst>
          </p:cNvPr>
          <p:cNvPicPr>
            <a:picLocks noChangeAspect="1"/>
          </p:cNvPicPr>
          <p:nvPr/>
        </p:nvPicPr>
        <p:blipFill>
          <a:blip r:embed="rId2"/>
          <a:srcRect l="341" r="5542" b="-1"/>
          <a:stretch>
            <a:fillRect/>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AA8B084-AAD7-8E7C-D0E9-A8EB8CB12FCB}"/>
              </a:ext>
            </a:extLst>
          </p:cNvPr>
          <p:cNvSpPr txBox="1"/>
          <p:nvPr/>
        </p:nvSpPr>
        <p:spPr>
          <a:xfrm>
            <a:off x="8392602" y="2053263"/>
            <a:ext cx="3445765" cy="3692028"/>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4000" dirty="0">
                <a:effectLst>
                  <a:outerShdw blurRad="50800" dist="38100" algn="l" rotWithShape="0">
                    <a:prstClr val="black">
                      <a:alpha val="40000"/>
                    </a:prstClr>
                  </a:outerShdw>
                </a:effectLst>
                <a:latin typeface="+mj-lt"/>
                <a:ea typeface="+mj-ea"/>
                <a:cs typeface="+mj-cs"/>
              </a:rPr>
              <a:t>Secondly:</a:t>
            </a:r>
          </a:p>
          <a:p>
            <a:pPr>
              <a:lnSpc>
                <a:spcPct val="90000"/>
              </a:lnSpc>
              <a:spcBef>
                <a:spcPct val="0"/>
              </a:spcBef>
              <a:spcAft>
                <a:spcPts val="600"/>
              </a:spcAft>
            </a:pPr>
            <a:endParaRPr lang="en-US" sz="1600" dirty="0">
              <a:effectLst>
                <a:outerShdw blurRad="50800" dist="38100" algn="l" rotWithShape="0">
                  <a:prstClr val="black">
                    <a:alpha val="40000"/>
                  </a:prstClr>
                </a:outerShdw>
              </a:effectLst>
              <a:latin typeface="+mj-lt"/>
              <a:ea typeface="+mj-ea"/>
              <a:cs typeface="+mj-cs"/>
            </a:endParaRPr>
          </a:p>
          <a:p>
            <a:pPr>
              <a:lnSpc>
                <a:spcPct val="90000"/>
              </a:lnSpc>
              <a:spcBef>
                <a:spcPct val="0"/>
              </a:spcBef>
              <a:spcAft>
                <a:spcPts val="600"/>
              </a:spcAft>
            </a:pPr>
            <a:r>
              <a:rPr lang="en-US" sz="4800" b="1" dirty="0">
                <a:effectLst>
                  <a:outerShdw blurRad="50800" dist="38100" algn="l" rotWithShape="0">
                    <a:prstClr val="black">
                      <a:alpha val="40000"/>
                    </a:prstClr>
                  </a:outerShdw>
                </a:effectLst>
                <a:latin typeface="+mj-lt"/>
                <a:ea typeface="+mj-ea"/>
                <a:cs typeface="+mj-cs"/>
              </a:rPr>
              <a:t>Give us today our daily bread</a:t>
            </a:r>
          </a:p>
        </p:txBody>
      </p:sp>
      <p:pic>
        <p:nvPicPr>
          <p:cNvPr id="2" name="Picture 1" descr="A logo with a heart and text&#10;&#10;AI-generated content may be incorrect.">
            <a:extLst>
              <a:ext uri="{FF2B5EF4-FFF2-40B4-BE49-F238E27FC236}">
                <a16:creationId xmlns:a16="http://schemas.microsoft.com/office/drawing/2014/main" id="{F08459C1-4361-D4BF-B137-A4E0DC6DFA5D}"/>
              </a:ext>
            </a:extLst>
          </p:cNvPr>
          <p:cNvPicPr>
            <a:picLocks noChangeAspect="1"/>
          </p:cNvPicPr>
          <p:nvPr/>
        </p:nvPicPr>
        <p:blipFill rotWithShape="1">
          <a:blip r:embed="rId3"/>
          <a:srcRect l="-1" t="1" r="933" b="49999"/>
          <a:stretch/>
        </p:blipFill>
        <p:spPr>
          <a:xfrm>
            <a:off x="11240219" y="258400"/>
            <a:ext cx="731336" cy="489382"/>
          </a:xfrm>
          <a:prstGeom prst="rect">
            <a:avLst/>
          </a:prstGeom>
        </p:spPr>
      </p:pic>
    </p:spTree>
    <p:extLst>
      <p:ext uri="{BB962C8B-B14F-4D97-AF65-F5344CB8AC3E}">
        <p14:creationId xmlns:p14="http://schemas.microsoft.com/office/powerpoint/2010/main" val="3796969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0D598E8-8630-2048-0B1C-B4035C41576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E7F378B-2103-B6CD-40ED-7B944A150FA7}"/>
              </a:ext>
            </a:extLst>
          </p:cNvPr>
          <p:cNvSpPr txBox="1"/>
          <p:nvPr/>
        </p:nvSpPr>
        <p:spPr>
          <a:xfrm>
            <a:off x="4637313" y="522516"/>
            <a:ext cx="7262949" cy="1569660"/>
          </a:xfrm>
          <a:prstGeom prst="rect">
            <a:avLst/>
          </a:prstGeom>
          <a:solidFill>
            <a:schemeClr val="tx1"/>
          </a:solidFill>
        </p:spPr>
        <p:txBody>
          <a:bodyPr wrap="square">
            <a:spAutoFit/>
          </a:bodyPr>
          <a:lstStyle/>
          <a:p>
            <a:pPr algn="ctr"/>
            <a:r>
              <a:rPr lang="en-AU" sz="3200" b="1" dirty="0">
                <a:solidFill>
                  <a:schemeClr val="bg1"/>
                </a:solidFill>
                <a:effectLst>
                  <a:outerShdw blurRad="50800" dist="38100" algn="l" rotWithShape="0">
                    <a:prstClr val="black">
                      <a:alpha val="40000"/>
                    </a:prstClr>
                  </a:outerShdw>
                </a:effectLst>
              </a:rPr>
              <a:t>THIRDLY: </a:t>
            </a:r>
          </a:p>
          <a:p>
            <a:pPr algn="ctr"/>
            <a:endParaRPr lang="en-AU" sz="3200" b="1" dirty="0">
              <a:solidFill>
                <a:schemeClr val="bg1"/>
              </a:solidFill>
              <a:effectLst>
                <a:outerShdw blurRad="50800" dist="38100" algn="l" rotWithShape="0">
                  <a:prstClr val="black">
                    <a:alpha val="40000"/>
                  </a:prstClr>
                </a:outerShdw>
              </a:effectLst>
            </a:endParaRPr>
          </a:p>
          <a:p>
            <a:pPr algn="ctr"/>
            <a:r>
              <a:rPr lang="en-AU" sz="3200" b="1" dirty="0">
                <a:solidFill>
                  <a:schemeClr val="bg1"/>
                </a:solidFill>
                <a:effectLst>
                  <a:outerShdw blurRad="50800" dist="38100" algn="l" rotWithShape="0">
                    <a:prstClr val="black">
                      <a:alpha val="40000"/>
                    </a:prstClr>
                  </a:outerShdw>
                </a:effectLst>
              </a:rPr>
              <a:t>THE BREAD OF FORGIVENESS</a:t>
            </a:r>
            <a:endParaRPr lang="en-AU" sz="3200" dirty="0">
              <a:solidFill>
                <a:schemeClr val="bg1"/>
              </a:solidFill>
              <a:effectLst>
                <a:outerShdw blurRad="50800" dist="38100" algn="l" rotWithShape="0">
                  <a:prstClr val="black">
                    <a:alpha val="40000"/>
                  </a:prstClr>
                </a:outerShdw>
              </a:effectLst>
            </a:endParaRPr>
          </a:p>
        </p:txBody>
      </p:sp>
      <p:pic>
        <p:nvPicPr>
          <p:cNvPr id="6" name="Picture 2">
            <a:extLst>
              <a:ext uri="{FF2B5EF4-FFF2-40B4-BE49-F238E27FC236}">
                <a16:creationId xmlns:a16="http://schemas.microsoft.com/office/drawing/2014/main" id="{D60F6030-E768-2CC4-EDF4-68CE8CDA48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040" r="29603"/>
          <a:stretch>
            <a:fillRect/>
          </a:stretch>
        </p:blipFill>
        <p:spPr bwMode="auto">
          <a:xfrm>
            <a:off x="0" y="0"/>
            <a:ext cx="4428309" cy="68580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DA43342-07AD-1F2E-2DF7-981580F3D0A7}"/>
              </a:ext>
            </a:extLst>
          </p:cNvPr>
          <p:cNvSpPr txBox="1"/>
          <p:nvPr/>
        </p:nvSpPr>
        <p:spPr>
          <a:xfrm>
            <a:off x="4754878" y="3332920"/>
            <a:ext cx="7262949" cy="2465098"/>
          </a:xfrm>
          <a:prstGeom prst="rect">
            <a:avLst/>
          </a:prstGeom>
          <a:solidFill>
            <a:schemeClr val="tx1"/>
          </a:solidFill>
        </p:spPr>
        <p:txBody>
          <a:bodyPr wrap="square">
            <a:spAutoFit/>
          </a:bodyPr>
          <a:lstStyle/>
          <a:p>
            <a:pPr algn="ctr">
              <a:lnSpc>
                <a:spcPct val="90000"/>
              </a:lnSpc>
              <a:spcAft>
                <a:spcPts val="600"/>
              </a:spcAft>
            </a:pPr>
            <a:r>
              <a:rPr lang="en-US" sz="3200" dirty="0">
                <a:solidFill>
                  <a:schemeClr val="bg1"/>
                </a:solidFill>
                <a:effectLst>
                  <a:outerShdw blurRad="50800" dist="38100" algn="l" rotWithShape="0">
                    <a:prstClr val="black">
                      <a:alpha val="40000"/>
                    </a:prstClr>
                  </a:outerShdw>
                </a:effectLst>
              </a:rPr>
              <a:t>Give us today our daily bread. </a:t>
            </a:r>
            <a:r>
              <a:rPr lang="en-US" sz="3200" baseline="30000" dirty="0">
                <a:solidFill>
                  <a:schemeClr val="bg1"/>
                </a:solidFill>
                <a:effectLst>
                  <a:outerShdw blurRad="50800" dist="38100" algn="l" rotWithShape="0">
                    <a:prstClr val="black">
                      <a:alpha val="40000"/>
                    </a:prstClr>
                  </a:outerShdw>
                </a:effectLst>
              </a:rPr>
              <a:t>12</a:t>
            </a:r>
            <a:r>
              <a:rPr lang="en-US" sz="3200" dirty="0">
                <a:solidFill>
                  <a:schemeClr val="bg1"/>
                </a:solidFill>
                <a:effectLst>
                  <a:outerShdw blurRad="50800" dist="38100" algn="l" rotWithShape="0">
                    <a:prstClr val="black">
                      <a:alpha val="40000"/>
                    </a:prstClr>
                  </a:outerShdw>
                </a:effectLst>
              </a:rPr>
              <a:t> </a:t>
            </a:r>
            <a:r>
              <a:rPr lang="en-US" sz="3200" b="1" dirty="0">
                <a:solidFill>
                  <a:srgbClr val="FFFF00"/>
                </a:solidFill>
                <a:effectLst>
                  <a:outerShdw blurRad="50800" dist="38100" algn="l" rotWithShape="0">
                    <a:prstClr val="black">
                      <a:alpha val="40000"/>
                    </a:prstClr>
                  </a:outerShdw>
                </a:effectLst>
              </a:rPr>
              <a:t>And forgive us our debts, as we also have forgiven our debtors</a:t>
            </a:r>
            <a:r>
              <a:rPr lang="en-US" sz="3200" dirty="0">
                <a:solidFill>
                  <a:srgbClr val="FFFF00"/>
                </a:solidFill>
                <a:effectLst>
                  <a:outerShdw blurRad="50800" dist="38100" algn="l" rotWithShape="0">
                    <a:prstClr val="black">
                      <a:alpha val="40000"/>
                    </a:prstClr>
                  </a:outerShdw>
                </a:effectLst>
              </a:rPr>
              <a:t>. </a:t>
            </a:r>
          </a:p>
          <a:p>
            <a:pPr algn="ctr">
              <a:lnSpc>
                <a:spcPct val="90000"/>
              </a:lnSpc>
              <a:spcAft>
                <a:spcPts val="600"/>
              </a:spcAft>
            </a:pPr>
            <a:endParaRPr lang="en-US" sz="3200" dirty="0">
              <a:solidFill>
                <a:schemeClr val="bg1"/>
              </a:solidFill>
              <a:effectLst>
                <a:outerShdw blurRad="50800" dist="38100" algn="l" rotWithShape="0">
                  <a:prstClr val="black">
                    <a:alpha val="40000"/>
                  </a:prstClr>
                </a:outerShdw>
              </a:effectLst>
            </a:endParaRPr>
          </a:p>
          <a:p>
            <a:pPr algn="ctr">
              <a:lnSpc>
                <a:spcPct val="90000"/>
              </a:lnSpc>
              <a:spcAft>
                <a:spcPts val="600"/>
              </a:spcAft>
            </a:pPr>
            <a:r>
              <a:rPr lang="en-US" sz="2800" dirty="0">
                <a:solidFill>
                  <a:schemeClr val="bg1"/>
                </a:solidFill>
                <a:effectLst>
                  <a:outerShdw blurRad="50800" dist="38100" algn="l" rotWithShape="0">
                    <a:prstClr val="black">
                      <a:alpha val="40000"/>
                    </a:prstClr>
                  </a:outerShdw>
                </a:effectLst>
              </a:rPr>
              <a:t>Matthew 6:11-12 nkjv</a:t>
            </a:r>
            <a:endParaRPr lang="en-AU" sz="2800" dirty="0">
              <a:solidFill>
                <a:schemeClr val="bg1"/>
              </a:solidFill>
              <a:effectLst>
                <a:outerShdw blurRad="50800" dist="38100" algn="l" rotWithShape="0">
                  <a:prstClr val="black">
                    <a:alpha val="40000"/>
                  </a:prstClr>
                </a:outerShdw>
              </a:effectLst>
            </a:endParaRPr>
          </a:p>
        </p:txBody>
      </p:sp>
      <p:pic>
        <p:nvPicPr>
          <p:cNvPr id="4" name="Picture 3">
            <a:extLst>
              <a:ext uri="{FF2B5EF4-FFF2-40B4-BE49-F238E27FC236}">
                <a16:creationId xmlns:a16="http://schemas.microsoft.com/office/drawing/2014/main" id="{93B4E585-5B23-43CE-B22B-3A508D7AC16B}"/>
              </a:ext>
            </a:extLst>
          </p:cNvPr>
          <p:cNvPicPr>
            <a:picLocks noChangeAspect="1"/>
          </p:cNvPicPr>
          <p:nvPr/>
        </p:nvPicPr>
        <p:blipFill rotWithShape="1">
          <a:blip r:embed="rId3"/>
          <a:srcRect l="-1" t="1" r="933" b="49999"/>
          <a:stretch/>
        </p:blipFill>
        <p:spPr>
          <a:xfrm>
            <a:off x="11240219" y="258400"/>
            <a:ext cx="731336" cy="489382"/>
          </a:xfrm>
          <a:prstGeom prst="rect">
            <a:avLst/>
          </a:prstGeom>
        </p:spPr>
      </p:pic>
    </p:spTree>
    <p:extLst>
      <p:ext uri="{BB962C8B-B14F-4D97-AF65-F5344CB8AC3E}">
        <p14:creationId xmlns:p14="http://schemas.microsoft.com/office/powerpoint/2010/main" val="2499643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loaf of bread&#10;&#10;AI-generated content may be incorrect.">
            <a:extLst>
              <a:ext uri="{FF2B5EF4-FFF2-40B4-BE49-F238E27FC236}">
                <a16:creationId xmlns:a16="http://schemas.microsoft.com/office/drawing/2014/main" id="{B44AE00A-E04C-546D-6589-159901B90348}"/>
              </a:ext>
            </a:extLst>
          </p:cNvPr>
          <p:cNvPicPr>
            <a:picLocks noChangeAspect="1"/>
          </p:cNvPicPr>
          <p:nvPr/>
        </p:nvPicPr>
        <p:blipFill>
          <a:blip r:embed="rId3"/>
          <a:srcRect l="17726" r="22926" b="-2"/>
          <a:stretch>
            <a:fillRect/>
          </a:stretch>
        </p:blipFill>
        <p:spPr>
          <a:xfrm>
            <a:off x="3" y="1587"/>
            <a:ext cx="5647036"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effectLst>
            <a:softEdge rad="127000"/>
          </a:effectLst>
        </p:spPr>
      </p:pic>
      <p:sp>
        <p:nvSpPr>
          <p:cNvPr id="3" name="TextBox 2">
            <a:extLst>
              <a:ext uri="{FF2B5EF4-FFF2-40B4-BE49-F238E27FC236}">
                <a16:creationId xmlns:a16="http://schemas.microsoft.com/office/drawing/2014/main" id="{FEF08C96-9F66-FF0A-BF31-927DD61EF67A}"/>
              </a:ext>
            </a:extLst>
          </p:cNvPr>
          <p:cNvSpPr txBox="1"/>
          <p:nvPr/>
        </p:nvSpPr>
        <p:spPr>
          <a:xfrm>
            <a:off x="5782962" y="1103204"/>
            <a:ext cx="6025155" cy="5445171"/>
          </a:xfrm>
          <a:prstGeom prst="rect">
            <a:avLst/>
          </a:prstGeom>
        </p:spPr>
        <p:txBody>
          <a:bodyPr vert="horz" lIns="91440" tIns="45720" rIns="91440" bIns="45720" rtlCol="0">
            <a:noAutofit/>
          </a:bodyPr>
          <a:lstStyle/>
          <a:p>
            <a:pPr algn="ctr">
              <a:lnSpc>
                <a:spcPct val="90000"/>
              </a:lnSpc>
              <a:spcAft>
                <a:spcPts val="600"/>
              </a:spcAft>
            </a:pPr>
            <a:r>
              <a:rPr lang="en-US" sz="2800" baseline="30000" dirty="0"/>
              <a:t>12</a:t>
            </a:r>
            <a:r>
              <a:rPr lang="en-US" sz="2800" b="1" dirty="0">
                <a:effectLst>
                  <a:outerShdw blurRad="50800" dist="38100" algn="l" rotWithShape="0">
                    <a:prstClr val="black">
                      <a:alpha val="40000"/>
                    </a:prstClr>
                  </a:outerShdw>
                </a:effectLst>
              </a:rPr>
              <a:t>And forgive us our debts,</a:t>
            </a:r>
          </a:p>
          <a:p>
            <a:pPr algn="ctr">
              <a:lnSpc>
                <a:spcPct val="90000"/>
              </a:lnSpc>
              <a:spcAft>
                <a:spcPts val="600"/>
              </a:spcAft>
            </a:pPr>
            <a:r>
              <a:rPr lang="en-US" sz="2800" b="1" dirty="0">
                <a:effectLst>
                  <a:outerShdw blurRad="50800" dist="38100" algn="l" rotWithShape="0">
                    <a:prstClr val="black">
                      <a:alpha val="40000"/>
                    </a:prstClr>
                  </a:outerShdw>
                </a:effectLst>
              </a:rPr>
              <a:t>As we forgive our debtors</a:t>
            </a:r>
            <a:r>
              <a:rPr lang="en-US" sz="2800" dirty="0">
                <a:effectLst>
                  <a:outerShdw blurRad="50800" dist="38100" algn="l" rotWithShape="0">
                    <a:prstClr val="black">
                      <a:alpha val="40000"/>
                    </a:prstClr>
                  </a:outerShdw>
                </a:effectLst>
              </a:rPr>
              <a:t>.</a:t>
            </a:r>
            <a:r>
              <a:rPr lang="en-US" sz="2800" baseline="30000" dirty="0">
                <a:effectLst>
                  <a:outerShdw blurRad="50800" dist="38100" algn="l" rotWithShape="0">
                    <a:prstClr val="black">
                      <a:alpha val="40000"/>
                    </a:prstClr>
                  </a:outerShdw>
                </a:effectLst>
              </a:rPr>
              <a:t>13</a:t>
            </a:r>
            <a:r>
              <a:rPr lang="en-US" sz="2800" dirty="0">
                <a:effectLst>
                  <a:outerShdw blurRad="50800" dist="38100" algn="l" rotWithShape="0">
                    <a:prstClr val="black">
                      <a:alpha val="40000"/>
                    </a:prstClr>
                  </a:outerShdw>
                </a:effectLst>
              </a:rPr>
              <a:t> And do not lead us into temptation, But deliver us from the evil one. For Yours is the kingdom and the power and the glory forever. Amen.</a:t>
            </a:r>
          </a:p>
          <a:p>
            <a:pPr algn="ctr">
              <a:lnSpc>
                <a:spcPct val="90000"/>
              </a:lnSpc>
              <a:spcAft>
                <a:spcPts val="600"/>
              </a:spcAft>
            </a:pPr>
            <a:r>
              <a:rPr lang="en-US" sz="2800" b="1" baseline="30000" dirty="0">
                <a:effectLst>
                  <a:outerShdw blurRad="50800" dist="38100" algn="l" rotWithShape="0">
                    <a:prstClr val="black">
                      <a:alpha val="40000"/>
                    </a:prstClr>
                  </a:outerShdw>
                </a:effectLst>
              </a:rPr>
              <a:t>14</a:t>
            </a:r>
            <a:r>
              <a:rPr lang="en-US" sz="2800" b="1" dirty="0">
                <a:effectLst>
                  <a:outerShdw blurRad="50800" dist="38100" algn="l" rotWithShape="0">
                    <a:prstClr val="black">
                      <a:alpha val="40000"/>
                    </a:prstClr>
                  </a:outerShdw>
                </a:effectLst>
              </a:rPr>
              <a:t> “For if you forgive men their trespasses, your heavenly Father will also forgive you. </a:t>
            </a:r>
            <a:r>
              <a:rPr lang="en-US" sz="2800" b="1" baseline="30000" dirty="0">
                <a:effectLst>
                  <a:outerShdw blurRad="50800" dist="38100" algn="l" rotWithShape="0">
                    <a:prstClr val="black">
                      <a:alpha val="40000"/>
                    </a:prstClr>
                  </a:outerShdw>
                </a:effectLst>
              </a:rPr>
              <a:t>15</a:t>
            </a:r>
            <a:r>
              <a:rPr lang="en-US" sz="2800" b="1" dirty="0">
                <a:effectLst>
                  <a:outerShdw blurRad="50800" dist="38100" algn="l" rotWithShape="0">
                    <a:prstClr val="black">
                      <a:alpha val="40000"/>
                    </a:prstClr>
                  </a:outerShdw>
                </a:effectLst>
              </a:rPr>
              <a:t> But if you do not forgive men their trespasses, neither will your Father forgive your trespasses.</a:t>
            </a:r>
            <a:r>
              <a:rPr lang="en-US" sz="2800" dirty="0">
                <a:effectLst>
                  <a:outerShdw blurRad="50800" dist="38100" algn="l" rotWithShape="0">
                    <a:prstClr val="black">
                      <a:alpha val="40000"/>
                    </a:prstClr>
                  </a:outerShdw>
                </a:effectLst>
              </a:rPr>
              <a:t> </a:t>
            </a:r>
          </a:p>
          <a:p>
            <a:pPr algn="ctr">
              <a:lnSpc>
                <a:spcPct val="90000"/>
              </a:lnSpc>
              <a:spcAft>
                <a:spcPts val="600"/>
              </a:spcAft>
            </a:pPr>
            <a:r>
              <a:rPr lang="en-US" sz="2400" dirty="0">
                <a:effectLst>
                  <a:outerShdw blurRad="50800" dist="38100" algn="l" rotWithShape="0">
                    <a:prstClr val="black">
                      <a:alpha val="40000"/>
                    </a:prstClr>
                  </a:outerShdw>
                </a:effectLst>
              </a:rPr>
              <a:t>Mathew 6:12-15 nkjv</a:t>
            </a:r>
          </a:p>
        </p:txBody>
      </p:sp>
    </p:spTree>
    <p:extLst>
      <p:ext uri="{BB962C8B-B14F-4D97-AF65-F5344CB8AC3E}">
        <p14:creationId xmlns:p14="http://schemas.microsoft.com/office/powerpoint/2010/main" val="1482997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9C385D7-9AF2-30A5-30CC-C45469D4FF57}"/>
            </a:ext>
          </a:extLst>
        </p:cNvPr>
        <p:cNvGrpSpPr/>
        <p:nvPr/>
      </p:nvGrpSpPr>
      <p:grpSpPr>
        <a:xfrm>
          <a:off x="0" y="0"/>
          <a:ext cx="0" cy="0"/>
          <a:chOff x="0" y="0"/>
          <a:chExt cx="0" cy="0"/>
        </a:xfrm>
      </p:grpSpPr>
      <p:pic>
        <p:nvPicPr>
          <p:cNvPr id="2" name="Picture 1" descr="A person holding a loaf of bread&#10;&#10;AI-generated content may be incorrect.">
            <a:extLst>
              <a:ext uri="{FF2B5EF4-FFF2-40B4-BE49-F238E27FC236}">
                <a16:creationId xmlns:a16="http://schemas.microsoft.com/office/drawing/2014/main" id="{9500ABAA-5AF7-B48C-47F9-F0C2730F5428}"/>
              </a:ext>
            </a:extLst>
          </p:cNvPr>
          <p:cNvPicPr>
            <a:picLocks noChangeAspect="1"/>
          </p:cNvPicPr>
          <p:nvPr/>
        </p:nvPicPr>
        <p:blipFill>
          <a:blip r:embed="rId2"/>
          <a:srcRect l="14017" t="9091" r="23298"/>
          <a:stretch>
            <a:fillRect/>
          </a:stretch>
        </p:blipFill>
        <p:spPr>
          <a:xfrm>
            <a:off x="5107576" y="10"/>
            <a:ext cx="7084423" cy="6857990"/>
          </a:xfrm>
          <a:prstGeom prst="rect">
            <a:avLst/>
          </a:prstGeom>
          <a:effectLst>
            <a:softEdge rad="127000"/>
          </a:effectLst>
        </p:spPr>
      </p:pic>
      <p:sp>
        <p:nvSpPr>
          <p:cNvPr id="3" name="TextBox 2">
            <a:extLst>
              <a:ext uri="{FF2B5EF4-FFF2-40B4-BE49-F238E27FC236}">
                <a16:creationId xmlns:a16="http://schemas.microsoft.com/office/drawing/2014/main" id="{0D7739DC-0110-E670-C3AC-8E27CBEBB091}"/>
              </a:ext>
            </a:extLst>
          </p:cNvPr>
          <p:cNvSpPr txBox="1"/>
          <p:nvPr/>
        </p:nvSpPr>
        <p:spPr>
          <a:xfrm>
            <a:off x="509451" y="1030621"/>
            <a:ext cx="4447226" cy="479675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dirty="0">
                <a:solidFill>
                  <a:schemeClr val="bg1"/>
                </a:solidFill>
              </a:rPr>
              <a:t>LET US OFFER </a:t>
            </a:r>
            <a:r>
              <a:rPr lang="en-AU" sz="4800" dirty="0">
                <a:solidFill>
                  <a:schemeClr val="bg1"/>
                </a:solidFill>
              </a:rPr>
              <a:t>THE BREAD OF FORGIVENESS TO ONE ANOTHER</a:t>
            </a:r>
          </a:p>
          <a:p>
            <a:pPr algn="ctr">
              <a:lnSpc>
                <a:spcPct val="90000"/>
              </a:lnSpc>
              <a:spcBef>
                <a:spcPct val="0"/>
              </a:spcBef>
              <a:spcAft>
                <a:spcPts val="600"/>
              </a:spcAft>
            </a:pPr>
            <a:endParaRPr lang="en-US" sz="3200" dirty="0">
              <a:solidFill>
                <a:schemeClr val="bg1"/>
              </a:solidFill>
            </a:endParaRPr>
          </a:p>
        </p:txBody>
      </p:sp>
      <p:pic>
        <p:nvPicPr>
          <p:cNvPr id="4" name="Picture 3">
            <a:extLst>
              <a:ext uri="{FF2B5EF4-FFF2-40B4-BE49-F238E27FC236}">
                <a16:creationId xmlns:a16="http://schemas.microsoft.com/office/drawing/2014/main" id="{298137C8-B167-646C-A7A4-8DDEEAFE9A1A}"/>
              </a:ext>
            </a:extLst>
          </p:cNvPr>
          <p:cNvPicPr>
            <a:picLocks noChangeAspect="1"/>
          </p:cNvPicPr>
          <p:nvPr/>
        </p:nvPicPr>
        <p:blipFill rotWithShape="1">
          <a:blip r:embed="rId3"/>
          <a:srcRect l="-1" t="1" r="933" b="49999"/>
          <a:stretch/>
        </p:blipFill>
        <p:spPr>
          <a:xfrm>
            <a:off x="11240219" y="258400"/>
            <a:ext cx="731336" cy="489382"/>
          </a:xfrm>
          <a:prstGeom prst="rect">
            <a:avLst/>
          </a:prstGeom>
        </p:spPr>
      </p:pic>
    </p:spTree>
    <p:extLst>
      <p:ext uri="{BB962C8B-B14F-4D97-AF65-F5344CB8AC3E}">
        <p14:creationId xmlns:p14="http://schemas.microsoft.com/office/powerpoint/2010/main" val="2220053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38ECF7-D16D-1699-9CE5-F6663599E37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erson's hands folded over a book&#10;&#10;AI-generated content may be incorrect.">
            <a:extLst>
              <a:ext uri="{FF2B5EF4-FFF2-40B4-BE49-F238E27FC236}">
                <a16:creationId xmlns:a16="http://schemas.microsoft.com/office/drawing/2014/main" id="{1CABE859-1B89-72BD-E0AD-EDE04C86F0B0}"/>
              </a:ext>
            </a:extLst>
          </p:cNvPr>
          <p:cNvPicPr>
            <a:picLocks noChangeAspect="1"/>
          </p:cNvPicPr>
          <p:nvPr/>
        </p:nvPicPr>
        <p:blipFill>
          <a:blip r:embed="rId2">
            <a:alphaModFix/>
          </a:blip>
          <a:srcRect t="42114" r="-1" b="-1"/>
          <a:stretch>
            <a:fillRect/>
          </a:stretch>
        </p:blipFill>
        <p:spPr>
          <a:xfrm>
            <a:off x="4283902" y="10"/>
            <a:ext cx="7908098" cy="6857992"/>
          </a:xfrm>
          <a:prstGeom prst="rect">
            <a:avLst/>
          </a:prstGeom>
          <a:blipFill>
            <a:blip r:embed="rId3"/>
            <a:stretch>
              <a:fillRect/>
            </a:stretch>
          </a:blipFill>
        </p:spPr>
      </p:pic>
      <p:sp>
        <p:nvSpPr>
          <p:cNvPr id="12" name="Rectangle 11">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3E1C433-3238-D1F0-5F6B-16C5CBCEC898}"/>
              </a:ext>
            </a:extLst>
          </p:cNvPr>
          <p:cNvSpPr txBox="1"/>
          <p:nvPr/>
        </p:nvSpPr>
        <p:spPr>
          <a:xfrm>
            <a:off x="218030" y="2235200"/>
            <a:ext cx="8019921"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300" b="1" dirty="0">
                <a:solidFill>
                  <a:schemeClr val="bg1"/>
                </a:solidFill>
                <a:effectLst>
                  <a:outerShdw blurRad="50800" dist="38100" algn="l" rotWithShape="0">
                    <a:prstClr val="black">
                      <a:alpha val="40000"/>
                    </a:prstClr>
                  </a:outerShdw>
                </a:effectLst>
                <a:latin typeface="+mj-lt"/>
                <a:ea typeface="+mj-ea"/>
                <a:cs typeface="+mj-cs"/>
              </a:rPr>
              <a:t>1. “Lead Us Not Into Temptation” </a:t>
            </a:r>
          </a:p>
          <a:p>
            <a:pPr>
              <a:lnSpc>
                <a:spcPct val="90000"/>
              </a:lnSpc>
              <a:spcBef>
                <a:spcPct val="0"/>
              </a:spcBef>
              <a:spcAft>
                <a:spcPts val="600"/>
              </a:spcAft>
            </a:pPr>
            <a:endParaRPr lang="en-US" sz="1600" dirty="0">
              <a:solidFill>
                <a:schemeClr val="bg1"/>
              </a:solidFill>
              <a:effectLst>
                <a:outerShdw blurRad="50800" dist="38100" algn="l" rotWithShape="0">
                  <a:prstClr val="black">
                    <a:alpha val="40000"/>
                  </a:prstClr>
                </a:outerShdw>
              </a:effectLst>
              <a:latin typeface="+mj-lt"/>
              <a:ea typeface="+mj-ea"/>
              <a:cs typeface="+mj-cs"/>
            </a:endParaRPr>
          </a:p>
          <a:p>
            <a:pPr>
              <a:lnSpc>
                <a:spcPct val="90000"/>
              </a:lnSpc>
              <a:spcBef>
                <a:spcPct val="0"/>
              </a:spcBef>
              <a:spcAft>
                <a:spcPts val="600"/>
              </a:spcAft>
            </a:pPr>
            <a:r>
              <a:rPr lang="en-US" sz="3200" dirty="0">
                <a:solidFill>
                  <a:schemeClr val="bg1"/>
                </a:solidFill>
                <a:effectLst>
                  <a:outerShdw blurRad="50800" dist="38100" algn="l" rotWithShape="0">
                    <a:prstClr val="black">
                      <a:alpha val="40000"/>
                    </a:prstClr>
                  </a:outerShdw>
                </a:effectLst>
                <a:latin typeface="+mj-lt"/>
                <a:ea typeface="+mj-ea"/>
                <a:cs typeface="+mj-cs"/>
              </a:rPr>
              <a:t>-A Prayer of Humble Dependence</a:t>
            </a:r>
          </a:p>
        </p:txBody>
      </p:sp>
      <p:cxnSp>
        <p:nvCxnSpPr>
          <p:cNvPr id="14" name="Straight Connector 13">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6873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406"/>
            <a:lum/>
          </a:blip>
          <a:srcRect/>
          <a:stretch>
            <a:fillRect/>
          </a:stretch>
        </a:blipFill>
        <a:effectLst/>
      </p:bgPr>
    </p:bg>
    <p:spTree>
      <p:nvGrpSpPr>
        <p:cNvPr id="1" name="">
          <a:extLst>
            <a:ext uri="{FF2B5EF4-FFF2-40B4-BE49-F238E27FC236}">
              <a16:creationId xmlns:a16="http://schemas.microsoft.com/office/drawing/2014/main" id="{440CFCD3-5A0F-C81F-AF1F-5080DDD1E1B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9668EFB-03C7-E7D4-C25A-694483423D82}"/>
              </a:ext>
            </a:extLst>
          </p:cNvPr>
          <p:cNvSpPr txBox="1"/>
          <p:nvPr/>
        </p:nvSpPr>
        <p:spPr>
          <a:xfrm>
            <a:off x="1820562" y="4746470"/>
            <a:ext cx="8946292" cy="1569660"/>
          </a:xfrm>
          <a:prstGeom prst="rect">
            <a:avLst/>
          </a:prstGeom>
          <a:noFill/>
        </p:spPr>
        <p:txBody>
          <a:bodyPr wrap="square">
            <a:spAutoFit/>
          </a:bodyPr>
          <a:lstStyle/>
          <a:p>
            <a:r>
              <a:rPr lang="en-US" sz="3200" dirty="0">
                <a:solidFill>
                  <a:schemeClr val="bg1"/>
                </a:solidFill>
                <a:effectLst>
                  <a:outerShdw blurRad="50800" dist="38100" algn="l" rotWithShape="0">
                    <a:prstClr val="black">
                      <a:alpha val="40000"/>
                    </a:prstClr>
                  </a:outerShdw>
                </a:effectLst>
              </a:rPr>
              <a:t>Let no one say when he is tempted, “I am tempted by God”; for </a:t>
            </a:r>
            <a:r>
              <a:rPr lang="en-US" sz="3200" b="1" dirty="0">
                <a:solidFill>
                  <a:srgbClr val="FFFF00"/>
                </a:solidFill>
                <a:effectLst>
                  <a:outerShdw blurRad="50800" dist="38100" algn="l" rotWithShape="0">
                    <a:prstClr val="black">
                      <a:alpha val="40000"/>
                    </a:prstClr>
                  </a:outerShdw>
                </a:effectLst>
              </a:rPr>
              <a:t>God cannot be tempted by evil, nor does He Himself tempt anyone</a:t>
            </a:r>
            <a:r>
              <a:rPr lang="en-US" sz="3200" dirty="0">
                <a:solidFill>
                  <a:schemeClr val="bg1"/>
                </a:solidFill>
                <a:effectLst>
                  <a:outerShdw blurRad="50800" dist="38100" algn="l" rotWithShape="0">
                    <a:prstClr val="black">
                      <a:alpha val="40000"/>
                    </a:prstClr>
                  </a:outerShdw>
                </a:effectLst>
              </a:rPr>
              <a:t>. James 1:13 nkjv</a:t>
            </a:r>
          </a:p>
        </p:txBody>
      </p:sp>
      <p:pic>
        <p:nvPicPr>
          <p:cNvPr id="4" name="Picture 3" descr="A person's hands folded over a book&#10;&#10;AI-generated content may be incorrect.">
            <a:extLst>
              <a:ext uri="{FF2B5EF4-FFF2-40B4-BE49-F238E27FC236}">
                <a16:creationId xmlns:a16="http://schemas.microsoft.com/office/drawing/2014/main" id="{2FE0AB1E-6AEC-8DE2-D64C-9CBF21E1B0D1}"/>
              </a:ext>
            </a:extLst>
          </p:cNvPr>
          <p:cNvPicPr>
            <a:picLocks noChangeAspect="1"/>
          </p:cNvPicPr>
          <p:nvPr/>
        </p:nvPicPr>
        <p:blipFill>
          <a:blip r:embed="rId3">
            <a:alphaModFix/>
          </a:blip>
          <a:srcRect l="4" t="67606" r="-5" b="9983"/>
          <a:stretch>
            <a:fillRect/>
          </a:stretch>
        </p:blipFill>
        <p:spPr>
          <a:xfrm>
            <a:off x="0" y="0"/>
            <a:ext cx="12192000" cy="4473146"/>
          </a:xfrm>
          <a:prstGeom prst="rect">
            <a:avLst/>
          </a:prstGeom>
          <a:blipFill>
            <a:blip r:embed="rId2"/>
            <a:stretch>
              <a:fillRect/>
            </a:stretch>
          </a:blipFill>
        </p:spPr>
      </p:pic>
    </p:spTree>
    <p:extLst>
      <p:ext uri="{BB962C8B-B14F-4D97-AF65-F5344CB8AC3E}">
        <p14:creationId xmlns:p14="http://schemas.microsoft.com/office/powerpoint/2010/main" val="28392640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468</TotalTime>
  <Words>674</Words>
  <Application>Microsoft Macintosh PowerPoint</Application>
  <PresentationFormat>Widescreen</PresentationFormat>
  <Paragraphs>70</Paragraphs>
  <Slides>19</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Aptos</vt:lpstr>
      <vt:lpstr>Aptos Display</vt:lpstr>
      <vt:lpstr>Arial</vt:lpstr>
      <vt:lpstr>Arial Black</vt:lpstr>
      <vt:lpstr>Baghdad</vt:lpstr>
      <vt:lpstr>Wingdings</vt:lpstr>
      <vt:lpstr>Office Theme</vt:lpstr>
      <vt:lpstr>PowerPoint Presentation</vt:lpstr>
      <vt:lpstr>PowerPoint Presentation</vt:lpstr>
      <vt:lpstr>Firstly:  Our Good Father  in Heaven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Ken Teo</dc:creator>
  <cp:lastModifiedBy>Ken Teo</cp:lastModifiedBy>
  <cp:revision>11</cp:revision>
  <dcterms:created xsi:type="dcterms:W3CDTF">2025-11-18T00:16:21Z</dcterms:created>
  <dcterms:modified xsi:type="dcterms:W3CDTF">2025-11-25T01:00:58Z</dcterms:modified>
</cp:coreProperties>
</file>