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82" r:id="rId3"/>
    <p:sldId id="28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FEFEFE"/>
    <a:srgbClr val="DFD7CA"/>
    <a:srgbClr val="171F1C"/>
    <a:srgbClr val="26322D"/>
    <a:srgbClr val="06090A"/>
    <a:srgbClr val="202E35"/>
    <a:srgbClr val="223033"/>
    <a:srgbClr val="F5F2E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0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476E4-BD50-3FDB-41BE-A533B83B5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32BA8-13AB-43FB-5992-A824A1FED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76FCD4A-6F44-BFC6-9452-D97BAF5313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54250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191BE-170D-2F97-75B0-4BF69B6DA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EE7B5-D7A9-B2EA-5130-8D9555337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B3711F9-5092-ECE9-295B-50817EA4CF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88038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58231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248</cp:revision>
  <dcterms:created xsi:type="dcterms:W3CDTF">2017-06-23T21:55:05Z</dcterms:created>
  <dcterms:modified xsi:type="dcterms:W3CDTF">2025-11-30T17:24:51Z</dcterms:modified>
</cp:coreProperties>
</file>