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81" r:id="rId3"/>
    <p:sldId id="28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92B2E-18FA-02A3-3686-110860B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7C97F-800E-9244-0CFD-17DB44343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9384BC-037A-1353-8A83-72102CD5D6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11930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16F5E-4479-BCFF-6EC6-DEB5F93EB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168D-C38B-BC7F-B9D8-E944F71C3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4C839E-A65F-10A0-BFD4-358D833A0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411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58228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248</cp:revision>
  <dcterms:created xsi:type="dcterms:W3CDTF">2017-06-23T21:55:05Z</dcterms:created>
  <dcterms:modified xsi:type="dcterms:W3CDTF">2025-11-23T16:40:03Z</dcterms:modified>
</cp:coreProperties>
</file>