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3" r:id="rId4"/>
    <p:sldId id="276" r:id="rId5"/>
    <p:sldId id="272" r:id="rId6"/>
    <p:sldId id="277" r:id="rId7"/>
    <p:sldId id="256" r:id="rId8"/>
    <p:sldId id="278" r:id="rId9"/>
    <p:sldId id="257" r:id="rId10"/>
    <p:sldId id="258" r:id="rId11"/>
    <p:sldId id="259" r:id="rId12"/>
    <p:sldId id="269" r:id="rId13"/>
    <p:sldId id="27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7D7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84444-319B-4849-8AC8-993AABA8C16A}" v="154" dt="2025-11-30T09:06:10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y Tsui" userId="b6bc5894f91b139d" providerId="LiveId" clId="{CEDB1D25-6534-4271-9ABB-AFFD9FD73716}"/>
    <pc:docChg chg="undo custSel addSld modSld">
      <pc:chgData name="Tommy Tsui" userId="b6bc5894f91b139d" providerId="LiveId" clId="{CEDB1D25-6534-4271-9ABB-AFFD9FD73716}" dt="2025-11-30T09:06:10.239" v="198" actId="20577"/>
      <pc:docMkLst>
        <pc:docMk/>
      </pc:docMkLst>
      <pc:sldChg chg="modSp mod modAnim">
        <pc:chgData name="Tommy Tsui" userId="b6bc5894f91b139d" providerId="LiveId" clId="{CEDB1D25-6534-4271-9ABB-AFFD9FD73716}" dt="2025-11-30T09:06:10.239" v="198" actId="20577"/>
        <pc:sldMkLst>
          <pc:docMk/>
          <pc:sldMk cId="3872358706" sldId="271"/>
        </pc:sldMkLst>
        <pc:spChg chg="mod">
          <ac:chgData name="Tommy Tsui" userId="b6bc5894f91b139d" providerId="LiveId" clId="{CEDB1D25-6534-4271-9ABB-AFFD9FD73716}" dt="2025-11-30T09:03:12.333" v="39" actId="20577"/>
          <ac:spMkLst>
            <pc:docMk/>
            <pc:sldMk cId="3872358706" sldId="271"/>
            <ac:spMk id="11" creationId="{5EF21BFE-397B-FACC-A486-CF7007A06455}"/>
          </ac:spMkLst>
        </pc:spChg>
        <pc:spChg chg="mod">
          <ac:chgData name="Tommy Tsui" userId="b6bc5894f91b139d" providerId="LiveId" clId="{CEDB1D25-6534-4271-9ABB-AFFD9FD73716}" dt="2025-11-30T09:06:10.239" v="198" actId="20577"/>
          <ac:spMkLst>
            <pc:docMk/>
            <pc:sldMk cId="3872358706" sldId="271"/>
            <ac:spMk id="12" creationId="{F5041987-100B-C552-9F21-2205DAF9EF5C}"/>
          </ac:spMkLst>
        </pc:spChg>
        <pc:grpChg chg="mod">
          <ac:chgData name="Tommy Tsui" userId="b6bc5894f91b139d" providerId="LiveId" clId="{CEDB1D25-6534-4271-9ABB-AFFD9FD73716}" dt="2025-11-30T09:05:12.576" v="152" actId="1076"/>
          <ac:grpSpMkLst>
            <pc:docMk/>
            <pc:sldMk cId="3872358706" sldId="271"/>
            <ac:grpSpMk id="7" creationId="{85B457EA-CF5F-9783-DA41-CD9FAA3A9E03}"/>
          </ac:grpSpMkLst>
        </pc:grpChg>
      </pc:sldChg>
      <pc:sldChg chg="add">
        <pc:chgData name="Tommy Tsui" userId="b6bc5894f91b139d" providerId="LiveId" clId="{CEDB1D25-6534-4271-9ABB-AFFD9FD73716}" dt="2025-11-30T09:02:31.811" v="0"/>
        <pc:sldMkLst>
          <pc:docMk/>
          <pc:sldMk cId="3429287857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A102-7FB6-4289-8F10-56512A35E487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69B1-6262-44FC-98E3-6DF1B7FA18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76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569B1-6262-44FC-98E3-6DF1B7FA180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97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569B1-6262-44FC-98E3-6DF1B7FA180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675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6378-B95C-9592-AB12-3E5EA823B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468CBF-3916-5F22-2B25-30CB5A467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3B8F-2112-8668-5C47-FA39FF03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D0A75-8FE2-CAE0-E3F1-DE563D7B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CF8B4-E5F6-5EC4-DB1C-BC6DF552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89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0CDD-1DB3-9EC7-98CC-6FB5431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1A61B-CE00-D1D5-BCEF-260B1EDCE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40037-8CC8-6922-4137-4A7CB165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3717-3DF7-A6F8-BBA5-4A837438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8262-D828-83BA-06B7-96EB091B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7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C7BF2-8685-0992-35AF-2DA67D3EF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B55AE-A416-FCF1-B2A2-C0078F8BD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9DEE5-52B0-2B11-7A44-CFCCBB59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BB305-8484-CCCE-DC33-E465E755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D348B-A34F-FDCC-FA1F-3DF80A8C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00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80D2-09EC-12C2-381E-77634467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4158-7A71-A57E-4162-A82A79F83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09C41-5920-29D0-65BA-DB0D83B0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A7A9A-6904-094D-E6F3-2075B4AB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879E8-42BF-877D-98F5-381AB2FA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78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C7E3-7E39-800D-5450-34E4B81F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52FD9-6E58-5EEE-923C-8F7700B3E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EE184-8819-6C32-FB1B-C18C6B11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14501-DACD-C69D-159D-B5B9649E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3948E-B247-A7F8-A51E-F2107656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1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3136-5345-8083-6449-90C9ECF0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A1CA9-699B-9180-0507-E0678893E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BA62E-CEC3-FEBE-E062-ACF81C447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BBDEB-A74E-C325-471B-E8525055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5A455-79C8-C7DE-BE35-9A9F2E99A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D2782-6376-7F25-67FC-E968CF4A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64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4DA0-6D42-E25B-622D-D0667D31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D120D-192D-99FB-9539-71AB7AED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82F05-696B-C7AE-DED7-29B3BDEB6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0F9A1-DBD4-D46A-62D1-4B38BA3BD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F7C4C-008D-6FF6-9CAF-BD6D56413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6543D-9EE5-C204-B4A5-75EE8C8D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96468D-6946-FEFD-1DF5-A15BA2D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6EB18-555B-E8AA-C619-074EDD27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39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B09B-DFF7-E7CC-2FCD-EAA7C3BC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36FF5-9EA0-EB4F-A6C5-38F2B011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41913-7D7A-964E-3B4F-ACFC26C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A971A-BB02-AEAE-2AA8-66D6397E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117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FDDF1F-F6EA-C666-14EC-75A6F8E1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A5BAF-100D-54BA-1EC0-3295DB4E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C7831-8ECB-271E-4FDD-5D759A5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37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86DE-3C43-2D10-5F1F-F3B7FD60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A120-619F-AA73-E8C1-8D47F1E53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35A48A-CDE4-8D5E-A9A2-FC1393114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8DC06-EFC3-E39D-306C-F8684041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0BC2D-AE73-5170-9653-B15D463CF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39639-BD4C-C32A-CF93-BCCC1806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66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0AFC9-E610-1C8A-7A8E-40D19E62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76AB91-6443-E30C-40A5-79C19A547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71F0A-C783-C276-DAD5-665D6ACFB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FCCC5-186A-2079-1533-0BC38D632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DB81D-94D7-F048-90C8-D248959B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B3915-FF2A-8D3B-CA12-588982C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9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E2D25-7546-646E-5454-B6647D91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9308-07EF-37DF-9680-F62700C78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58CF9-149C-A52C-D92C-65F95AB83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04B96-3123-45D3-9773-3F853D2187E5}" type="datetimeFigureOut">
              <a:rPr lang="en-CA" smtClean="0"/>
              <a:t>2025-11-30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A982-7EBA-FF8B-6300-CB61E50A2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4267-685C-9FAD-7D53-D59B3C36E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C4D829-57D9-4235-B104-5B5E32B05D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6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9640F7-E2A7-8D68-735F-22DDB0DD94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8165" y="1600200"/>
            <a:ext cx="5493026" cy="1655762"/>
          </a:xfrm>
        </p:spPr>
        <p:txBody>
          <a:bodyPr>
            <a:normAutofit/>
          </a:bodyPr>
          <a:lstStyle/>
          <a:p>
            <a:r>
              <a:rPr lang="zh-CN" altLang="en-US" sz="7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懇切</a:t>
            </a: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的禱告</a:t>
            </a:r>
            <a:endParaRPr lang="en-CA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7CDA3-1383-16F8-DAD7-C3962AF81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526" y="3596172"/>
            <a:ext cx="6808304" cy="165576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先知以利亞禱告的啓迪</a:t>
            </a:r>
            <a:endParaRPr lang="en-C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94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C580EDC-5723-C48D-96C2-F964419023CE}"/>
              </a:ext>
            </a:extLst>
          </p:cNvPr>
          <p:cNvSpPr/>
          <p:nvPr/>
        </p:nvSpPr>
        <p:spPr>
          <a:xfrm>
            <a:off x="5512778" y="589084"/>
            <a:ext cx="6371492" cy="6277708"/>
          </a:xfrm>
          <a:custGeom>
            <a:avLst/>
            <a:gdLst/>
            <a:ahLst/>
            <a:cxnLst/>
            <a:rect l="l" t="t" r="r" b="b"/>
            <a:pathLst>
              <a:path w="12340544" h="8229600">
                <a:moveTo>
                  <a:pt x="0" y="0"/>
                </a:moveTo>
                <a:lnTo>
                  <a:pt x="12340544" y="0"/>
                </a:lnTo>
                <a:lnTo>
                  <a:pt x="123405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4460"/>
            </a:stretch>
          </a:blipFill>
        </p:spPr>
        <p:txBody>
          <a:bodyPr/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6ACA3-DC70-E005-E315-EE8E87A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zh-CN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）在不確定中禱告</a:t>
            </a:r>
            <a:endParaRPr lang="en-CA" sz="4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D451-B866-EA4D-828B-2FBCE0E7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562"/>
            <a:ext cx="5870331" cy="4368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就求告耶和華</a:t>
            </a:r>
            <a:r>
              <a:rPr lang="zh-CN" alt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：“耶和華我的神啊，我寄居在這寡婦的家裏，你就降禍</a:t>
            </a:r>
            <a:r>
              <a:rPr lang="zh-CN" alt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於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她，使她的兒子死了嗎？”</a:t>
            </a:r>
            <a:endParaRPr lang="en-CA" altLang="zh-CN" sz="4400" b="0" i="0" dirty="0">
              <a:solidFill>
                <a:schemeClr val="bg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17:20</a:t>
            </a:r>
          </a:p>
          <a:p>
            <a:pPr marL="0" indent="0">
              <a:buNone/>
            </a:pPr>
            <a:endParaRPr lang="en-CA" altLang="zh-CN" sz="4400" dirty="0">
              <a:solidFill>
                <a:schemeClr val="bg1"/>
              </a:solidFill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ACA3-DC70-E005-E315-EE8E87A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zh-CN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）領受啓示後禱告</a:t>
            </a:r>
            <a:endParaRPr lang="en-CA" sz="4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D451-B866-EA4D-828B-2FBCE0E7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562"/>
            <a:ext cx="5017477" cy="37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0" i="0" u="sng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CN" altLang="en-US" sz="4400" u="sng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CN" altLang="en-US" sz="4400" b="0" i="0" u="sng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哈</a:t>
            </a:r>
            <a:r>
              <a:rPr lang="zh-CN" alt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：“你現在可以上去吃喝，因為有多雨的</a:t>
            </a:r>
            <a:r>
              <a:rPr lang="zh-CN" altLang="en-US" sz="4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響聲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了。” </a:t>
            </a:r>
            <a:endParaRPr lang="en-CA" altLang="zh-CN" sz="4400" b="0" i="0" dirty="0">
              <a:solidFill>
                <a:schemeClr val="bg1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b="0" i="0" dirty="0">
                <a:solidFill>
                  <a:schemeClr val="bg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18:41</a:t>
            </a:r>
          </a:p>
          <a:p>
            <a:pPr marL="0" indent="0">
              <a:buNone/>
            </a:pPr>
            <a:endParaRPr lang="en-CA" altLang="zh-CN" sz="3200" dirty="0">
              <a:solidFill>
                <a:schemeClr val="bg1"/>
              </a:solidFill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6495FE2-96A9-7BC6-2E42-CFFB5FB5B262}"/>
              </a:ext>
            </a:extLst>
          </p:cNvPr>
          <p:cNvSpPr/>
          <p:nvPr/>
        </p:nvSpPr>
        <p:spPr>
          <a:xfrm flipH="1">
            <a:off x="5943600" y="1513098"/>
            <a:ext cx="6100136" cy="4567180"/>
          </a:xfrm>
          <a:custGeom>
            <a:avLst/>
            <a:gdLst/>
            <a:ahLst/>
            <a:cxnLst/>
            <a:rect l="l" t="t" r="r" b="b"/>
            <a:pathLst>
              <a:path w="12344400" h="8229600">
                <a:moveTo>
                  <a:pt x="0" y="0"/>
                </a:moveTo>
                <a:lnTo>
                  <a:pt x="12344400" y="0"/>
                </a:lnTo>
                <a:lnTo>
                  <a:pt x="12344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" r="-9512"/>
            </a:stretch>
          </a:blipFill>
          <a:effectLst>
            <a:softEdge rad="317500"/>
          </a:effec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95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D41B9-7D0E-3ACB-B6D9-A65FB0BF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64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啓示的禱告</a:t>
            </a:r>
            <a:endParaRPr lang="en-C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098DB-7905-1DB6-EBF3-24C2A752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294" y="2313126"/>
            <a:ext cx="1457739" cy="7883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endParaRPr lang="en-CA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03C34C-4900-93F2-AC90-F4FFB3EAF18C}"/>
              </a:ext>
            </a:extLst>
          </p:cNvPr>
          <p:cNvSpPr txBox="1">
            <a:spLocks/>
          </p:cNvSpPr>
          <p:nvPr/>
        </p:nvSpPr>
        <p:spPr>
          <a:xfrm>
            <a:off x="2723321" y="4817788"/>
            <a:ext cx="1987826" cy="777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禱告者</a:t>
            </a:r>
            <a:endParaRPr lang="en-CA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56F82D-C795-F9DB-6FB7-56680EFD7B3A}"/>
              </a:ext>
            </a:extLst>
          </p:cNvPr>
          <p:cNvSpPr txBox="1">
            <a:spLocks/>
          </p:cNvSpPr>
          <p:nvPr/>
        </p:nvSpPr>
        <p:spPr>
          <a:xfrm>
            <a:off x="6265015" y="4814936"/>
            <a:ext cx="3518454" cy="777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領受恩典者</a:t>
            </a:r>
            <a:endParaRPr lang="en-CA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47CA5030-E99B-0046-6FB6-843A2DC14081}"/>
              </a:ext>
            </a:extLst>
          </p:cNvPr>
          <p:cNvSpPr/>
          <p:nvPr/>
        </p:nvSpPr>
        <p:spPr>
          <a:xfrm rot="2311686">
            <a:off x="4635768" y="2839344"/>
            <a:ext cx="150754" cy="20729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C45BE80-29B3-362F-E6B8-749C88663763}"/>
              </a:ext>
            </a:extLst>
          </p:cNvPr>
          <p:cNvSpPr/>
          <p:nvPr/>
        </p:nvSpPr>
        <p:spPr>
          <a:xfrm rot="13034174">
            <a:off x="4954071" y="2881426"/>
            <a:ext cx="150754" cy="20729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2FC81ED-9136-2B6C-6649-BE515573CACE}"/>
              </a:ext>
            </a:extLst>
          </p:cNvPr>
          <p:cNvSpPr/>
          <p:nvPr/>
        </p:nvSpPr>
        <p:spPr>
          <a:xfrm rot="19179587">
            <a:off x="6918034" y="2860713"/>
            <a:ext cx="150754" cy="207296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004BE-113D-C855-6015-84B9AF2ED7AD}"/>
              </a:ext>
            </a:extLst>
          </p:cNvPr>
          <p:cNvSpPr txBox="1"/>
          <p:nvPr/>
        </p:nvSpPr>
        <p:spPr>
          <a:xfrm>
            <a:off x="4119604" y="3399183"/>
            <a:ext cx="57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3CFCB-9E1A-C951-70DE-A0311FFC726C}"/>
              </a:ext>
            </a:extLst>
          </p:cNvPr>
          <p:cNvSpPr txBox="1"/>
          <p:nvPr/>
        </p:nvSpPr>
        <p:spPr>
          <a:xfrm>
            <a:off x="5043721" y="3895106"/>
            <a:ext cx="57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44BEAC-3FE5-03F8-9BE0-4F55F8FD0424}"/>
              </a:ext>
            </a:extLst>
          </p:cNvPr>
          <p:cNvSpPr txBox="1"/>
          <p:nvPr/>
        </p:nvSpPr>
        <p:spPr>
          <a:xfrm>
            <a:off x="6993411" y="3430893"/>
            <a:ext cx="57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02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EF21BFE-397B-FACC-A486-CF7007A06455}"/>
              </a:ext>
            </a:extLst>
          </p:cNvPr>
          <p:cNvSpPr txBox="1">
            <a:spLocks/>
          </p:cNvSpPr>
          <p:nvPr/>
        </p:nvSpPr>
        <p:spPr>
          <a:xfrm>
            <a:off x="838201" y="6376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結語：你我都要懇切禱告</a:t>
            </a:r>
            <a:endParaRPr lang="en-CA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041987-100B-C552-9F21-2205DAF9EF5C}"/>
              </a:ext>
            </a:extLst>
          </p:cNvPr>
          <p:cNvSpPr txBox="1">
            <a:spLocks/>
          </p:cNvSpPr>
          <p:nvPr/>
        </p:nvSpPr>
        <p:spPr>
          <a:xfrm>
            <a:off x="838201" y="2206869"/>
            <a:ext cx="7382608" cy="438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400" u="sng" dirty="0"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與我們是一樣性情的人，他懇切禱告，求不要下雨，雨就三年零六個月不下在地上；他又禱告，天就降下雨來，地也生出土產。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雅各書</a:t>
            </a:r>
            <a:r>
              <a:rPr lang="en-CA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5:17-18</a:t>
            </a:r>
          </a:p>
        </p:txBody>
      </p:sp>
    </p:spTree>
    <p:extLst>
      <p:ext uri="{BB962C8B-B14F-4D97-AF65-F5344CB8AC3E}">
        <p14:creationId xmlns:p14="http://schemas.microsoft.com/office/powerpoint/2010/main" val="34292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5EF21BFE-397B-FACC-A486-CF7007A06455}"/>
              </a:ext>
            </a:extLst>
          </p:cNvPr>
          <p:cNvSpPr txBox="1">
            <a:spLocks/>
          </p:cNvSpPr>
          <p:nvPr/>
        </p:nvSpPr>
        <p:spPr>
          <a:xfrm>
            <a:off x="838201" y="6376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靈命反思</a:t>
            </a:r>
            <a:endParaRPr lang="en-CA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041987-100B-C552-9F21-2205DAF9EF5C}"/>
              </a:ext>
            </a:extLst>
          </p:cNvPr>
          <p:cNvSpPr txBox="1">
            <a:spLocks/>
          </p:cNvSpPr>
          <p:nvPr/>
        </p:nvSpPr>
        <p:spPr>
          <a:xfrm>
            <a:off x="554953" y="2138776"/>
            <a:ext cx="7830359" cy="438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arenR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你的禱告生活如何反映你和神的關係？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AutoNum type="arabicParenR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你曾如何聽到神的“聲音”</a:t>
            </a:r>
            <a:r>
              <a:rPr lang="en-CA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pPr marL="742950" indent="-742950">
              <a:buAutoNum type="arabicParenR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你可以如何更全面地經歷神？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indent="-742950">
              <a:buAutoNum type="arabicParenR"/>
            </a:pP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3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事以後，做那家主母的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婦人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兒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子病了，病得甚重，以致身無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氣息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婦人對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：“神人哪，我與你何干？你竟到我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這裏來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，使神想念我的罪，以致我的兒子死呢？”</a:t>
            </a:r>
            <a:endParaRPr lang="en-CA" altLang="zh-CN" sz="4400" b="0" i="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2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她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：“把你兒子交給我。”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從婦人懷中將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孩子接過來，抱到他所住的樓中，放在自己的床上，就求告耶和華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：“耶和華我的神啊，我寄居在這寡婦的家裏，你就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降禍於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她，使她的兒子死了嗎？”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54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三次伏在孩子的身上，求告耶和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華說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：“耶和華我的神啊，求你使這孩子的靈魂仍入他的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身體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！”耶和華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應允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的話，孩子的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靈魂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仍入他的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身體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，他就活了。</a:t>
            </a:r>
            <a:endParaRPr lang="en-CA" altLang="zh-CN" sz="4400" b="0" i="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57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</a:t>
            </a:r>
            <a:r>
              <a:rPr lang="zh-CN" altLang="en-US" sz="4400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將孩子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從樓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上抱下來，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進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屋子交給他母親，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：“看哪，你的兒子活了。”婦人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說：“現在我知道你是神人，耶和華藉你口所說的話是真的。”</a:t>
            </a:r>
            <a:endParaRPr lang="en-CA" altLang="zh-CN" sz="4400" b="0" i="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17:17-24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33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對</a:t>
            </a:r>
            <a:r>
              <a:rPr lang="zh-CN" altLang="en-US" sz="4400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哈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說：“你現在可以上去吃喝，因為有多雨的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響聲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了。”</a:t>
            </a:r>
            <a:r>
              <a:rPr lang="zh-CN" altLang="en-US" sz="4400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哈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就上去吃喝。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上了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迦密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山頂，屈身在地，將臉伏在兩膝之中。對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僕人說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：“你上去，向海觀看。”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僕人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就上去觀看，說：“没有什麽。”他說：“你再去觀看。”如此七次。</a:t>
            </a:r>
            <a:endParaRPr lang="en-CA" altLang="zh-CN" sz="4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92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B457EA-CF5F-9783-DA41-CD9FAA3A9E03}"/>
              </a:ext>
            </a:extLst>
          </p:cNvPr>
          <p:cNvGrpSpPr/>
          <p:nvPr/>
        </p:nvGrpSpPr>
        <p:grpSpPr>
          <a:xfrm>
            <a:off x="173935" y="80963"/>
            <a:ext cx="11844130" cy="6858000"/>
            <a:chOff x="0" y="0"/>
            <a:chExt cx="11844130" cy="6858000"/>
          </a:xfrm>
        </p:grpSpPr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5581873C-A430-5F7B-C6C1-81DE8A9F4690}"/>
                </a:ext>
              </a:extLst>
            </p:cNvPr>
            <p:cNvSpPr/>
            <p:nvPr/>
          </p:nvSpPr>
          <p:spPr>
            <a:xfrm>
              <a:off x="0" y="0"/>
              <a:ext cx="5357191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73046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3AA79D8A-20D9-59A5-4718-DFF8FF85C1B9}"/>
                </a:ext>
              </a:extLst>
            </p:cNvPr>
            <p:cNvSpPr/>
            <p:nvPr/>
          </p:nvSpPr>
          <p:spPr>
            <a:xfrm>
              <a:off x="3518452" y="0"/>
              <a:ext cx="8325678" cy="6858000"/>
            </a:xfrm>
            <a:custGeom>
              <a:avLst/>
              <a:gdLst/>
              <a:ahLst/>
              <a:cxnLst/>
              <a:rect l="l" t="t" r="r" b="b"/>
              <a:pathLst>
                <a:path w="10559230" h="8229600">
                  <a:moveTo>
                    <a:pt x="0" y="0"/>
                  </a:moveTo>
                  <a:lnTo>
                    <a:pt x="10559230" y="0"/>
                  </a:lnTo>
                  <a:lnTo>
                    <a:pt x="10559230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48"/>
              </a:stretch>
            </a:blipFill>
            <a:effectLst>
              <a:softEdge rad="317500"/>
            </a:effec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C7BD2B-246E-495D-C7D2-F8A9D562D9BC}"/>
              </a:ext>
            </a:extLst>
          </p:cNvPr>
          <p:cNvSpPr txBox="1">
            <a:spLocks/>
          </p:cNvSpPr>
          <p:nvPr/>
        </p:nvSpPr>
        <p:spPr>
          <a:xfrm>
            <a:off x="811824" y="589085"/>
            <a:ext cx="7382608" cy="61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第七次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僕人說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：“我看見有一小片雲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從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海裏上來，不過如人手那樣大。”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：“你上去告訴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亞哈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，當套車下去，免得被雨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阻擋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。”霎時間，天因風</a:t>
            </a:r>
            <a:r>
              <a:rPr lang="zh-CN" altLang="en-US" sz="4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雲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黑暗，降下大雨。</a:t>
            </a:r>
            <a:r>
              <a:rPr lang="zh-CN" altLang="en-US" sz="4400" u="sng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亞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哈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就坐車往</a:t>
            </a:r>
            <a:r>
              <a:rPr lang="zh-CN" altLang="en-US" sz="4400" b="0" i="0" u="sng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耶斯列</a:t>
            </a:r>
            <a:r>
              <a:rPr lang="zh-CN" altLang="en-US" sz="4400" b="0" i="0" dirty="0">
                <a:solidFill>
                  <a:srgbClr val="000000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去了。 </a:t>
            </a:r>
            <a:endParaRPr lang="en-CA" altLang="zh-CN" sz="4400" b="0" i="0" dirty="0">
              <a:solidFill>
                <a:srgbClr val="000000"/>
              </a:solidFill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/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dirty="0">
                <a:latin typeface="KaiTi" panose="02010609060101010101" pitchFamily="49" charset="-122"/>
                <a:ea typeface="KaiTi" panose="02010609060101010101" pitchFamily="49" charset="-122"/>
              </a:rPr>
              <a:t>18:41-45</a:t>
            </a:r>
          </a:p>
        </p:txBody>
      </p:sp>
    </p:spTree>
    <p:extLst>
      <p:ext uri="{BB962C8B-B14F-4D97-AF65-F5344CB8AC3E}">
        <p14:creationId xmlns:p14="http://schemas.microsoft.com/office/powerpoint/2010/main" val="22234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ACA3-DC70-E005-E315-EE8E87A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）牽動情感的禱告</a:t>
            </a:r>
            <a:endParaRPr lang="en-CA" sz="4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D451-B866-EA4D-828B-2FBCE0E7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382608" cy="475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0" i="0" u="sng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三次伏在孩子的身上，求告耶和華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說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：“耶和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華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我的神啊，求你使這孩子的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靈魂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仍入他的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身體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！”</a:t>
            </a:r>
            <a:endParaRPr lang="en-CA" altLang="zh-CN" sz="4400" b="0" i="0" dirty="0">
              <a:solidFill>
                <a:schemeClr val="bg1"/>
              </a:solidFill>
              <a:effectLst/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17:21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46C51A8-F6F1-60F2-FDE3-B375BC9514AB}"/>
              </a:ext>
            </a:extLst>
          </p:cNvPr>
          <p:cNvSpPr/>
          <p:nvPr/>
        </p:nvSpPr>
        <p:spPr>
          <a:xfrm>
            <a:off x="7851530" y="852853"/>
            <a:ext cx="4079631" cy="5543550"/>
          </a:xfrm>
          <a:custGeom>
            <a:avLst/>
            <a:gdLst/>
            <a:ahLst/>
            <a:cxnLst/>
            <a:rect l="l" t="t" r="r" b="b"/>
            <a:pathLst>
              <a:path w="12344400" h="8229600">
                <a:moveTo>
                  <a:pt x="0" y="0"/>
                </a:moveTo>
                <a:lnTo>
                  <a:pt x="12344400" y="0"/>
                </a:lnTo>
                <a:lnTo>
                  <a:pt x="12344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10"/>
            </a:stretch>
          </a:blipFill>
          <a:effectLst>
            <a:softEdge rad="317500"/>
          </a:effec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1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ACA3-DC70-E005-E315-EE8E87A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4800" b="1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）牽動情感的禱告</a:t>
            </a:r>
            <a:endParaRPr lang="en-CA" sz="4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1D451-B866-EA4D-828B-2FBCE0E73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7382608" cy="475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0" i="0" u="sng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以利亞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上了</a:t>
            </a:r>
            <a:r>
              <a:rPr lang="zh-CN" altLang="en-US" sz="4400" b="0" i="0" u="sng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迦密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山頂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，屈身在地，將</a:t>
            </a: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臉</a:t>
            </a:r>
            <a:r>
              <a:rPr lang="zh-CN" altLang="en-US" sz="4400" b="0" i="0" dirty="0">
                <a:solidFill>
                  <a:schemeClr val="bg1"/>
                </a:solidFill>
                <a:effectLst/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伏在兩膝之中。</a:t>
            </a:r>
            <a:endParaRPr lang="en-CA" altLang="zh-CN" sz="4400" b="0" i="0" dirty="0">
              <a:solidFill>
                <a:schemeClr val="bg1"/>
              </a:solidFill>
              <a:effectLst/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列王紀上</a:t>
            </a:r>
            <a:r>
              <a:rPr lang="en-CA" altLang="zh-CN" sz="4400" dirty="0">
                <a:solidFill>
                  <a:schemeClr val="bg1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18:42</a:t>
            </a:r>
            <a:endParaRPr lang="en-CA" altLang="zh-CN" sz="4400" b="0" i="0" dirty="0">
              <a:solidFill>
                <a:schemeClr val="bg1"/>
              </a:solidFill>
              <a:effectLst/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46C51A8-F6F1-60F2-FDE3-B375BC9514AB}"/>
              </a:ext>
            </a:extLst>
          </p:cNvPr>
          <p:cNvSpPr/>
          <p:nvPr/>
        </p:nvSpPr>
        <p:spPr>
          <a:xfrm>
            <a:off x="7851530" y="852853"/>
            <a:ext cx="4079631" cy="5543550"/>
          </a:xfrm>
          <a:custGeom>
            <a:avLst/>
            <a:gdLst/>
            <a:ahLst/>
            <a:cxnLst/>
            <a:rect l="l" t="t" r="r" b="b"/>
            <a:pathLst>
              <a:path w="12344400" h="8229600">
                <a:moveTo>
                  <a:pt x="0" y="0"/>
                </a:moveTo>
                <a:lnTo>
                  <a:pt x="12344400" y="0"/>
                </a:lnTo>
                <a:lnTo>
                  <a:pt x="123444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3310"/>
            </a:stretch>
          </a:blipFill>
          <a:effectLst>
            <a:softEdge rad="317500"/>
          </a:effec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16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808</Words>
  <Application>Microsoft Office PowerPoint</Application>
  <PresentationFormat>Widescreen</PresentationFormat>
  <Paragraphs>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KaiTi</vt:lpstr>
      <vt:lpstr>Aptos</vt:lpstr>
      <vt:lpstr>Aptos Display</vt:lpstr>
      <vt:lpstr>Arial</vt:lpstr>
      <vt:lpstr>Calibri</vt:lpstr>
      <vt:lpstr>Office Theme</vt:lpstr>
      <vt:lpstr>懇切的禱告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1）牽動情感的禱告</vt:lpstr>
      <vt:lpstr>1）牽動情感的禱告</vt:lpstr>
      <vt:lpstr>2）在不確定中禱告</vt:lpstr>
      <vt:lpstr>3）領受啓示後禱告</vt:lpstr>
      <vt:lpstr>啓示的禱告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Tommy Tsui</dc:creator>
  <cp:lastModifiedBy>Tommy Tsui</cp:lastModifiedBy>
  <cp:revision>5</cp:revision>
  <dcterms:created xsi:type="dcterms:W3CDTF">2024-08-25T03:28:36Z</dcterms:created>
  <dcterms:modified xsi:type="dcterms:W3CDTF">2025-11-30T09:06:15Z</dcterms:modified>
</cp:coreProperties>
</file>