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4" r:id="rId6"/>
    <p:sldId id="265" r:id="rId7"/>
    <p:sldId id="266" r:id="rId8"/>
    <p:sldId id="267" r:id="rId9"/>
    <p:sldId id="268" r:id="rId10"/>
    <p:sldId id="270" r:id="rId11"/>
    <p:sldId id="262" r:id="rId12"/>
    <p:sldId id="274" r:id="rId13"/>
    <p:sldId id="288" r:id="rId14"/>
    <p:sldId id="289" r:id="rId15"/>
    <p:sldId id="281" r:id="rId16"/>
    <p:sldId id="271" r:id="rId17"/>
    <p:sldId id="275" r:id="rId18"/>
    <p:sldId id="276" r:id="rId19"/>
    <p:sldId id="272" r:id="rId20"/>
    <p:sldId id="277" r:id="rId21"/>
    <p:sldId id="278" r:id="rId22"/>
    <p:sldId id="287" r:id="rId23"/>
    <p:sldId id="273" r:id="rId24"/>
    <p:sldId id="279" r:id="rId25"/>
    <p:sldId id="280" r:id="rId26"/>
    <p:sldId id="284" r:id="rId27"/>
    <p:sldId id="285" r:id="rId28"/>
    <p:sldId id="282" r:id="rId29"/>
    <p:sldId id="283" r:id="rId30"/>
    <p:sldId id="286" r:id="rId31"/>
    <p:sldId id="263" r:id="rId32"/>
    <p:sldId id="269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B062"/>
    <a:srgbClr val="E9A353"/>
    <a:srgbClr val="E6C679"/>
    <a:srgbClr val="ECCF8D"/>
    <a:srgbClr val="EBE7DB"/>
    <a:srgbClr val="D91720"/>
    <a:srgbClr val="526865"/>
    <a:srgbClr val="BC90C6"/>
    <a:srgbClr val="FFFAF0"/>
    <a:srgbClr val="C62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28998" y="3943461"/>
            <a:ext cx="2322288" cy="374539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28998" y="3943461"/>
            <a:ext cx="2322288" cy="374539"/>
          </a:xfrm>
        </p:spPr>
        <p:txBody>
          <a:bodyPr anchor="ctr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30500" y="1505857"/>
            <a:ext cx="3719286" cy="2159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9143" y="353786"/>
            <a:ext cx="5733144" cy="44359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9143" y="353786"/>
            <a:ext cx="5733144" cy="44359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39143" y="353786"/>
            <a:ext cx="5733144" cy="4435927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98285" y="3773714"/>
            <a:ext cx="1442358" cy="8708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627" y="421371"/>
            <a:ext cx="8185515" cy="358819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943" y="4172857"/>
            <a:ext cx="8185200" cy="60778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8929" y="421372"/>
            <a:ext cx="8155214" cy="435927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9B06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9B06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9B06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B06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B06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9B06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A956D3-C8BF-E8BE-4AC6-CB90CFA18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ign with text on it&#10;&#10;AI-generated content may be incorrect.">
            <a:extLst>
              <a:ext uri="{FF2B5EF4-FFF2-40B4-BE49-F238E27FC236}">
                <a16:creationId xmlns:a16="http://schemas.microsoft.com/office/drawing/2014/main" id="{E59D94F6-62C3-EBFC-B3DF-AC86AA9554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55C2C-3EFA-52D4-7C93-14A9F82E0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64A775-AD87-B8A2-48D3-46ADFC2E4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368762"/>
            <a:ext cx="7682392" cy="358830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the soil makes the sprout come up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garden causes seeds to grow,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Sovereign Lord will make righteousness and praise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up before all nations.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F689C-9CDB-315F-9C21-0787633E7A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233851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Coming Messiah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48BBA-43F4-F268-8032-C7FE4424D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D04A25-5F64-C786-A2C6-1AA4066A9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178" y="564246"/>
            <a:ext cx="7682392" cy="318622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 Sovereign Lord is on me,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because the Lord has anointed me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 proclaim good news to the poor.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AECD-0824-3980-87D8-99B72E67D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 NIV </a:t>
            </a:r>
          </a:p>
        </p:txBody>
      </p:sp>
    </p:spTree>
    <p:extLst>
      <p:ext uri="{BB962C8B-B14F-4D97-AF65-F5344CB8AC3E}">
        <p14:creationId xmlns:p14="http://schemas.microsoft.com/office/powerpoint/2010/main" val="329475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E63C-3984-9917-99DC-2EEDD498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6FB104-788D-3347-C116-0D14FC8F4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506" y="564246"/>
            <a:ext cx="7682392" cy="318622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But the angel said to them, “Do not be afraid. I bring you good news that will cause great joy for all the people.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Today in the town of David a Savior has been born to you;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is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Messiah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Lord.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5F0C9-4714-440D-05E5-54B4B473B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Luke 2: 10-11 NIV </a:t>
            </a:r>
          </a:p>
        </p:txBody>
      </p:sp>
    </p:spTree>
    <p:extLst>
      <p:ext uri="{BB962C8B-B14F-4D97-AF65-F5344CB8AC3E}">
        <p14:creationId xmlns:p14="http://schemas.microsoft.com/office/powerpoint/2010/main" val="91154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545F-8F46-B1A2-CDF0-E05CD2D6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15C28-4979-E4D6-8B3B-38BB3E53D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506" y="707121"/>
            <a:ext cx="7682392" cy="318622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stood up to read, 17 and the scroll of the prophet Isaiah was handed to him. Unrolling it, he found the place where it is written: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 Lord is on 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because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anointed me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 proclaim good news to the poor.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sent me…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4A7D4-00B0-80D0-A696-C074B4E1F9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Luke 4:16-18 NIV </a:t>
            </a:r>
          </a:p>
        </p:txBody>
      </p:sp>
    </p:spTree>
    <p:extLst>
      <p:ext uri="{BB962C8B-B14F-4D97-AF65-F5344CB8AC3E}">
        <p14:creationId xmlns:p14="http://schemas.microsoft.com/office/powerpoint/2010/main" val="384781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D49F-650D-252E-A0C9-764DF7EE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E939CA-B518-24AD-3842-C68662565A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178" y="728552"/>
            <a:ext cx="7682392" cy="318622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He began by saying to them,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“Today this scripture is fulfilled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hearing.”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22C5F-5C72-B354-B80A-35D606B46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Luke 4:21 NIV </a:t>
            </a:r>
          </a:p>
        </p:txBody>
      </p:sp>
    </p:spTree>
    <p:extLst>
      <p:ext uri="{BB962C8B-B14F-4D97-AF65-F5344CB8AC3E}">
        <p14:creationId xmlns:p14="http://schemas.microsoft.com/office/powerpoint/2010/main" val="10682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5B095-43A1-52D8-8616-A82658C2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F14ED-3B26-8337-04B0-E79136B65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Mission</a:t>
            </a:r>
          </a:p>
        </p:txBody>
      </p:sp>
    </p:spTree>
    <p:extLst>
      <p:ext uri="{BB962C8B-B14F-4D97-AF65-F5344CB8AC3E}">
        <p14:creationId xmlns:p14="http://schemas.microsoft.com/office/powerpoint/2010/main" val="202302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19A6-8267-F724-63BF-3FCCF1FA1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2D7FD-1ACB-C21E-322D-23F8A261E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368762"/>
            <a:ext cx="7682392" cy="35881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sent me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bind up the brokenhearted,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proclaim freedom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captives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 from darkness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prisoners,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E0536-C2B6-F72B-FE67-17D12ED7A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 NIV </a:t>
            </a:r>
          </a:p>
        </p:txBody>
      </p:sp>
    </p:spTree>
    <p:extLst>
      <p:ext uri="{BB962C8B-B14F-4D97-AF65-F5344CB8AC3E}">
        <p14:creationId xmlns:p14="http://schemas.microsoft.com/office/powerpoint/2010/main" val="2364456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00F8E-E610-3AEE-CC0D-9C24478EF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DBB45-9B80-5BD3-760C-6B1D04469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1" y="383050"/>
            <a:ext cx="7682392" cy="31516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proclaim the year of the Lord’s favor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the day of vengeance of our God,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comfort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who mourn,</a:t>
            </a:r>
          </a:p>
          <a:p>
            <a:pPr marL="514350" indent="-514350">
              <a:buAutoNum type="arabicPlain" startAt="3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provide for those who grieve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Zion—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6045-50DC-BD88-F089-E5A1034F69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61:2-3 NIV </a:t>
            </a:r>
          </a:p>
        </p:txBody>
      </p:sp>
    </p:spTree>
    <p:extLst>
      <p:ext uri="{BB962C8B-B14F-4D97-AF65-F5344CB8AC3E}">
        <p14:creationId xmlns:p14="http://schemas.microsoft.com/office/powerpoint/2010/main" val="261107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A3EE4-754E-2345-4C7D-341EA12B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D9F95-D5A4-3F3F-2C24-6E12BA64F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and Restoration</a:t>
            </a:r>
          </a:p>
        </p:txBody>
      </p:sp>
    </p:spTree>
    <p:extLst>
      <p:ext uri="{BB962C8B-B14F-4D97-AF65-F5344CB8AC3E}">
        <p14:creationId xmlns:p14="http://schemas.microsoft.com/office/powerpoint/2010/main" val="359266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B2022F-4E8A-93B0-68A8-32F24B2BD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andle lit up in the sky&#10;&#10;AI-generated content may be incorrect.">
            <a:extLst>
              <a:ext uri="{FF2B5EF4-FFF2-40B4-BE49-F238E27FC236}">
                <a16:creationId xmlns:a16="http://schemas.microsoft.com/office/drawing/2014/main" id="{86EB2669-AE97-C82D-DEA1-A036690597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F8AB-4A9E-3602-353D-9507F3A5C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DF3BD-34E9-777D-EDD2-405DE3FC5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1516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bestow on them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crown of beauty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ashes,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oil of joy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mourning,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garment of praise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a spirit of despair.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BCA11-0875-53E3-25F0-718D6AD608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61:3 NIV </a:t>
            </a:r>
          </a:p>
        </p:txBody>
      </p:sp>
    </p:spTree>
    <p:extLst>
      <p:ext uri="{BB962C8B-B14F-4D97-AF65-F5344CB8AC3E}">
        <p14:creationId xmlns:p14="http://schemas.microsoft.com/office/powerpoint/2010/main" val="69893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8B501-4CA4-ADEB-9171-8A98A5A2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CF172-ADD1-E8F9-A7FE-4A07F7D34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15163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be called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oaks of righteousness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 planting of the Lord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the display of his splendor.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E94ED-C3D8-4546-52D0-CBB85F758F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61:3 NIV </a:t>
            </a:r>
          </a:p>
        </p:txBody>
      </p:sp>
    </p:spTree>
    <p:extLst>
      <p:ext uri="{BB962C8B-B14F-4D97-AF65-F5344CB8AC3E}">
        <p14:creationId xmlns:p14="http://schemas.microsoft.com/office/powerpoint/2010/main" val="1781093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F9A2-29C7-87F3-529C-0407B1DC3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9800E-DC72-BE3E-8DB7-1206A9A32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4328" y="277367"/>
            <a:ext cx="7682392" cy="315163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And we all, who with unveiled faces contemplate the Lord’s glory,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being transformed into his image with ever-increasing glory,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comes from the Lord,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Spirit.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69C6C-AD1E-A57D-CA3E-D117C6A2C7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 Corinthians 3:18 NIV </a:t>
            </a:r>
          </a:p>
        </p:txBody>
      </p:sp>
    </p:spTree>
    <p:extLst>
      <p:ext uri="{BB962C8B-B14F-4D97-AF65-F5344CB8AC3E}">
        <p14:creationId xmlns:p14="http://schemas.microsoft.com/office/powerpoint/2010/main" val="963186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8A6A-A061-C3E5-13F8-B51A23B69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255935-5EAF-B889-037B-DC614EBF3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Rejoice!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Holy Joy</a:t>
            </a:r>
          </a:p>
        </p:txBody>
      </p:sp>
    </p:spTree>
    <p:extLst>
      <p:ext uri="{BB962C8B-B14F-4D97-AF65-F5344CB8AC3E}">
        <p14:creationId xmlns:p14="http://schemas.microsoft.com/office/powerpoint/2010/main" val="2867254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4B4F7-134E-EF39-9D23-FBD0DE310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55A246-812D-7F98-BA1A-8A943264CE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58830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I delight greatly in the Lord;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my soul rejoices in my God.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has clothed me with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garments of salvation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arrayed me in a robe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his righteousness,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bridegroom adorns his head like a priest,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as a bride adorns herself with her jewels.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D02B-654D-47B5-8CFE-E4BF6C9B5C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61:10 NIV </a:t>
            </a:r>
          </a:p>
        </p:txBody>
      </p:sp>
    </p:spTree>
    <p:extLst>
      <p:ext uri="{BB962C8B-B14F-4D97-AF65-F5344CB8AC3E}">
        <p14:creationId xmlns:p14="http://schemas.microsoft.com/office/powerpoint/2010/main" val="1186202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268B5-4176-16E0-7184-C1FDB4DFF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04320C-0D31-E8E3-0A77-13050B660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368762"/>
            <a:ext cx="7682392" cy="358830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 the soil makes the sprout come up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 garden causes seeds to grow,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 Sovereign Lord will make righteousness and praise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up before all nations.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81AEE-DA4D-CEA5-E700-D339B1CB93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61:11 NIV </a:t>
            </a:r>
          </a:p>
        </p:txBody>
      </p:sp>
    </p:spTree>
    <p:extLst>
      <p:ext uri="{BB962C8B-B14F-4D97-AF65-F5344CB8AC3E}">
        <p14:creationId xmlns:p14="http://schemas.microsoft.com/office/powerpoint/2010/main" val="255995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1478-C6E3-7F6E-2727-341AC14A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F71D14-A109-D4F9-4871-AC8612618B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368762"/>
            <a:ext cx="7682392" cy="358830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After this I looked, and there before me was a great multitude that no one could count,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every nation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tribe, people and language,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standing before the throne and before the Lamb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wearing white robes and were holding palm branches in their hands.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F5496-CAD7-513A-7201-B33AA489D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Revelation 7:9-10 NIV </a:t>
            </a:r>
          </a:p>
        </p:txBody>
      </p:sp>
    </p:spTree>
    <p:extLst>
      <p:ext uri="{BB962C8B-B14F-4D97-AF65-F5344CB8AC3E}">
        <p14:creationId xmlns:p14="http://schemas.microsoft.com/office/powerpoint/2010/main" val="3335017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43050-082D-D943-8440-8C4A953F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2136A-D4A0-6295-DAEB-47AC5A002B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368762"/>
            <a:ext cx="7682392" cy="358830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And they cried out in a loud voice: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“Salvation belongs to our God,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sits on the throne,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the Lamb.”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90CFC-0D6D-8241-4F34-0CE7CB437F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Revelation 7:9-10 NIV </a:t>
            </a:r>
          </a:p>
        </p:txBody>
      </p:sp>
    </p:spTree>
    <p:extLst>
      <p:ext uri="{BB962C8B-B14F-4D97-AF65-F5344CB8AC3E}">
        <p14:creationId xmlns:p14="http://schemas.microsoft.com/office/powerpoint/2010/main" val="190245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0C052-6797-8D99-4886-A8B3B6AAF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EE7CF-8A87-58BE-D049-BF4BE4961D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454487"/>
            <a:ext cx="7682392" cy="35883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I saw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new heaven and a new earth,”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first heaven and the first earth had passed away, and there was no longer any sea. 2 I saw the Holy City,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Jerusalem,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down out of heaven from God, prepared as a bride beautifully dressed for her husband.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E7F0-2D95-A0F6-E0BA-2A7ECFD83F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Revelation 21:1-2 NIV </a:t>
            </a:r>
          </a:p>
        </p:txBody>
      </p:sp>
    </p:spTree>
    <p:extLst>
      <p:ext uri="{BB962C8B-B14F-4D97-AF65-F5344CB8AC3E}">
        <p14:creationId xmlns:p14="http://schemas.microsoft.com/office/powerpoint/2010/main" val="3043002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422B1-AB4B-EEDE-6889-49A222390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C7C50-5A6F-1D97-760B-F32052010B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622" y="454488"/>
            <a:ext cx="7682392" cy="300308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He who was seated on the throne said,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am making everything new!”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“Write this down, for these words are trustworthy and true.”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428A8-AE86-93BA-3E4B-C21323C14E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Revelation 21:5 NIV </a:t>
            </a:r>
          </a:p>
        </p:txBody>
      </p:sp>
    </p:spTree>
    <p:extLst>
      <p:ext uri="{BB962C8B-B14F-4D97-AF65-F5344CB8AC3E}">
        <p14:creationId xmlns:p14="http://schemas.microsoft.com/office/powerpoint/2010/main" val="27845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Isaiah 61:1-3, 11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BBE3A-FA69-794E-D69A-BA44E2FDB7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023" y="221347"/>
            <a:ext cx="8155214" cy="43592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Conclusion:</a:t>
            </a:r>
          </a:p>
          <a:p>
            <a:r>
              <a:rPr lang="en-US" dirty="0"/>
              <a:t>Our Messiah was promised to come and bring the Good News of our salvation through Him. </a:t>
            </a:r>
            <a:r>
              <a:rPr lang="en-US" b="1" dirty="0"/>
              <a:t>He came! </a:t>
            </a:r>
          </a:p>
          <a:p>
            <a:r>
              <a:rPr lang="en-US" dirty="0"/>
              <a:t>He is promised to come again to bring all believers into glory with Him, and to make all things new. </a:t>
            </a:r>
            <a:r>
              <a:rPr lang="en-US" b="1" dirty="0"/>
              <a:t>He will come! </a:t>
            </a:r>
          </a:p>
          <a:p>
            <a:r>
              <a:rPr lang="en-US" dirty="0"/>
              <a:t>This is the blessed hope we hold that came down from Heaven when Jesus was born. </a:t>
            </a:r>
          </a:p>
        </p:txBody>
      </p:sp>
    </p:spTree>
    <p:extLst>
      <p:ext uri="{BB962C8B-B14F-4D97-AF65-F5344CB8AC3E}">
        <p14:creationId xmlns:p14="http://schemas.microsoft.com/office/powerpoint/2010/main" val="3530642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ircular logo with white text and orange lights&#10;&#10;AI-generated content may be incorrect.">
            <a:extLst>
              <a:ext uri="{FF2B5EF4-FFF2-40B4-BE49-F238E27FC236}">
                <a16:creationId xmlns:a16="http://schemas.microsoft.com/office/drawing/2014/main" id="{9E6A341E-CE81-6DC4-0452-A88D3A276A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68090D69-9543-5F27-F1F7-551D30D70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098" y="3246099"/>
            <a:ext cx="1385887" cy="138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3AF0-A31D-921F-077D-A8763368E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ED0FE0-3F20-ED53-2BE4-BD53E2AE7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flower with white text&#10;&#10;AI-generated content may be incorrect.">
            <a:extLst>
              <a:ext uri="{FF2B5EF4-FFF2-40B4-BE49-F238E27FC236}">
                <a16:creationId xmlns:a16="http://schemas.microsoft.com/office/drawing/2014/main" id="{2B37C757-EB63-15EF-AFB9-9A83E00EDF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0"/>
            <a:ext cx="9086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7178" y="564246"/>
            <a:ext cx="7682392" cy="318622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the Sovereign Lord is on me,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because the Lord has anointed me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 proclaim good news to the poor.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DDCD4-C7CB-33FC-7A0E-921AB85B0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8A8FE1-200F-B2B8-338D-BA44E9F739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5881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sent me to bind up the brokenhearted,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to proclaim freedom for the captives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release from darkness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prisoners,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F3C3B-0C63-1BD4-B16C-170191E0B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3905985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A614-3A2B-77CD-5839-4D42D6F84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06945C-6802-7F0C-6968-73494EDE06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15163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to proclaim the year of the Lord’s favor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the day of vengeance of our God,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comfort all who mourn,</a:t>
            </a:r>
          </a:p>
          <a:p>
            <a:pPr marL="514350" indent="-514350">
              <a:buAutoNum type="arabicPlain" startAt="3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provide for those who grieve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Zion—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5E404-4DF5-CE81-C8FC-FA540102C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204997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E4097-CB68-FCC6-D158-98C8F484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CF64E4-E757-51F4-D633-85AE0395E9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1516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bestow on them a crown of beauty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ashes,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oil of joy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mourning,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 garment of praise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instead of a spirit of despair.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69B5E-72F5-BFFE-8EB7-A354E7036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260960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8D1D-5D2D-AB0E-9920-5AEC7DBA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A4EB52-A891-6463-6073-3DE355092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15163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will be called oaks of righteousness,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 planting of the Lord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the display of his splendor.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24170-9558-19C7-E8EA-6C5713767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283415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55F6A-BC29-E370-6B46-E6CF16556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3D317B-87A0-9053-02EC-0F29CC4A0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28" y="584548"/>
            <a:ext cx="7682392" cy="358830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I delight greatly in the Lord;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my soul rejoices in my God.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has clothed me with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garments of salvation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arrayed me in a robe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his righteousness,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bridegroom adorns his head like a priest,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and as a bride adorns herself with her jewels.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CB300-7C23-C8B7-DADA-955C57A41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Isaiah 61:1-3, 10-11 NIV </a:t>
            </a:r>
          </a:p>
        </p:txBody>
      </p:sp>
    </p:spTree>
    <p:extLst>
      <p:ext uri="{BB962C8B-B14F-4D97-AF65-F5344CB8AC3E}">
        <p14:creationId xmlns:p14="http://schemas.microsoft.com/office/powerpoint/2010/main" val="25686630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5712</TotalTime>
  <Words>978</Words>
  <Application>Microsoft Office PowerPoint</Application>
  <PresentationFormat>On-screen Show (16:9)</PresentationFormat>
  <Paragraphs>128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30</cp:revision>
  <dcterms:created xsi:type="dcterms:W3CDTF">2014-03-26T14:03:34Z</dcterms:created>
  <dcterms:modified xsi:type="dcterms:W3CDTF">2025-11-29T15:38:25Z</dcterms:modified>
</cp:coreProperties>
</file>