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7" r:id="rId4"/>
    <p:sldId id="259" r:id="rId5"/>
    <p:sldId id="260" r:id="rId6"/>
    <p:sldId id="263" r:id="rId7"/>
  </p:sldIdLst>
  <p:sldSz cx="12192000" cy="6858000"/>
  <p:notesSz cx="4625975" cy="68135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F17C3-9DA1-43AB-B622-8468CAF7384E}" v="2" dt="2025-11-29T06:44:13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Torrance" userId="16fc9ab5-eb71-44cd-b225-f2978112d1e0" providerId="ADAL" clId="{A02FEEF3-A0AD-4844-BE6F-909DCDCD5845}"/>
    <pc:docChg chg="undo redo custSel addSld modSld sldOrd">
      <pc:chgData name="Stephen Torrance" userId="16fc9ab5-eb71-44cd-b225-f2978112d1e0" providerId="ADAL" clId="{A02FEEF3-A0AD-4844-BE6F-909DCDCD5845}" dt="2025-11-29T11:51:13.224" v="169" actId="20577"/>
      <pc:docMkLst>
        <pc:docMk/>
      </pc:docMkLst>
      <pc:sldChg chg="modSp mod">
        <pc:chgData name="Stephen Torrance" userId="16fc9ab5-eb71-44cd-b225-f2978112d1e0" providerId="ADAL" clId="{A02FEEF3-A0AD-4844-BE6F-909DCDCD5845}" dt="2025-11-29T11:51:13.224" v="169" actId="20577"/>
        <pc:sldMkLst>
          <pc:docMk/>
          <pc:sldMk cId="2960429389" sldId="256"/>
        </pc:sldMkLst>
        <pc:spChg chg="mod">
          <ac:chgData name="Stephen Torrance" userId="16fc9ab5-eb71-44cd-b225-f2978112d1e0" providerId="ADAL" clId="{A02FEEF3-A0AD-4844-BE6F-909DCDCD5845}" dt="2025-11-29T11:51:13.224" v="169" actId="20577"/>
          <ac:spMkLst>
            <pc:docMk/>
            <pc:sldMk cId="2960429389" sldId="256"/>
            <ac:spMk id="2" creationId="{A6665D91-2E29-A5D6-6CE0-02D21FC9FDE0}"/>
          </ac:spMkLst>
        </pc:spChg>
      </pc:sldChg>
      <pc:sldChg chg="modSp mod">
        <pc:chgData name="Stephen Torrance" userId="16fc9ab5-eb71-44cd-b225-f2978112d1e0" providerId="ADAL" clId="{A02FEEF3-A0AD-4844-BE6F-909DCDCD5845}" dt="2025-11-29T11:48:27.520" v="108" actId="20577"/>
        <pc:sldMkLst>
          <pc:docMk/>
          <pc:sldMk cId="2501678062" sldId="260"/>
        </pc:sldMkLst>
        <pc:spChg chg="mod">
          <ac:chgData name="Stephen Torrance" userId="16fc9ab5-eb71-44cd-b225-f2978112d1e0" providerId="ADAL" clId="{A02FEEF3-A0AD-4844-BE6F-909DCDCD5845}" dt="2025-11-29T11:48:27.520" v="108" actId="20577"/>
          <ac:spMkLst>
            <pc:docMk/>
            <pc:sldMk cId="2501678062" sldId="260"/>
            <ac:spMk id="3" creationId="{8AB31C05-E7E6-1D49-27EC-F7FE89F8195C}"/>
          </ac:spMkLst>
        </pc:spChg>
      </pc:sldChg>
      <pc:sldChg chg="addSp delSp modSp add mod ord">
        <pc:chgData name="Stephen Torrance" userId="16fc9ab5-eb71-44cd-b225-f2978112d1e0" providerId="ADAL" clId="{A02FEEF3-A0AD-4844-BE6F-909DCDCD5845}" dt="2025-11-29T06:50:29.425" v="87" actId="1076"/>
        <pc:sldMkLst>
          <pc:docMk/>
          <pc:sldMk cId="3014651655" sldId="263"/>
        </pc:sldMkLst>
        <pc:spChg chg="del">
          <ac:chgData name="Stephen Torrance" userId="16fc9ab5-eb71-44cd-b225-f2978112d1e0" providerId="ADAL" clId="{A02FEEF3-A0AD-4844-BE6F-909DCDCD5845}" dt="2025-11-29T06:42:55.874" v="3" actId="478"/>
          <ac:spMkLst>
            <pc:docMk/>
            <pc:sldMk cId="3014651655" sldId="263"/>
            <ac:spMk id="2" creationId="{4E370AAC-47B6-44F6-3BE3-92BFB1BFC0C6}"/>
          </ac:spMkLst>
        </pc:spChg>
        <pc:spChg chg="mod">
          <ac:chgData name="Stephen Torrance" userId="16fc9ab5-eb71-44cd-b225-f2978112d1e0" providerId="ADAL" clId="{A02FEEF3-A0AD-4844-BE6F-909DCDCD5845}" dt="2025-11-29T06:50:29.425" v="87" actId="1076"/>
          <ac:spMkLst>
            <pc:docMk/>
            <pc:sldMk cId="3014651655" sldId="263"/>
            <ac:spMk id="3" creationId="{982F02C3-C9EA-F28F-1363-1075C8C25D25}"/>
          </ac:spMkLst>
        </pc:spChg>
        <pc:spChg chg="add del mod">
          <ac:chgData name="Stephen Torrance" userId="16fc9ab5-eb71-44cd-b225-f2978112d1e0" providerId="ADAL" clId="{A02FEEF3-A0AD-4844-BE6F-909DCDCD5845}" dt="2025-11-29T06:43:06.849" v="4" actId="478"/>
          <ac:spMkLst>
            <pc:docMk/>
            <pc:sldMk cId="3014651655" sldId="263"/>
            <ac:spMk id="6" creationId="{300A967E-7B74-1F42-F9E7-F87EDDDB664D}"/>
          </ac:spMkLst>
        </pc:spChg>
        <pc:picChg chg="mod">
          <ac:chgData name="Stephen Torrance" userId="16fc9ab5-eb71-44cd-b225-f2978112d1e0" providerId="ADAL" clId="{A02FEEF3-A0AD-4844-BE6F-909DCDCD5845}" dt="2025-11-29T06:44:28.009" v="23" actId="1076"/>
          <ac:picMkLst>
            <pc:docMk/>
            <pc:sldMk cId="3014651655" sldId="263"/>
            <ac:picMk id="4" creationId="{A916F535-D1BD-7A41-AF84-571752925B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004589" cy="341861"/>
          </a:xfrm>
          <a:prstGeom prst="rect">
            <a:avLst/>
          </a:prstGeom>
        </p:spPr>
        <p:txBody>
          <a:bodyPr vert="horz" lIns="64959" tIns="32479" rIns="64959" bIns="32479" rtlCol="0"/>
          <a:lstStyle>
            <a:lvl1pPr algn="l">
              <a:defRPr sz="9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20316" y="1"/>
            <a:ext cx="2004589" cy="341861"/>
          </a:xfrm>
          <a:prstGeom prst="rect">
            <a:avLst/>
          </a:prstGeom>
        </p:spPr>
        <p:txBody>
          <a:bodyPr vert="horz" lIns="64959" tIns="32479" rIns="64959" bIns="32479" rtlCol="0"/>
          <a:lstStyle>
            <a:lvl1pPr algn="r">
              <a:defRPr sz="900"/>
            </a:lvl1pPr>
          </a:lstStyle>
          <a:p>
            <a:fld id="{47384E2E-5257-4B40-8D2D-FF71FB225076}" type="datetimeFigureOut">
              <a:rPr lang="en-AU" smtClean="0"/>
              <a:t>29/11/2025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" y="852488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4959" tIns="32479" rIns="64959" bIns="3247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2598" y="3279022"/>
            <a:ext cx="3700780" cy="2682835"/>
          </a:xfrm>
          <a:prstGeom prst="rect">
            <a:avLst/>
          </a:prstGeom>
        </p:spPr>
        <p:txBody>
          <a:bodyPr vert="horz" lIns="64959" tIns="32479" rIns="64959" bIns="32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71690"/>
            <a:ext cx="2004589" cy="341860"/>
          </a:xfrm>
          <a:prstGeom prst="rect">
            <a:avLst/>
          </a:prstGeom>
        </p:spPr>
        <p:txBody>
          <a:bodyPr vert="horz" lIns="64959" tIns="32479" rIns="64959" bIns="32479" rtlCol="0" anchor="b"/>
          <a:lstStyle>
            <a:lvl1pPr algn="l">
              <a:defRPr sz="9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20316" y="6471690"/>
            <a:ext cx="2004589" cy="341860"/>
          </a:xfrm>
          <a:prstGeom prst="rect">
            <a:avLst/>
          </a:prstGeom>
        </p:spPr>
        <p:txBody>
          <a:bodyPr vert="horz" lIns="64959" tIns="32479" rIns="64959" bIns="32479" rtlCol="0" anchor="b"/>
          <a:lstStyle>
            <a:lvl1pPr algn="r">
              <a:defRPr sz="900"/>
            </a:lvl1pPr>
          </a:lstStyle>
          <a:p>
            <a:fld id="{0D4BF542-8299-4C6A-8B6C-959B910E2B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56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BF542-8299-4C6A-8B6C-959B910E2B6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28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BF542-8299-4C6A-8B6C-959B910E2B6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09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 becoming one Gen 2:18 Mark 10:7-8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BF542-8299-4C6A-8B6C-959B910E2B6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745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Child Psychologist  Parents are not friend to their children! Different dynamic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BF542-8299-4C6A-8B6C-959B910E2B6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93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49590"/>
            <a:r>
              <a:rPr lang="en-AU" dirty="0"/>
              <a:t>Philemon &amp; Onesimus Col 4:9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BF542-8299-4C6A-8B6C-959B910E2B6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88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53BD2-FE41-0E45-61E6-B5C8AF8E0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DD1081-4F0A-1A96-7CA9-4C3F340E8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901D57-9011-EA20-9AFB-E384E1EA5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321BF-7566-A6DF-4916-B5930051F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BF542-8299-4C6A-8B6C-959B910E2B6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992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B61780E9-F8B3-BFA7-A685-86A8961C7F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l="12459" r="1509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665D91-2E29-A5D6-6CE0-02D21FC9F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rmAutofit/>
          </a:bodyPr>
          <a:lstStyle/>
          <a:p>
            <a:r>
              <a:rPr lang="en-AU" b="1" dirty="0"/>
              <a:t>Instructions For Christian Homes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FE82B8-6BE0-3FCB-B049-3F2BF0F0A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>
            <a:normAutofit/>
          </a:bodyPr>
          <a:lstStyle/>
          <a:p>
            <a:r>
              <a:rPr lang="en-AU" dirty="0"/>
              <a:t>Colossians 3v18-25; 4v1</a:t>
            </a:r>
          </a:p>
        </p:txBody>
      </p:sp>
    </p:spTree>
    <p:extLst>
      <p:ext uri="{BB962C8B-B14F-4D97-AF65-F5344CB8AC3E}">
        <p14:creationId xmlns:p14="http://schemas.microsoft.com/office/powerpoint/2010/main" val="296042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06DC-A03A-C4D9-582B-1B815EA0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344129"/>
            <a:ext cx="6743767" cy="816077"/>
          </a:xfrm>
        </p:spPr>
        <p:txBody>
          <a:bodyPr>
            <a:normAutofit/>
          </a:bodyPr>
          <a:lstStyle/>
          <a:p>
            <a:r>
              <a:rPr lang="en-AU" b="1" dirty="0"/>
              <a:t>Aim:- Living for Christ</a:t>
            </a:r>
          </a:p>
        </p:txBody>
      </p:sp>
      <p:pic>
        <p:nvPicPr>
          <p:cNvPr id="2050" name="Picture 2" descr="Where the Rubber Hits the Road - The Contemplative Society">
            <a:extLst>
              <a:ext uri="{FF2B5EF4-FFF2-40B4-BE49-F238E27FC236}">
                <a16:creationId xmlns:a16="http://schemas.microsoft.com/office/drawing/2014/main" id="{541DE8A9-2D49-DC9D-25D2-F625A2B72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3" r="14988"/>
          <a:stretch>
            <a:fillRect/>
          </a:stretch>
        </p:blipFill>
        <p:spPr bwMode="auto">
          <a:xfrm>
            <a:off x="257590" y="10"/>
            <a:ext cx="3479523" cy="685799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49510-C3B4-42BF-DFE9-24FD9E86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1425677"/>
            <a:ext cx="7046844" cy="4657071"/>
          </a:xfrm>
        </p:spPr>
        <p:txBody>
          <a:bodyPr>
            <a:normAutofit/>
          </a:bodyPr>
          <a:lstStyle/>
          <a:p>
            <a:pPr lvl="2" fontAlgn="ctr">
              <a:lnSpc>
                <a:spcPct val="90000"/>
              </a:lnSpc>
            </a:pPr>
            <a:r>
              <a:rPr lang="en-AU" sz="2800" dirty="0">
                <a:effectLst/>
              </a:rPr>
              <a:t>Understand Grace 1v6</a:t>
            </a:r>
          </a:p>
          <a:p>
            <a:pPr lvl="2" fontAlgn="ctr">
              <a:lnSpc>
                <a:spcPct val="90000"/>
              </a:lnSpc>
            </a:pPr>
            <a:r>
              <a:rPr lang="en-AU" sz="2800" dirty="0">
                <a:effectLst/>
              </a:rPr>
              <a:t>Be filled with the HS 1v8</a:t>
            </a:r>
          </a:p>
          <a:p>
            <a:pPr lvl="2" fontAlgn="ctr">
              <a:lnSpc>
                <a:spcPct val="90000"/>
              </a:lnSpc>
            </a:pPr>
            <a:r>
              <a:rPr lang="en-AU" sz="2800" dirty="0">
                <a:effectLst/>
              </a:rPr>
              <a:t>Know Jesus Christ 1v9-10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800" dirty="0">
                <a:effectLst/>
              </a:rPr>
              <a:t>1v27 CHRIST is Living in YOU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800" dirty="0">
                <a:effectLst/>
              </a:rPr>
              <a:t>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800" dirty="0">
                <a:effectLst/>
              </a:rPr>
              <a:t>We are to show that Jesus is at work in us,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800" dirty="0">
                <a:effectLst/>
              </a:rPr>
              <a:t>through our everyday relationships.</a:t>
            </a:r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5731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E5C9C-D03C-CA35-CDB6-9FBA6AE8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312" y="389509"/>
            <a:ext cx="6805971" cy="982092"/>
          </a:xfrm>
        </p:spPr>
        <p:txBody>
          <a:bodyPr>
            <a:normAutofit/>
          </a:bodyPr>
          <a:lstStyle/>
          <a:p>
            <a:pPr algn="ctr"/>
            <a:r>
              <a:rPr lang="en-AU" b="1" dirty="0"/>
              <a:t>Wives &amp; Husbands - 2 to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C7E2B-22CE-696A-FDAE-735EAA054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012" y="1708961"/>
            <a:ext cx="6640052" cy="4759530"/>
          </a:xfrm>
        </p:spPr>
        <p:txBody>
          <a:bodyPr>
            <a:normAutofit/>
          </a:bodyPr>
          <a:lstStyle/>
          <a:p>
            <a:r>
              <a:rPr lang="en-AU" sz="2800" dirty="0"/>
              <a:t>Submit - As is Fitting in the Lord</a:t>
            </a:r>
          </a:p>
          <a:p>
            <a:r>
              <a:rPr lang="en-AU" sz="2800" dirty="0"/>
              <a:t>Love – Sacrificially</a:t>
            </a:r>
          </a:p>
          <a:p>
            <a:r>
              <a:rPr lang="en-AU" sz="2800" dirty="0"/>
              <a:t>Your partner will not complete you</a:t>
            </a:r>
          </a:p>
          <a:p>
            <a:pPr lvl="1"/>
            <a:r>
              <a:rPr lang="en-AU" sz="2400" dirty="0"/>
              <a:t>Only Christ will truly fulfill you</a:t>
            </a:r>
          </a:p>
          <a:p>
            <a:r>
              <a:rPr lang="en-AU" sz="2800" dirty="0"/>
              <a:t>Acknowledge each other’s strengths</a:t>
            </a:r>
          </a:p>
          <a:p>
            <a:r>
              <a:rPr lang="en-AU" sz="2800" dirty="0"/>
              <a:t>Keep short accounts</a:t>
            </a:r>
          </a:p>
          <a:p>
            <a:endParaRPr lang="en-AU" sz="2800" dirty="0"/>
          </a:p>
        </p:txBody>
      </p:sp>
      <p:pic>
        <p:nvPicPr>
          <p:cNvPr id="1026" name="Picture 2" descr="Various Takes on Rose-Colored Glasses | iCanvas">
            <a:extLst>
              <a:ext uri="{FF2B5EF4-FFF2-40B4-BE49-F238E27FC236}">
                <a16:creationId xmlns:a16="http://schemas.microsoft.com/office/drawing/2014/main" id="{0E0EC440-1706-D311-B099-CC3AB8060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029" y="458823"/>
            <a:ext cx="4000445" cy="250027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4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AE058-9CCA-BD7E-A70B-D66F0A60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390144"/>
            <a:ext cx="6573685" cy="871728"/>
          </a:xfrm>
        </p:spPr>
        <p:txBody>
          <a:bodyPr>
            <a:normAutofit/>
          </a:bodyPr>
          <a:lstStyle/>
          <a:p>
            <a:r>
              <a:rPr lang="en-AU" b="1" dirty="0"/>
              <a:t>Parents &amp;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51169-D303-15D9-78DB-C45E13CDC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1512714"/>
            <a:ext cx="6573684" cy="5272133"/>
          </a:xfrm>
        </p:spPr>
        <p:txBody>
          <a:bodyPr>
            <a:normAutofit/>
          </a:bodyPr>
          <a:lstStyle/>
          <a:p>
            <a:r>
              <a:rPr lang="en-AU" sz="2400" dirty="0"/>
              <a:t>Obey – It Pleases God</a:t>
            </a:r>
          </a:p>
          <a:p>
            <a:pPr lvl="1"/>
            <a:r>
              <a:rPr lang="en-AU" sz="2000" dirty="0"/>
              <a:t>With respect &amp; the right attitude </a:t>
            </a:r>
          </a:p>
          <a:p>
            <a:pPr lvl="1"/>
            <a:endParaRPr lang="en-AU" sz="2000" dirty="0"/>
          </a:p>
          <a:p>
            <a:r>
              <a:rPr lang="en-AU" sz="2400" dirty="0"/>
              <a:t>Don’t provoke them  -  </a:t>
            </a:r>
          </a:p>
          <a:p>
            <a:pPr lvl="1"/>
            <a:r>
              <a:rPr lang="en-AU" sz="2000" dirty="0"/>
              <a:t>But Encourage </a:t>
            </a:r>
            <a:r>
              <a:rPr lang="en-US" sz="2000" dirty="0">
                <a:effectLst/>
              </a:rPr>
              <a:t>them </a:t>
            </a:r>
          </a:p>
          <a:p>
            <a:pPr lvl="1"/>
            <a:r>
              <a:rPr lang="en-US" sz="2000" dirty="0">
                <a:effectLst/>
              </a:rPr>
              <a:t>train &amp; instruct them in the Lord.</a:t>
            </a:r>
          </a:p>
          <a:p>
            <a:pPr lvl="1"/>
            <a:r>
              <a:rPr lang="en-US" sz="2000" dirty="0">
                <a:effectLst/>
              </a:rPr>
              <a:t>Provide, guide, protect,</a:t>
            </a:r>
          </a:p>
          <a:p>
            <a:pPr lvl="1"/>
            <a:r>
              <a:rPr lang="en-US" sz="2000" dirty="0">
                <a:effectLst/>
              </a:rPr>
              <a:t>Place limits</a:t>
            </a:r>
          </a:p>
          <a:p>
            <a:pPr lvl="1"/>
            <a:r>
              <a:rPr lang="en-US" sz="2000" dirty="0">
                <a:effectLst/>
              </a:rPr>
              <a:t>discipline</a:t>
            </a:r>
            <a:endParaRPr lang="en-AU" sz="2000" dirty="0"/>
          </a:p>
        </p:txBody>
      </p:sp>
      <p:sp>
        <p:nvSpPr>
          <p:cNvPr id="1031" name="Rounded Rectangle 7">
            <a:extLst>
              <a:ext uri="{FF2B5EF4-FFF2-40B4-BE49-F238E27FC236}">
                <a16:creationId xmlns:a16="http://schemas.microsoft.com/office/drawing/2014/main" id="{568D52C7-D6A4-4920-86AA-A44AF593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0839" y="620720"/>
            <a:ext cx="4001315" cy="5272133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Advice Do You Have for Teenagers and Their Parents? - The New York  Times">
            <a:extLst>
              <a:ext uri="{FF2B5EF4-FFF2-40B4-BE49-F238E27FC236}">
                <a16:creationId xmlns:a16="http://schemas.microsoft.com/office/drawing/2014/main" id="{8B523C9A-5A0D-CDF7-8E85-7BDF2848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5" r="29587" b="3"/>
          <a:stretch>
            <a:fillRect/>
          </a:stretch>
        </p:blipFill>
        <p:spPr bwMode="auto">
          <a:xfrm>
            <a:off x="8054715" y="1115267"/>
            <a:ext cx="3033562" cy="42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6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8116-3596-8185-9177-8F811DBB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r>
              <a:rPr lang="en-AU" b="1" dirty="0"/>
              <a:t>Slaves &amp; Masters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31C05-E7E6-1D49-27EC-F7FE89F8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6573684" cy="3216276"/>
          </a:xfrm>
        </p:spPr>
        <p:txBody>
          <a:bodyPr>
            <a:normAutofit/>
          </a:bodyPr>
          <a:lstStyle/>
          <a:p>
            <a:r>
              <a:rPr lang="en-AU" dirty="0"/>
              <a:t>Obey – As Serving the Lord. He will reward you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Provide for your workers – be just &amp; Fair</a:t>
            </a:r>
          </a:p>
        </p:txBody>
      </p:sp>
      <p:sp>
        <p:nvSpPr>
          <p:cNvPr id="3076" name="Rounded Rectangle 7">
            <a:extLst>
              <a:ext uri="{FF2B5EF4-FFF2-40B4-BE49-F238E27FC236}">
                <a16:creationId xmlns:a16="http://schemas.microsoft.com/office/drawing/2014/main" id="{6BA34A05-ABCF-46A7-B421-2C79E1948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0839" y="620720"/>
            <a:ext cx="4001315" cy="5272133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797848-127A-4B9F-0DE7-7CB6571B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6130" y="1416446"/>
            <a:ext cx="3727938" cy="37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7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4053D-B8F9-934F-4BD1-AED916F8E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A916F535-D1BD-7A41-AF84-571752925B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l="12459" r="1509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82F02C3-C9EA-F28F-1363-1075C8C25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145" y="950259"/>
            <a:ext cx="10843709" cy="49574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effectLst/>
              </a:rPr>
              <a:t>For since our friendship with God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effectLst/>
              </a:rPr>
              <a:t>was restored by the death of his Son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effectLst/>
              </a:rPr>
              <a:t>while we were still his enemies,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effectLst/>
              </a:rPr>
              <a:t>we will certainly be saved through the life of his Son.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effectLst/>
              </a:rPr>
              <a:t>So now we can rejoice in our wonderful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effectLst/>
              </a:rPr>
              <a:t>new relationship with God,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effectLst/>
              </a:rPr>
              <a:t>because our Lord Jesus Christ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effectLst/>
              </a:rPr>
              <a:t>has made us friends of God. </a:t>
            </a:r>
            <a:r>
              <a:rPr lang="en-GB" sz="3200" b="1" baseline="30000" dirty="0">
                <a:effectLst/>
              </a:rPr>
              <a:t>   </a:t>
            </a:r>
          </a:p>
          <a:p>
            <a:r>
              <a:rPr lang="en-GB" sz="3200" b="1" baseline="30000" dirty="0">
                <a:effectLst/>
              </a:rPr>
              <a:t>Romans 5v10-11 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14651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1304</TotalTime>
  <Words>238</Words>
  <Application>Microsoft Office PowerPoint</Application>
  <PresentationFormat>Widescreen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Century Gothic</vt:lpstr>
      <vt:lpstr>Mesh</vt:lpstr>
      <vt:lpstr>Instructions For Christian Homes</vt:lpstr>
      <vt:lpstr>Aim:- Living for Christ</vt:lpstr>
      <vt:lpstr>Wives &amp; Husbands - 2 to 1</vt:lpstr>
      <vt:lpstr>Parents &amp; Children</vt:lpstr>
      <vt:lpstr>Slaves &amp; Masters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Torrance</dc:creator>
  <cp:lastModifiedBy>Stephen Torrance</cp:lastModifiedBy>
  <cp:revision>2</cp:revision>
  <cp:lastPrinted>2025-11-28T21:33:31Z</cp:lastPrinted>
  <dcterms:created xsi:type="dcterms:W3CDTF">2025-11-25T09:53:46Z</dcterms:created>
  <dcterms:modified xsi:type="dcterms:W3CDTF">2025-11-29T11:51:20Z</dcterms:modified>
</cp:coreProperties>
</file>