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3" r:id="rId4"/>
  </p:sldMasterIdLst>
  <p:notesMasterIdLst>
    <p:notesMasterId r:id="rId15"/>
  </p:notesMasterIdLst>
  <p:handoutMasterIdLst>
    <p:handoutMasterId r:id="rId16"/>
  </p:handoutMasterIdLst>
  <p:sldIdLst>
    <p:sldId id="325" r:id="rId5"/>
    <p:sldId id="307" r:id="rId6"/>
    <p:sldId id="326" r:id="rId7"/>
    <p:sldId id="328" r:id="rId8"/>
    <p:sldId id="327" r:id="rId9"/>
    <p:sldId id="329" r:id="rId10"/>
    <p:sldId id="331" r:id="rId11"/>
    <p:sldId id="330" r:id="rId12"/>
    <p:sldId id="332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94" autoAdjust="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06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4B9809-3C73-CA2B-1791-620EA168C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1C58-A1FD-D1E1-33AB-1303C48435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AA30A-158D-435B-B1F3-6FF82BD60FDF}" type="datetimeFigureOut">
              <a:rPr lang="en-US" smtClean="0"/>
              <a:t>11/8/2025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A0D9-659F-DDC6-CBD8-29B61E0FF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E0617-6128-05F5-8F48-6A0A1D147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A24AC-02A6-46A1-A072-EAC8AC25D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0313-F537-4ED0-973B-4729E10A826A}" type="datetimeFigureOut">
              <a:rPr lang="en-US" smtClean="0"/>
              <a:t>11/8/2025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2804-03A6-47F6-A893-4DDB8903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8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6A6D-7DC7-EB7F-4750-6F8C04DDB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B3F08D-313A-B08E-4919-82901D04E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19A788-B577-00B0-EA1A-3B49E575E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B8C90-F467-382C-6EA8-C059BB9F4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8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4E296-2802-CE6A-B36B-2B67494DC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CBAE9-65B8-BF77-D2EC-CF0A51832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CBBBA2-77B3-B53A-99FB-15DB366088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F84F1-A287-2AD6-EDFC-6344C18A2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3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21B24-4589-3819-E787-1343BF4AA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BD19F1-88C7-6617-F0C3-9D6B7B14B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56A41A-DB04-17EB-5EE5-0237133F4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20E82-5463-C608-0C5E-9E69BB1B7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29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2A4-608C-D99F-5AD6-91ED74959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5F4CFE-EF2A-A553-1BEF-D0D8EB82B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F423CA-FD15-6210-F4DD-BA2C9EF83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4E71B-1131-79E3-A808-8C815D8B3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1C703-37A5-C931-5B66-886D005C3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E64FDA-DBCD-DBA0-D2D1-69A491C05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312E47-054E-D42D-D4DF-3AD517062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37C0F-C1F7-96FA-3FDB-2AE6497EE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2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276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541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074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7D84AA-0BCE-9C85-4510-34EBAE061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524" y="708955"/>
            <a:ext cx="12193526" cy="5463893"/>
            <a:chOff x="-1524" y="708955"/>
            <a:chExt cx="12193526" cy="54638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7F04C86-E215-DFBB-8302-70BCCDFC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708956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29577F-647F-5850-5636-6ED05B99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482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BFB4F-DC16-FC59-E9E7-B9291044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6429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690604-E7DB-AFA3-7E13-CAFF46FF5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968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2874C2-BA39-4778-DC11-487CC4FC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6334D-FB4A-4843-F2FB-1CAC50021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8695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932" y="1115167"/>
            <a:ext cx="8534136" cy="4655385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82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9E0CFE-F27B-4D50-AA2F-7146CA90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2138289"/>
            <a:ext cx="12188952" cy="40339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C488A36-B0CB-7B46-C2A6-BA57D39EC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860" r="37853" b="27738"/>
          <a:stretch/>
        </p:blipFill>
        <p:spPr>
          <a:xfrm>
            <a:off x="6962087" y="2143124"/>
            <a:ext cx="5226865" cy="403383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8614BA2-9387-F1B5-B7DB-B34DAE90F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7" y="365125"/>
            <a:ext cx="10778937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94EC89-4FAE-445C-A6E8-D55E4A34D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9" y="2350108"/>
            <a:ext cx="10778221" cy="3609461"/>
          </a:xfrm>
        </p:spPr>
        <p:txBody>
          <a:bodyPr anchor="ctr" anchorCtr="0">
            <a:normAutofit/>
          </a:bodyPr>
          <a:lstStyle>
            <a:lvl1pPr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ECF93F-3E86-4C44-BAF1-ADE160CAD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A80DA6A-71F3-6286-F60A-EEEC9188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F98B46-5DFC-3487-EB05-148905CA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138288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768F8E-3DFF-8D92-E3CF-5AE5F6DA5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045761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83A1EA-5EE3-D81A-D135-860F481F6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6472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EA58FF-2FB1-3B78-FDCF-E5DC2EFE5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2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0515600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272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49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120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654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027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47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01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991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8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Proverbs%203%3A5-6&amp;version=NIV#fen-NIV-16462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Psalm%2014&amp;version=NIV#fen-NIV-14082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ck/a?!&amp;&amp;p=91a0df8e746cc03b84cf9be62128dd17a7d592958550d62871d23b6238095abfJmltdHM9MTc2MjM4NzIwMA&amp;ptn=3&amp;ver=2&amp;hsh=4&amp;fclid=2475480b-1f2e-6c43-2e5f-5cef1ea86ddf&amp;u=a1aHR0cHM6Ly93d3cuZ290cXVlc3Rpb25zLm9yZy9mb29sLUJpYmxlLmh0bWw&amp;ntb=1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Fake glasses, nose, and moustache, graffiti and red wig on a wooden surface">
            <a:extLst>
              <a:ext uri="{FF2B5EF4-FFF2-40B4-BE49-F238E27FC236}">
                <a16:creationId xmlns:a16="http://schemas.microsoft.com/office/drawing/2014/main" id="{1E347A02-FDFB-D495-022A-E3CFDEE38C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443" b="2287"/>
          <a:stretch>
            <a:fillRect/>
          </a:stretch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FD6970-15B8-49A1-B818-28F5A444F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36813" y="536813"/>
            <a:ext cx="6858000" cy="5784375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2107B0-826E-4E2E-390A-A0CBF1F8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23" y="1251177"/>
            <a:ext cx="4444436" cy="296760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A Fool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(Trusting God)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Psalm 53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5A35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5A35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8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F96C3-C8CA-95DC-9E66-AC6A32A4A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8CE1-12EE-72AF-5803-867A1C8B1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7" y="156576"/>
            <a:ext cx="10778937" cy="685801"/>
          </a:xfrm>
        </p:spPr>
        <p:txBody>
          <a:bodyPr>
            <a:normAutofit fontScale="90000"/>
          </a:bodyPr>
          <a:lstStyle/>
          <a:p>
            <a:r>
              <a:rPr lang="en-US" dirty="0"/>
              <a:t>Proverbs 3:5-6 </a:t>
            </a:r>
            <a:r>
              <a:rPr lang="en-US" sz="1600" dirty="0"/>
              <a:t>(NIV)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ED9FD-1FAC-ABEA-2754-026F1E7F8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12188952" cy="60156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baseline="30000" dirty="0"/>
              <a:t>5 </a:t>
            </a:r>
            <a:r>
              <a:rPr lang="en-US" dirty="0"/>
              <a:t>Trust in the </a:t>
            </a:r>
            <a:r>
              <a:rPr lang="en-US" cap="small" dirty="0"/>
              <a:t>Lord</a:t>
            </a:r>
            <a:r>
              <a:rPr lang="en-US" dirty="0"/>
              <a:t> with all your heart</a:t>
            </a:r>
            <a:br>
              <a:rPr lang="en-US" sz="4400" dirty="0"/>
            </a:br>
            <a:r>
              <a:rPr lang="en-US" dirty="0"/>
              <a:t>    and lean not on your own understanding;</a:t>
            </a:r>
            <a:br>
              <a:rPr lang="en-US" sz="4400" dirty="0"/>
            </a:br>
            <a:r>
              <a:rPr lang="en-US" b="1" baseline="30000" dirty="0"/>
              <a:t>6 </a:t>
            </a:r>
            <a:r>
              <a:rPr lang="en-US" dirty="0"/>
              <a:t>in all your ways submit to him,</a:t>
            </a:r>
            <a:br>
              <a:rPr lang="en-US" sz="4400" dirty="0"/>
            </a:br>
            <a:r>
              <a:rPr lang="en-US" dirty="0"/>
              <a:t>    and he will make your paths straight.</a:t>
            </a:r>
            <a:r>
              <a:rPr lang="en-US" baseline="30000" dirty="0"/>
              <a:t>[</a:t>
            </a:r>
            <a:r>
              <a:rPr lang="en-US" baseline="30000" dirty="0">
                <a:hlinkClick r:id="rId3" tooltip="See footnote a"/>
              </a:rPr>
              <a:t>a</a:t>
            </a:r>
            <a:r>
              <a:rPr lang="en-US" baseline="30000" dirty="0"/>
              <a:t>]</a:t>
            </a:r>
            <a:r>
              <a:rPr lang="en-US" sz="4400" dirty="0"/>
              <a:t>.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2C89E09-2F41-8EBE-DC77-74A799976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71EE31-4E80-699F-3A97-DB57D98E929F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3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89D8-CDAC-4215-96CD-8548432C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7" y="156576"/>
            <a:ext cx="10778937" cy="685801"/>
          </a:xfrm>
        </p:spPr>
        <p:txBody>
          <a:bodyPr>
            <a:normAutofit fontScale="90000"/>
          </a:bodyPr>
          <a:lstStyle/>
          <a:p>
            <a:r>
              <a:rPr lang="en-US" dirty="0"/>
              <a:t>Psalm 53 </a:t>
            </a:r>
            <a:r>
              <a:rPr lang="en-US" sz="1600" dirty="0"/>
              <a:t>(NIV)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502F-36D4-4E60-B6E9-08628B2C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12188952" cy="60156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sz="3200" b="1" baseline="30000" dirty="0"/>
              <a:t>1 </a:t>
            </a:r>
            <a:r>
              <a:rPr lang="en-US" sz="3200" dirty="0"/>
              <a:t>The fool says in his heart,</a:t>
            </a:r>
            <a:br>
              <a:rPr lang="en-US" sz="3200" dirty="0"/>
            </a:br>
            <a:r>
              <a:rPr lang="en-US" sz="3200" dirty="0"/>
              <a:t>    “There is no God.”</a:t>
            </a:r>
            <a:br>
              <a:rPr lang="en-US" sz="3200" dirty="0"/>
            </a:br>
            <a:r>
              <a:rPr lang="en-US" sz="3200" dirty="0"/>
              <a:t>They are corrupt, and their ways are vile;</a:t>
            </a:r>
            <a:br>
              <a:rPr lang="en-US" sz="3200" dirty="0"/>
            </a:br>
            <a:r>
              <a:rPr lang="en-US" sz="3200" dirty="0"/>
              <a:t>    there is no one who does good.</a:t>
            </a:r>
          </a:p>
          <a:p>
            <a:pPr algn="ctr"/>
            <a:r>
              <a:rPr lang="en-US" sz="3200" b="1" baseline="30000" dirty="0"/>
              <a:t>2 </a:t>
            </a:r>
            <a:r>
              <a:rPr lang="en-US" sz="3200" dirty="0"/>
              <a:t>God looks down from heaven</a:t>
            </a:r>
            <a:br>
              <a:rPr lang="en-US" sz="3200" dirty="0"/>
            </a:br>
            <a:r>
              <a:rPr lang="en-US" sz="3200" dirty="0"/>
              <a:t>    on all mankind</a:t>
            </a:r>
            <a:br>
              <a:rPr lang="en-US" sz="3200" dirty="0"/>
            </a:br>
            <a:r>
              <a:rPr lang="en-US" sz="3200" dirty="0"/>
              <a:t>to see if there are any who understand,</a:t>
            </a:r>
            <a:br>
              <a:rPr lang="en-US" sz="3200" dirty="0"/>
            </a:br>
            <a:r>
              <a:rPr lang="en-US" sz="3200" dirty="0"/>
              <a:t>    any who seek God.</a:t>
            </a:r>
            <a:br>
              <a:rPr lang="en-US" sz="3200" dirty="0"/>
            </a:br>
            <a:r>
              <a:rPr lang="en-US" sz="3200" b="1" baseline="30000" dirty="0"/>
              <a:t>3 </a:t>
            </a:r>
            <a:r>
              <a:rPr lang="en-US" sz="3200" dirty="0"/>
              <a:t>Everyone has turned away, all have become corrupt;</a:t>
            </a:r>
            <a:br>
              <a:rPr lang="en-US" sz="3200" dirty="0"/>
            </a:br>
            <a:r>
              <a:rPr lang="en-US" sz="3200" dirty="0"/>
              <a:t>    there is no one who does good,</a:t>
            </a:r>
            <a:br>
              <a:rPr lang="en-US" sz="3200" dirty="0"/>
            </a:br>
            <a:r>
              <a:rPr lang="en-US" sz="3200" dirty="0"/>
              <a:t>    not even one.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86A23B90-D6E2-D980-7780-B6FC54FD8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0FD4B5-4088-0CC7-E6CC-DEA779045EB0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56EA3D-3595-AFB0-C5DB-A2DB728D1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70" y="4669970"/>
            <a:ext cx="2188029" cy="21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0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9F5AC-9FA9-FB65-E527-3B08549C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83" y="-319882"/>
            <a:ext cx="10778937" cy="1325563"/>
          </a:xfrm>
        </p:spPr>
        <p:txBody>
          <a:bodyPr/>
          <a:lstStyle/>
          <a:p>
            <a:r>
              <a:rPr lang="en-US" dirty="0"/>
              <a:t>Psalm 53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D599-3590-5A4A-83AC-B2596379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005681"/>
            <a:ext cx="11005177" cy="495388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baseline="30000" dirty="0"/>
              <a:t>4 </a:t>
            </a:r>
            <a:r>
              <a:rPr lang="en-US" sz="2800" dirty="0"/>
              <a:t>Do all these evildoers know nothing?</a:t>
            </a:r>
          </a:p>
          <a:p>
            <a:pPr algn="ctr"/>
            <a:r>
              <a:rPr lang="en-US" sz="2800" dirty="0"/>
              <a:t>They devour my people as though eating bread;</a:t>
            </a:r>
            <a:br>
              <a:rPr lang="en-US" sz="2800" dirty="0"/>
            </a:br>
            <a:r>
              <a:rPr lang="en-US" sz="2800" dirty="0"/>
              <a:t>    they never call on God.</a:t>
            </a:r>
            <a:br>
              <a:rPr lang="en-US" sz="2800" dirty="0"/>
            </a:br>
            <a:r>
              <a:rPr lang="en-US" sz="2800" b="1" baseline="30000" dirty="0"/>
              <a:t>5 </a:t>
            </a:r>
            <a:r>
              <a:rPr lang="en-US" sz="2800" dirty="0"/>
              <a:t>But there they are, overwhelmed with dread,</a:t>
            </a:r>
            <a:br>
              <a:rPr lang="en-US" sz="2800" dirty="0"/>
            </a:br>
            <a:r>
              <a:rPr lang="en-US" sz="2800" dirty="0"/>
              <a:t>    where there was nothing to dread.</a:t>
            </a:r>
            <a:br>
              <a:rPr lang="en-US" sz="2800" dirty="0"/>
            </a:br>
            <a:r>
              <a:rPr lang="en-US" sz="2800" dirty="0"/>
              <a:t>God scattered the bones of those who attacked you;</a:t>
            </a:r>
            <a:br>
              <a:rPr lang="en-US" sz="2800" dirty="0"/>
            </a:br>
            <a:r>
              <a:rPr lang="en-US" sz="2800" dirty="0"/>
              <a:t>    you put them to shame, for God despised them.</a:t>
            </a:r>
          </a:p>
          <a:p>
            <a:pPr algn="ctr"/>
            <a:r>
              <a:rPr lang="en-US" sz="2800" b="1" baseline="30000" dirty="0"/>
              <a:t>6 </a:t>
            </a:r>
            <a:r>
              <a:rPr lang="en-US" sz="2800" dirty="0"/>
              <a:t>Oh, that salvation for Israel would come out of Zion!</a:t>
            </a:r>
            <a:br>
              <a:rPr lang="en-US" sz="2800" dirty="0"/>
            </a:br>
            <a:r>
              <a:rPr lang="en-US" sz="2800" dirty="0"/>
              <a:t>    When God restores his people,</a:t>
            </a:r>
            <a:br>
              <a:rPr lang="en-US" sz="2800" dirty="0"/>
            </a:br>
            <a:r>
              <a:rPr lang="en-US" sz="2800" dirty="0"/>
              <a:t>    let Jacob rejoice and Israel be glad!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732EF-A64A-D147-CF51-7EC01FA07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5610F8-8589-68AD-F62E-A982704B012C}"/>
              </a:ext>
            </a:extLst>
          </p:cNvPr>
          <p:cNvSpPr txBox="1"/>
          <p:nvPr/>
        </p:nvSpPr>
        <p:spPr>
          <a:xfrm>
            <a:off x="3916136" y="2893107"/>
            <a:ext cx="610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baseline="30000" dirty="0"/>
              <a:t>4 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639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7CDFD-0815-DEB8-0FE9-07C1D83A1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E051-CE96-7F68-732F-124378F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7" y="156576"/>
            <a:ext cx="10778937" cy="685801"/>
          </a:xfrm>
        </p:spPr>
        <p:txBody>
          <a:bodyPr>
            <a:normAutofit fontScale="90000"/>
          </a:bodyPr>
          <a:lstStyle/>
          <a:p>
            <a:r>
              <a:rPr lang="en-US" dirty="0"/>
              <a:t>Psalm 53 </a:t>
            </a:r>
            <a:r>
              <a:rPr lang="en-US" sz="1600" dirty="0"/>
              <a:t>(NIV)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37823-B4D9-4F5F-E5A4-58339C6DC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12188952" cy="60156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sz="3200" b="1" baseline="30000" dirty="0"/>
              <a:t>1 </a:t>
            </a:r>
            <a:r>
              <a:rPr lang="en-US" sz="3200" dirty="0"/>
              <a:t>The fool says in his heart,</a:t>
            </a:r>
            <a:br>
              <a:rPr lang="en-US" sz="3200" dirty="0"/>
            </a:br>
            <a:r>
              <a:rPr lang="en-US" sz="3200" dirty="0"/>
              <a:t>    “There is no God.”</a:t>
            </a:r>
            <a:br>
              <a:rPr lang="en-US" sz="3200" dirty="0"/>
            </a:br>
            <a:r>
              <a:rPr lang="en-US" sz="3200" dirty="0"/>
              <a:t>They are corrupt, and their ways are vile;</a:t>
            </a:r>
            <a:br>
              <a:rPr lang="en-US" sz="3200" dirty="0"/>
            </a:br>
            <a:r>
              <a:rPr lang="en-US" sz="3200" dirty="0"/>
              <a:t>    there is no one who does good.</a:t>
            </a:r>
          </a:p>
          <a:p>
            <a:pPr algn="ctr"/>
            <a:r>
              <a:rPr lang="en-US" sz="3200" b="1" baseline="30000" dirty="0"/>
              <a:t>2 </a:t>
            </a:r>
            <a:r>
              <a:rPr lang="en-US" sz="3200" dirty="0"/>
              <a:t>God looks down from heaven</a:t>
            </a:r>
            <a:br>
              <a:rPr lang="en-US" sz="3200" dirty="0"/>
            </a:br>
            <a:r>
              <a:rPr lang="en-US" sz="3200" dirty="0"/>
              <a:t>    on all mankind</a:t>
            </a:r>
            <a:br>
              <a:rPr lang="en-US" sz="3200" dirty="0"/>
            </a:br>
            <a:r>
              <a:rPr lang="en-US" sz="3200" dirty="0"/>
              <a:t>to see if there are any who understand,</a:t>
            </a:r>
            <a:br>
              <a:rPr lang="en-US" sz="3200" dirty="0"/>
            </a:br>
            <a:r>
              <a:rPr lang="en-US" sz="3200" dirty="0"/>
              <a:t>    any who seek God.</a:t>
            </a:r>
            <a:br>
              <a:rPr lang="en-US" sz="3200" dirty="0"/>
            </a:br>
            <a:r>
              <a:rPr lang="en-US" sz="3200" b="1" baseline="30000" dirty="0"/>
              <a:t>3 </a:t>
            </a:r>
            <a:r>
              <a:rPr lang="en-US" sz="3200" dirty="0"/>
              <a:t>Everyone has turned away, all have become corrupt;</a:t>
            </a:r>
            <a:br>
              <a:rPr lang="en-US" sz="3200" dirty="0"/>
            </a:br>
            <a:r>
              <a:rPr lang="en-US" sz="3200" dirty="0"/>
              <a:t>    there is no one who does good,</a:t>
            </a:r>
            <a:br>
              <a:rPr lang="en-US" sz="3200" dirty="0"/>
            </a:br>
            <a:r>
              <a:rPr lang="en-US" sz="3200" dirty="0"/>
              <a:t>    not even one.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0E995510-1ACA-5CEC-204E-A48FCC8A0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035A2B-6136-601A-6C56-EC3DE22CF533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3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19487-BA6A-9B78-8A7D-E7F119905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5D86-B9D2-E9FC-CFC3-DCE59C6E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83" y="-319882"/>
            <a:ext cx="10778937" cy="1325563"/>
          </a:xfrm>
        </p:spPr>
        <p:txBody>
          <a:bodyPr/>
          <a:lstStyle/>
          <a:p>
            <a:r>
              <a:rPr lang="en-US" dirty="0"/>
              <a:t>Psalm 53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1E145-74D2-82AF-AF63-B3152A22C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8971"/>
            <a:ext cx="12191999" cy="6204858"/>
          </a:xfrm>
        </p:spPr>
        <p:txBody>
          <a:bodyPr/>
          <a:lstStyle/>
          <a:p>
            <a:pPr algn="ctr"/>
            <a:r>
              <a:rPr lang="en-US" sz="2800" b="1" baseline="30000" dirty="0"/>
              <a:t>4 </a:t>
            </a:r>
            <a:r>
              <a:rPr lang="en-US" sz="2800" dirty="0"/>
              <a:t>Do all these evildoers know nothing?</a:t>
            </a:r>
          </a:p>
          <a:p>
            <a:pPr algn="ctr"/>
            <a:r>
              <a:rPr lang="en-US" sz="2800" dirty="0"/>
              <a:t>They devour my people as though eating bread;</a:t>
            </a:r>
            <a:br>
              <a:rPr lang="en-US" sz="2800" dirty="0"/>
            </a:br>
            <a:r>
              <a:rPr lang="en-US" sz="2800" dirty="0"/>
              <a:t>    they never call on God.</a:t>
            </a:r>
            <a:br>
              <a:rPr lang="en-US" sz="2800" dirty="0"/>
            </a:br>
            <a:r>
              <a:rPr lang="en-US" sz="2800" b="1" baseline="30000" dirty="0"/>
              <a:t>5 </a:t>
            </a:r>
            <a:r>
              <a:rPr lang="en-US" sz="2800" dirty="0"/>
              <a:t>But there they are, overwhelmed with dread,</a:t>
            </a:r>
            <a:br>
              <a:rPr lang="en-US" sz="2800" dirty="0"/>
            </a:br>
            <a:r>
              <a:rPr lang="en-US" sz="2800" dirty="0"/>
              <a:t>    where there was nothing to dread.</a:t>
            </a:r>
            <a:br>
              <a:rPr lang="en-US" sz="2800" dirty="0"/>
            </a:br>
            <a:r>
              <a:rPr lang="en-US" sz="2800" dirty="0"/>
              <a:t>God scattered the bones of those who attacked you;</a:t>
            </a:r>
            <a:br>
              <a:rPr lang="en-US" sz="2800" dirty="0"/>
            </a:br>
            <a:r>
              <a:rPr lang="en-US" sz="2800" dirty="0"/>
              <a:t>    you put them to shame, for God despised them.</a:t>
            </a:r>
          </a:p>
          <a:p>
            <a:pPr algn="ctr"/>
            <a:r>
              <a:rPr lang="en-US" sz="2800" b="1" baseline="30000" dirty="0"/>
              <a:t>6 </a:t>
            </a:r>
            <a:r>
              <a:rPr lang="en-US" sz="2800" dirty="0"/>
              <a:t>Oh, that salvation for Israel would come out of Zion!</a:t>
            </a:r>
            <a:br>
              <a:rPr lang="en-US" sz="2800" dirty="0"/>
            </a:br>
            <a:r>
              <a:rPr lang="en-US" sz="2800" dirty="0"/>
              <a:t>    When God restores his people,</a:t>
            </a:r>
            <a:br>
              <a:rPr lang="en-US" sz="2800" dirty="0"/>
            </a:br>
            <a:r>
              <a:rPr lang="en-US" sz="2800" dirty="0"/>
              <a:t>    let Jacob rejoice and Israel be glad!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5CB55-FE51-0A1F-6897-D4A9D4B9B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C2A9F-7685-89B8-B3ED-714295F4136D}"/>
              </a:ext>
            </a:extLst>
          </p:cNvPr>
          <p:cNvSpPr txBox="1"/>
          <p:nvPr/>
        </p:nvSpPr>
        <p:spPr>
          <a:xfrm>
            <a:off x="3916136" y="2893107"/>
            <a:ext cx="610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baseline="30000" dirty="0"/>
              <a:t>4 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725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EB7DE-27F0-FC94-FBF5-E4521ADD8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AD8B-CF73-3887-F56F-384A04C0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7" y="156576"/>
            <a:ext cx="10778937" cy="685801"/>
          </a:xfrm>
        </p:spPr>
        <p:txBody>
          <a:bodyPr>
            <a:normAutofit fontScale="90000"/>
          </a:bodyPr>
          <a:lstStyle/>
          <a:p>
            <a:r>
              <a:rPr lang="en-US" dirty="0"/>
              <a:t>Psalm 14 </a:t>
            </a:r>
            <a:r>
              <a:rPr lang="en-US" sz="1600" dirty="0"/>
              <a:t>(NIV)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4DAEE-B391-E68E-B4C4-2AA5319E7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12188952" cy="60156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sz="2800" dirty="0"/>
              <a:t>The fool</a:t>
            </a:r>
            <a:r>
              <a:rPr lang="en-US" sz="2800" baseline="30000" dirty="0"/>
              <a:t>[</a:t>
            </a:r>
            <a:r>
              <a:rPr lang="en-US" sz="2800" baseline="30000" dirty="0">
                <a:hlinkClick r:id="rId3" tooltip="See footnote a"/>
              </a:rPr>
              <a:t>a</a:t>
            </a:r>
            <a:r>
              <a:rPr lang="en-US" sz="2800" baseline="30000" dirty="0"/>
              <a:t>]</a:t>
            </a:r>
            <a:r>
              <a:rPr lang="en-US" sz="2800" dirty="0"/>
              <a:t> says in his heart,</a:t>
            </a:r>
            <a:br>
              <a:rPr lang="en-US" sz="2800" dirty="0"/>
            </a:br>
            <a:r>
              <a:rPr lang="en-US" sz="2800" dirty="0"/>
              <a:t>    “There is no God.”</a:t>
            </a:r>
            <a:br>
              <a:rPr lang="en-US" sz="2800" dirty="0"/>
            </a:br>
            <a:r>
              <a:rPr lang="en-US" sz="2800" dirty="0"/>
              <a:t>They are corrupt, their deeds are vile;</a:t>
            </a:r>
            <a:br>
              <a:rPr lang="en-US" sz="2800" dirty="0"/>
            </a:br>
            <a:r>
              <a:rPr lang="en-US" sz="2800" dirty="0"/>
              <a:t>    there is no one who does good.</a:t>
            </a:r>
          </a:p>
          <a:p>
            <a:pPr algn="ctr"/>
            <a:r>
              <a:rPr lang="en-US" sz="2800" b="1" baseline="30000" dirty="0"/>
              <a:t>2 </a:t>
            </a:r>
            <a:r>
              <a:rPr lang="en-US" sz="2800" dirty="0"/>
              <a:t>The </a:t>
            </a:r>
            <a:r>
              <a:rPr lang="en-US" sz="2800" cap="small" dirty="0"/>
              <a:t>Lord</a:t>
            </a:r>
            <a:r>
              <a:rPr lang="en-US" sz="2800" dirty="0"/>
              <a:t> looks down from heaven</a:t>
            </a:r>
            <a:br>
              <a:rPr lang="en-US" sz="2800" dirty="0"/>
            </a:br>
            <a:r>
              <a:rPr lang="en-US" sz="2800" dirty="0"/>
              <a:t>    on all mankind</a:t>
            </a:r>
            <a:br>
              <a:rPr lang="en-US" sz="2800" dirty="0"/>
            </a:br>
            <a:r>
              <a:rPr lang="en-US" sz="2800" dirty="0"/>
              <a:t>to see if there are any who understand,</a:t>
            </a:r>
            <a:br>
              <a:rPr lang="en-US" sz="2800" dirty="0"/>
            </a:br>
            <a:r>
              <a:rPr lang="en-US" sz="2800" dirty="0"/>
              <a:t>    any who seek God.</a:t>
            </a:r>
            <a:br>
              <a:rPr lang="en-US" sz="2800" dirty="0"/>
            </a:br>
            <a:r>
              <a:rPr lang="en-US" sz="2800" b="1" baseline="30000" dirty="0"/>
              <a:t>3 </a:t>
            </a:r>
            <a:r>
              <a:rPr lang="en-US" sz="2800" dirty="0"/>
              <a:t>All have turned away, all have become corrupt;</a:t>
            </a:r>
            <a:br>
              <a:rPr lang="en-US" sz="2800" dirty="0"/>
            </a:br>
            <a:r>
              <a:rPr lang="en-US" sz="2800" dirty="0"/>
              <a:t>    there is no one who does good,</a:t>
            </a:r>
            <a:br>
              <a:rPr lang="en-US" sz="2800" dirty="0"/>
            </a:br>
            <a:r>
              <a:rPr lang="en-US" sz="2800" dirty="0"/>
              <a:t>    not even one.</a:t>
            </a:r>
          </a:p>
          <a:p>
            <a:pPr algn="ctr"/>
            <a:r>
              <a:rPr lang="en-US" sz="3200" dirty="0"/>
              <a:t>.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1001D77-DE9D-4227-00DA-6786CA8E9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9B6400-1B7F-7E50-CCC2-FB05E1CC1556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2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F7B0-7307-5F2A-2581-3453BD63A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9882"/>
            <a:ext cx="10778937" cy="1325563"/>
          </a:xfrm>
        </p:spPr>
        <p:txBody>
          <a:bodyPr/>
          <a:lstStyle/>
          <a:p>
            <a:r>
              <a:rPr lang="en-US" dirty="0"/>
              <a:t>A Fool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BB2EB-C785-A1AE-B1E5-2A7BB09E8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1"/>
            <a:ext cx="11320863" cy="5463022"/>
          </a:xfrm>
        </p:spPr>
        <p:txBody>
          <a:bodyPr>
            <a:normAutofit/>
          </a:bodyPr>
          <a:lstStyle/>
          <a:p>
            <a:r>
              <a:rPr lang="en-US" b="1" dirty="0"/>
              <a:t>A…….Fool</a:t>
            </a:r>
            <a:r>
              <a:rPr lang="en-US" dirty="0"/>
              <a:t> is defined as someone who lacks wisdom, understanding, and reverence for God. Characteristics of a fool include:</a:t>
            </a:r>
          </a:p>
          <a:p>
            <a:pPr lvl="1"/>
            <a:r>
              <a:rPr lang="en-US" b="1" dirty="0"/>
              <a:t>Disregarding God's Word</a:t>
            </a:r>
            <a:r>
              <a:rPr lang="en-US" dirty="0"/>
              <a:t>: Fools often ignore God's teachings and commandments (Proverbs 1:7).</a:t>
            </a:r>
          </a:p>
          <a:p>
            <a:pPr lvl="1"/>
            <a:r>
              <a:rPr lang="en-US" b="1" dirty="0"/>
              <a:t>Lack of Discernment</a:t>
            </a:r>
            <a:r>
              <a:rPr lang="en-US" dirty="0"/>
              <a:t>: They make unwise decisions and fail to learn from their mistakes (Proverbs 14:16).</a:t>
            </a:r>
          </a:p>
          <a:p>
            <a:pPr lvl="1"/>
            <a:r>
              <a:rPr lang="en-US" b="1" dirty="0"/>
              <a:t>Rejection of Knowledge</a:t>
            </a:r>
            <a:r>
              <a:rPr lang="en-US" dirty="0"/>
              <a:t>: Fools despise wisdom and instruction, leading to moral decay (Proverbs 1:7).</a:t>
            </a:r>
          </a:p>
          <a:p>
            <a:pPr lvl="1"/>
            <a:r>
              <a:rPr lang="en-US" b="1" dirty="0"/>
              <a:t>Creating Strife</a:t>
            </a:r>
            <a:r>
              <a:rPr lang="en-US" dirty="0"/>
              <a:t>: They engage in foolish talk and incite conflict within communities (Proverbs 10:23).</a:t>
            </a:r>
          </a:p>
          <a:p>
            <a:pPr lvl="1"/>
            <a:r>
              <a:rPr lang="en-US" b="1" u="sng" dirty="0">
                <a:hlinkClick r:id="rId2"/>
              </a:rPr>
              <a:t>Denial of God</a:t>
            </a:r>
            <a:r>
              <a:rPr lang="en-US" u="sng" dirty="0">
                <a:hlinkClick r:id="rId2"/>
              </a:rPr>
              <a:t>: Ultimately, a fool may say in their heart, "There is no God" (Psalm 14:1).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E0AEC-AF03-2113-AE88-99466317E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48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CE2A7-D696-00A0-2024-5CF47DD16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758A-1E77-134C-15A0-1331524A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7" y="156576"/>
            <a:ext cx="10778937" cy="685801"/>
          </a:xfrm>
        </p:spPr>
        <p:txBody>
          <a:bodyPr>
            <a:normAutofit fontScale="90000"/>
          </a:bodyPr>
          <a:lstStyle/>
          <a:p>
            <a:r>
              <a:rPr lang="en-US" dirty="0"/>
              <a:t>Psalm 20:7 </a:t>
            </a:r>
            <a:r>
              <a:rPr lang="en-US" sz="1600" dirty="0"/>
              <a:t>(NIV)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92D69-022F-399A-4E8C-86D3F4FD4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12188952" cy="60156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b="1" baseline="30000" dirty="0"/>
              <a:t>7 </a:t>
            </a:r>
            <a:r>
              <a:rPr lang="en-US" sz="4400" dirty="0"/>
              <a:t>Some trust in chariots and some in horses,</a:t>
            </a:r>
            <a:br>
              <a:rPr lang="en-US" sz="4400" dirty="0"/>
            </a:br>
            <a:r>
              <a:rPr lang="en-US" sz="4400" dirty="0"/>
              <a:t>    but we trust in the name of the </a:t>
            </a:r>
            <a:r>
              <a:rPr lang="en-US" sz="4400" cap="small" dirty="0"/>
              <a:t>Lord</a:t>
            </a:r>
            <a:r>
              <a:rPr lang="en-US" sz="4400" dirty="0"/>
              <a:t> our God.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1D3D3D65-F5D6-4AAD-2E74-FE84DF3E1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2FB884-45E2-882C-4B92-886C904DD0E7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2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E1BDB-02ED-15AE-D4CC-D896FF03E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BCDD-1370-12AD-69A1-BD0A56D8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7" y="156576"/>
            <a:ext cx="10778937" cy="685801"/>
          </a:xfrm>
        </p:spPr>
        <p:txBody>
          <a:bodyPr>
            <a:normAutofit fontScale="90000"/>
          </a:bodyPr>
          <a:lstStyle/>
          <a:p>
            <a:r>
              <a:rPr lang="en-US" dirty="0"/>
              <a:t>Psalm 20:7 </a:t>
            </a:r>
            <a:r>
              <a:rPr lang="en-US" sz="1600" dirty="0"/>
              <a:t>(NIV)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FB0AA-6B4D-B207-CF65-E98FAF21E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12188952" cy="60156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b="1" baseline="30000" dirty="0"/>
              <a:t>7 </a:t>
            </a:r>
            <a:r>
              <a:rPr lang="en-US" sz="4400" dirty="0"/>
              <a:t>Some trust in chariots and some in horses,</a:t>
            </a:r>
            <a:br>
              <a:rPr lang="en-US" sz="4400" dirty="0"/>
            </a:br>
            <a:r>
              <a:rPr lang="en-US" sz="4400" dirty="0"/>
              <a:t>    but we trust in the name of the </a:t>
            </a:r>
            <a:r>
              <a:rPr lang="en-US" sz="4400" cap="small" dirty="0"/>
              <a:t>Lord</a:t>
            </a:r>
            <a:r>
              <a:rPr lang="en-US" sz="4400" dirty="0"/>
              <a:t> our God.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1404AF1B-0B07-397A-13C9-1309B15E6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9EC045-FD02-4834-7726-3931EF2D9AE5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D01CE-4B9C-E104-F268-D5FC27E3B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528" y="4204933"/>
            <a:ext cx="2653067" cy="26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85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B37DAF-AFAF-4561-A80B-C76198EBD3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B665E41-66EB-401D-940D-8E7024721B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9436BC-77AE-4AEE-A282-4E162A1CA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{0C85F95E-7D0F-4882-B62C-BEF963201754}TF6ea1097e-8114-4abb-8578-efc1cea4ec3c79c3debc_win32-15e8df654485</Template>
  <TotalTime>1798</TotalTime>
  <Words>763</Words>
  <Application>Microsoft Office PowerPoint</Application>
  <PresentationFormat>Widescreen</PresentationFormat>
  <Paragraphs>56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Dante</vt:lpstr>
      <vt:lpstr>Dante (Headings)2</vt:lpstr>
      <vt:lpstr>Wingdings 2</vt:lpstr>
      <vt:lpstr>OffsetVTI</vt:lpstr>
      <vt:lpstr>A Fool (Trusting God)  Psalm 53</vt:lpstr>
      <vt:lpstr>Psalm 53 (NIV)</vt:lpstr>
      <vt:lpstr>Psalm 53 cont.</vt:lpstr>
      <vt:lpstr>Psalm 53 (NIV)</vt:lpstr>
      <vt:lpstr>Psalm 53 cont.</vt:lpstr>
      <vt:lpstr>Psalm 14 (NIV)</vt:lpstr>
      <vt:lpstr>A Fool</vt:lpstr>
      <vt:lpstr>Psalm 20:7 (NIV)</vt:lpstr>
      <vt:lpstr>Psalm 20:7 (NIV)</vt:lpstr>
      <vt:lpstr>Proverbs 3:5-6 (NIV)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Tamela White</dc:creator>
  <cp:lastModifiedBy>Tamela White</cp:lastModifiedBy>
  <cp:revision>2</cp:revision>
  <dcterms:created xsi:type="dcterms:W3CDTF">2025-11-07T17:36:39Z</dcterms:created>
  <dcterms:modified xsi:type="dcterms:W3CDTF">2025-11-09T00:39:29Z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