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75"/>
  </p:notesMasterIdLst>
  <p:handoutMasterIdLst>
    <p:handoutMasterId r:id="rId76"/>
  </p:handoutMasterIdLst>
  <p:sldIdLst>
    <p:sldId id="438" r:id="rId6"/>
    <p:sldId id="1100" r:id="rId7"/>
    <p:sldId id="991" r:id="rId8"/>
    <p:sldId id="1082" r:id="rId9"/>
    <p:sldId id="983" r:id="rId10"/>
    <p:sldId id="801" r:id="rId11"/>
    <p:sldId id="835" r:id="rId12"/>
    <p:sldId id="940" r:id="rId13"/>
    <p:sldId id="803" r:id="rId14"/>
    <p:sldId id="1155" r:id="rId15"/>
    <p:sldId id="802" r:id="rId16"/>
    <p:sldId id="1142" r:id="rId17"/>
    <p:sldId id="1121" r:id="rId18"/>
    <p:sldId id="966" r:id="rId19"/>
    <p:sldId id="1122" r:id="rId20"/>
    <p:sldId id="1124" r:id="rId21"/>
    <p:sldId id="937" r:id="rId22"/>
    <p:sldId id="1116" r:id="rId23"/>
    <p:sldId id="1117" r:id="rId24"/>
    <p:sldId id="1125" r:id="rId25"/>
    <p:sldId id="1119" r:id="rId26"/>
    <p:sldId id="977" r:id="rId27"/>
    <p:sldId id="1107" r:id="rId28"/>
    <p:sldId id="1076" r:id="rId29"/>
    <p:sldId id="951" r:id="rId30"/>
    <p:sldId id="1110" r:id="rId31"/>
    <p:sldId id="1077" r:id="rId32"/>
    <p:sldId id="1123" r:id="rId33"/>
    <p:sldId id="1154" r:id="rId34"/>
    <p:sldId id="1146" r:id="rId35"/>
    <p:sldId id="731" r:id="rId36"/>
    <p:sldId id="1023" r:id="rId37"/>
    <p:sldId id="1024" r:id="rId38"/>
    <p:sldId id="1147" r:id="rId39"/>
    <p:sldId id="1026" r:id="rId40"/>
    <p:sldId id="1102" r:id="rId41"/>
    <p:sldId id="1103" r:id="rId42"/>
    <p:sldId id="1028" r:id="rId43"/>
    <p:sldId id="1080" r:id="rId44"/>
    <p:sldId id="1034" r:id="rId45"/>
    <p:sldId id="1033" r:id="rId46"/>
    <p:sldId id="1031" r:id="rId47"/>
    <p:sldId id="1017" r:id="rId48"/>
    <p:sldId id="836" r:id="rId49"/>
    <p:sldId id="852" r:id="rId50"/>
    <p:sldId id="853" r:id="rId51"/>
    <p:sldId id="854" r:id="rId52"/>
    <p:sldId id="830" r:id="rId53"/>
    <p:sldId id="866" r:id="rId54"/>
    <p:sldId id="855" r:id="rId55"/>
    <p:sldId id="798" r:id="rId56"/>
    <p:sldId id="858" r:id="rId57"/>
    <p:sldId id="859" r:id="rId58"/>
    <p:sldId id="862" r:id="rId59"/>
    <p:sldId id="865" r:id="rId60"/>
    <p:sldId id="864" r:id="rId61"/>
    <p:sldId id="860" r:id="rId62"/>
    <p:sldId id="861" r:id="rId63"/>
    <p:sldId id="863" r:id="rId64"/>
    <p:sldId id="1152" r:id="rId65"/>
    <p:sldId id="1151" r:id="rId66"/>
    <p:sldId id="909" r:id="rId67"/>
    <p:sldId id="1150" r:id="rId68"/>
    <p:sldId id="1096" r:id="rId69"/>
    <p:sldId id="984" r:id="rId70"/>
    <p:sldId id="1030" r:id="rId71"/>
    <p:sldId id="1145" r:id="rId72"/>
    <p:sldId id="1029" r:id="rId73"/>
    <p:sldId id="954" r:id="rId74"/>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A774F7"/>
    <a:srgbClr val="451D63"/>
    <a:srgbClr val="E3C7ED"/>
    <a:srgbClr val="007A37"/>
    <a:srgbClr val="F5801F"/>
    <a:srgbClr val="003217"/>
    <a:srgbClr val="FFFF00"/>
    <a:srgbClr val="F8A45E"/>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81BC9-734E-49E4-8A4B-B7DCF3ADD6B6}" v="122" dt="2025-11-28T01:26:56.508"/>
    <p1510:client id="{3CECE1BE-4385-75AC-9591-0FDA9294DCA2}" v="4" dt="2025-11-28T00:21:37.683"/>
    <p1510:client id="{42F4C394-6AFA-2CF8-5C71-C9849FE77AA6}" v="25" dt="2025-11-28T02:32:54.820"/>
    <p1510:client id="{493EED9E-EE32-8C39-15F2-5ED40FDA2300}" v="25" dt="2025-11-28T01:53:52.855"/>
    <p1510:client id="{5274A383-D150-CE42-957C-E7FE82B5BE00}" v="3" dt="2025-11-27T23:27:23.499"/>
    <p1510:client id="{619D902A-9265-C801-9F04-8026AA25F169}" v="5" dt="2025-11-29T05:02:40.725"/>
    <p1510:client id="{6F9913C6-C654-45B8-9BDE-567627B19B59}" v="1" dt="2025-11-28T01:33:57.637"/>
    <p1510:client id="{9F1BB886-4CBB-453F-A2A0-FC56C5F4F8A3}" v="170" dt="2025-11-29T20:49:37.794"/>
    <p1510:client id="{ACBBE19B-2366-7BDC-24FE-C5845A624FC0}" v="73" dt="2025-11-27T21:57:13.360"/>
    <p1510:client id="{BFE9A889-682D-6672-6F23-430DB10E1BD5}" v="39" dt="2025-11-28T01:41:29.110"/>
    <p1510:client id="{C0CF2CE8-E323-4009-B791-C6AAD3D413C7}" v="40" dt="2025-11-28T01:37:26.442"/>
    <p1510:client id="{C727F00D-00E4-E230-42CD-243D34CDF908}" v="4" dt="2025-11-28T07:11:48.832"/>
    <p1510:client id="{C9F0E75F-82E4-4DFF-A700-1A875EBA4F79}" v="224" dt="2025-11-29T05:36:24.003"/>
    <p1510:client id="{D1FF680E-AB7C-482C-889E-A7D7DC96C69C}" v="117" dt="2025-11-28T01:52:23.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9" d="100"/>
          <a:sy n="59" d="100"/>
        </p:scale>
        <p:origin x="2556" y="1002"/>
      </p:cViewPr>
      <p:guideLst>
        <p:guide orient="horz" pos="211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30/11/2025</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30/11/2025</a:t>
            </a:fld>
            <a:endParaRPr lang="en-AU"/>
          </a:p>
        </p:txBody>
      </p:sp>
      <p:sp>
        <p:nvSpPr>
          <p:cNvPr id="4" name="Slide Image Placeholder 3"/>
          <p:cNvSpPr>
            <a:spLocks noGrp="1" noRot="1" noChangeAspect="1"/>
          </p:cNvSpPr>
          <p:nvPr>
            <p:ph type="sldImg" idx="2"/>
          </p:nvPr>
        </p:nvSpPr>
        <p:spPr>
          <a:xfrm>
            <a:off x="1100138" y="698500"/>
            <a:ext cx="46577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28</a:t>
            </a:fld>
            <a:endParaRPr lang="en-AU"/>
          </a:p>
        </p:txBody>
      </p:sp>
    </p:spTree>
    <p:extLst>
      <p:ext uri="{BB962C8B-B14F-4D97-AF65-F5344CB8AC3E}">
        <p14:creationId xmlns:p14="http://schemas.microsoft.com/office/powerpoint/2010/main" val="214364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38</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40</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50</a:t>
            </a:fld>
            <a:endParaRPr lang="en-AU"/>
          </a:p>
        </p:txBody>
      </p:sp>
    </p:spTree>
    <p:extLst>
      <p:ext uri="{BB962C8B-B14F-4D97-AF65-F5344CB8AC3E}">
        <p14:creationId xmlns:p14="http://schemas.microsoft.com/office/powerpoint/2010/main" val="20353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68</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69</a:t>
            </a:fld>
            <a:endParaRPr lang="en-AU"/>
          </a:p>
        </p:txBody>
      </p:sp>
    </p:spTree>
    <p:extLst>
      <p:ext uri="{BB962C8B-B14F-4D97-AF65-F5344CB8AC3E}">
        <p14:creationId xmlns:p14="http://schemas.microsoft.com/office/powerpoint/2010/main" val="734595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30/11/2025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30/11/2025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30/11/2025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30/11/2025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30/11/2025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30/11/2025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30/11/2025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30/11/2025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30/11/2025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30/11/2025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30/11/2025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30/11/2025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4ANS45vhMJc"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r5TsB0Ituc&amp;embeds_referring_euri=https%3A%2F%2Fholyhermits.com.au%2F&amp;source_ve_path=MzY4NDIsMjg2Nj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sOOkiegHtl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holyhermits.com.au/events/holy-hermit-sr-maria-boulding/2025-11-30"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u7YwJb_IHvY"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i0tPg9xMojs?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utpZAIycWFU"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holyhermits.com.au/events/the-muppet-christmas-carol" TargetMode="External"/><Relationship Id="rId2" Type="http://schemas.openxmlformats.org/officeDocument/2006/relationships/hyperlink" Target="https://holyhermits.com.au/ministries/3d-dialogue" TargetMode="External"/><Relationship Id="rId1" Type="http://schemas.openxmlformats.org/officeDocument/2006/relationships/slideLayout" Target="../slideLayouts/slideLayout7.xml"/><Relationship Id="rId5" Type="http://schemas.openxmlformats.org/officeDocument/2006/relationships/hyperlink" Target="https://holyhermits.com.au/events" TargetMode="External"/><Relationship Id="rId4" Type="http://schemas.openxmlformats.org/officeDocument/2006/relationships/hyperlink" Target="https://holyhermits.com.au/events/christmastide-subscription-2025"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1</a:t>
            </a:fld>
            <a:endParaRPr lang="en-AU"/>
          </a:p>
        </p:txBody>
      </p:sp>
      <p:sp>
        <p:nvSpPr>
          <p:cNvPr id="4" name="TextBox 3"/>
          <p:cNvSpPr txBox="1"/>
          <p:nvPr/>
        </p:nvSpPr>
        <p:spPr>
          <a:xfrm>
            <a:off x="387460" y="563263"/>
            <a:ext cx="11613444" cy="2308324"/>
          </a:xfrm>
          <a:prstGeom prst="rect">
            <a:avLst/>
          </a:prstGeom>
          <a:noFill/>
        </p:spPr>
        <p:txBody>
          <a:bodyPr wrap="square" lIns="91440" tIns="45720" rIns="91440" bIns="45720" rtlCol="0" anchor="t">
            <a:spAutoFit/>
          </a:bodyPr>
          <a:lstStyle/>
          <a:p>
            <a:pPr algn="ctr"/>
            <a:r>
              <a:rPr lang="en-AU" sz="3600">
                <a:solidFill>
                  <a:srgbClr val="7030A0"/>
                </a:solidFill>
                <a:latin typeface="Comic Sans MS"/>
                <a:cs typeface="MV Boli"/>
              </a:rPr>
              <a:t>Welcome to Holy Hermits Online Worship</a:t>
            </a:r>
            <a:endParaRPr lang="en-AU" sz="3600">
              <a:solidFill>
                <a:srgbClr val="7030A0"/>
              </a:solidFill>
              <a:latin typeface="Comic Sans MS" panose="030F0702030302020204" pitchFamily="66" charset="0"/>
              <a:cs typeface="MV Boli" panose="02000500030200090000" pitchFamily="2" charset="0"/>
            </a:endParaRPr>
          </a:p>
          <a:p>
            <a:pPr algn="ctr"/>
            <a:r>
              <a:rPr lang="en-AU" sz="3600">
                <a:solidFill>
                  <a:srgbClr val="7030A0"/>
                </a:solidFill>
                <a:latin typeface="Comic Sans MS"/>
                <a:cs typeface="MV Boli"/>
              </a:rPr>
              <a:t>1</a:t>
            </a:r>
            <a:r>
              <a:rPr lang="en-AU" sz="3600" baseline="30000">
                <a:solidFill>
                  <a:srgbClr val="7030A0"/>
                </a:solidFill>
                <a:latin typeface="Comic Sans MS"/>
                <a:cs typeface="MV Boli"/>
              </a:rPr>
              <a:t>st</a:t>
            </a:r>
            <a:r>
              <a:rPr lang="en-AU" sz="3600">
                <a:solidFill>
                  <a:srgbClr val="7030A0"/>
                </a:solidFill>
                <a:latin typeface="Comic Sans MS"/>
                <a:cs typeface="MV Boli"/>
              </a:rPr>
              <a:t> Sunday of Advent A</a:t>
            </a:r>
            <a:endParaRPr lang="en-AU" sz="3600">
              <a:solidFill>
                <a:srgbClr val="7030A0"/>
              </a:solidFill>
              <a:latin typeface="Comic Sans MS" panose="030F0702030302020204" pitchFamily="66" charset="0"/>
              <a:cs typeface="MV Boli" panose="02000500030200090000" pitchFamily="2" charset="0"/>
            </a:endParaRPr>
          </a:p>
          <a:p>
            <a:pPr algn="ctr"/>
            <a:r>
              <a:rPr lang="en-AU" sz="3600">
                <a:solidFill>
                  <a:srgbClr val="7030A0"/>
                </a:solidFill>
                <a:latin typeface="Comic Sans MS"/>
                <a:cs typeface="MV Boli"/>
              </a:rPr>
              <a:t>“Hope”</a:t>
            </a:r>
          </a:p>
          <a:p>
            <a:pPr algn="ctr"/>
            <a:r>
              <a:rPr lang="en-AU" sz="3600">
                <a:solidFill>
                  <a:srgbClr val="7030A0"/>
                </a:solidFill>
                <a:latin typeface="Comic Sans MS"/>
                <a:cs typeface="MV Boli"/>
              </a:rPr>
              <a:t>Commissioning of Leaders &amp; Servers</a:t>
            </a:r>
            <a:endParaRPr lang="en-AU" sz="3600">
              <a:solidFill>
                <a:srgbClr val="7030A0"/>
              </a:solidFill>
              <a:latin typeface="Comic Sans MS" panose="030F0702030302020204" pitchFamily="66" charset="0"/>
              <a:cs typeface="MV Boli" panose="02000500030200090000" pitchFamily="2" charset="0"/>
            </a:endParaRPr>
          </a:p>
        </p:txBody>
      </p:sp>
      <p:graphicFrame>
        <p:nvGraphicFramePr>
          <p:cNvPr id="7" name="Table 6">
            <a:extLst>
              <a:ext uri="{FF2B5EF4-FFF2-40B4-BE49-F238E27FC236}">
                <a16:creationId xmlns:a16="http://schemas.microsoft.com/office/drawing/2014/main" id="{3915D509-CAFB-F317-1C41-672A4FCC5774}"/>
              </a:ext>
            </a:extLst>
          </p:cNvPr>
          <p:cNvGraphicFramePr>
            <a:graphicFrameLocks noGrp="1"/>
          </p:cNvGraphicFramePr>
          <p:nvPr>
            <p:extLst>
              <p:ext uri="{D42A27DB-BD31-4B8C-83A1-F6EECF244321}">
                <p14:modId xmlns:p14="http://schemas.microsoft.com/office/powerpoint/2010/main" val="559601845"/>
              </p:ext>
            </p:extLst>
          </p:nvPr>
        </p:nvGraphicFramePr>
        <p:xfrm>
          <a:off x="855217" y="3522538"/>
          <a:ext cx="10687050" cy="2552700"/>
        </p:xfrm>
        <a:graphic>
          <a:graphicData uri="http://schemas.openxmlformats.org/drawingml/2006/table">
            <a:tbl>
              <a:tblPr bandRow="1">
                <a:tableStyleId>{5C22544A-7EE6-4342-B048-85BDC9FD1C3A}</a:tableStyleId>
              </a:tblPr>
              <a:tblGrid>
                <a:gridCol w="3562350">
                  <a:extLst>
                    <a:ext uri="{9D8B030D-6E8A-4147-A177-3AD203B41FA5}">
                      <a16:colId xmlns:a16="http://schemas.microsoft.com/office/drawing/2014/main" val="1632138384"/>
                    </a:ext>
                  </a:extLst>
                </a:gridCol>
                <a:gridCol w="3562350">
                  <a:extLst>
                    <a:ext uri="{9D8B030D-6E8A-4147-A177-3AD203B41FA5}">
                      <a16:colId xmlns:a16="http://schemas.microsoft.com/office/drawing/2014/main" val="4277829746"/>
                    </a:ext>
                  </a:extLst>
                </a:gridCol>
                <a:gridCol w="3562350">
                  <a:extLst>
                    <a:ext uri="{9D8B030D-6E8A-4147-A177-3AD203B41FA5}">
                      <a16:colId xmlns:a16="http://schemas.microsoft.com/office/drawing/2014/main" val="1772611553"/>
                    </a:ext>
                  </a:extLst>
                </a:gridCol>
              </a:tblGrid>
              <a:tr h="457200">
                <a:tc>
                  <a:txBody>
                    <a:bodyPr/>
                    <a:lstStyle/>
                    <a:p>
                      <a:pPr fontAlgn="base">
                        <a:lnSpc>
                          <a:spcPts val="2175"/>
                        </a:lnSpc>
                        <a:buNone/>
                      </a:pPr>
                      <a:r>
                        <a:rPr lang="en-AU" sz="1800">
                          <a:solidFill>
                            <a:srgbClr val="7030A0"/>
                          </a:solidFill>
                          <a:effectLst/>
                          <a:latin typeface="Comic Sans MS"/>
                        </a:rPr>
                        <a:t>Service Prep: Lauren</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Chat Host: Viki</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First Reader: Liz</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85806946"/>
                  </a:ext>
                </a:extLst>
              </a:tr>
              <a:tr h="419100">
                <a:tc>
                  <a:txBody>
                    <a:bodyPr/>
                    <a:lstStyle/>
                    <a:p>
                      <a:pPr fontAlgn="base">
                        <a:lnSpc>
                          <a:spcPts val="2175"/>
                        </a:lnSpc>
                        <a:buNone/>
                      </a:pPr>
                      <a:r>
                        <a:rPr lang="en-AU" sz="1800">
                          <a:solidFill>
                            <a:srgbClr val="7030A0"/>
                          </a:solidFill>
                          <a:effectLst/>
                          <a:latin typeface="Comic Sans MS"/>
                        </a:rPr>
                        <a:t>Music: </a:t>
                      </a:r>
                      <a:r>
                        <a:rPr lang="en-AU" sz="1800" b="0" i="0" u="none" strike="noStrike" noProof="0">
                          <a:solidFill>
                            <a:srgbClr val="7030A0"/>
                          </a:solidFill>
                          <a:effectLst/>
                          <a:latin typeface="Comic Sans MS"/>
                        </a:rPr>
                        <a:t>Lauren</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Priest: N/A</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Second Reader: Bob</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17762666"/>
                  </a:ext>
                </a:extLst>
              </a:tr>
              <a:tr h="419100">
                <a:tc>
                  <a:txBody>
                    <a:bodyPr/>
                    <a:lstStyle/>
                    <a:p>
                      <a:pPr fontAlgn="base">
                        <a:lnSpc>
                          <a:spcPts val="2175"/>
                        </a:lnSpc>
                        <a:buNone/>
                      </a:pPr>
                      <a:r>
                        <a:rPr lang="en-AU" sz="1800">
                          <a:solidFill>
                            <a:srgbClr val="7030A0"/>
                          </a:solidFill>
                          <a:effectLst/>
                          <a:latin typeface="Comic Sans MS"/>
                        </a:rPr>
                        <a:t>Proof-reader: Kerrie-Anne</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Deacon: </a:t>
                      </a:r>
                      <a:r>
                        <a:rPr lang="en-AU" sz="1800" b="0" i="0" u="none" strike="noStrike" noProof="0">
                          <a:solidFill>
                            <a:srgbClr val="7030A0"/>
                          </a:solidFill>
                          <a:effectLst/>
                          <a:latin typeface="Comic Sans MS"/>
                        </a:rPr>
                        <a:t>Lauren</a:t>
                      </a:r>
                      <a:endParaRPr lang="en-AU">
                        <a:solidFill>
                          <a:srgbClr val="7030A0"/>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Preacher: </a:t>
                      </a:r>
                      <a:r>
                        <a:rPr lang="en-AU" sz="1800" b="0" i="0" u="none" strike="noStrike" noProof="0">
                          <a:solidFill>
                            <a:srgbClr val="7030A0"/>
                          </a:solidFill>
                          <a:effectLst/>
                          <a:latin typeface="Comic Sans MS"/>
                        </a:rPr>
                        <a:t>Lauren</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757269082"/>
                  </a:ext>
                </a:extLst>
              </a:tr>
              <a:tr h="419100">
                <a:tc>
                  <a:txBody>
                    <a:bodyPr/>
                    <a:lstStyle/>
                    <a:p>
                      <a:pPr fontAlgn="base">
                        <a:lnSpc>
                          <a:spcPts val="2175"/>
                        </a:lnSpc>
                        <a:buNone/>
                      </a:pPr>
                      <a:r>
                        <a:rPr lang="en-AU" sz="1800">
                          <a:solidFill>
                            <a:srgbClr val="7030A0"/>
                          </a:solidFill>
                          <a:effectLst/>
                          <a:latin typeface="Comic Sans MS"/>
                        </a:rPr>
                        <a:t>Broadcaster: </a:t>
                      </a:r>
                      <a:r>
                        <a:rPr lang="en-AU" sz="1800" b="0" i="0" u="none" strike="noStrike" noProof="0">
                          <a:solidFill>
                            <a:srgbClr val="7030A0"/>
                          </a:solidFill>
                          <a:effectLst/>
                          <a:latin typeface="Comic Sans MS"/>
                        </a:rPr>
                        <a:t>Lauren</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Welcomer: Julie</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Fellowship: </a:t>
                      </a:r>
                      <a:r>
                        <a:rPr lang="en-AU" sz="1800" b="0" i="0" u="none" strike="noStrike" noProof="0">
                          <a:solidFill>
                            <a:srgbClr val="7030A0"/>
                          </a:solidFill>
                          <a:effectLst/>
                          <a:latin typeface="Comic Sans MS"/>
                        </a:rPr>
                        <a:t>Lauren</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134700080"/>
                  </a:ext>
                </a:extLst>
              </a:tr>
              <a:tr h="419100">
                <a:tc>
                  <a:txBody>
                    <a:bodyPr/>
                    <a:lstStyle/>
                    <a:p>
                      <a:pPr fontAlgn="base">
                        <a:lnSpc>
                          <a:spcPts val="2175"/>
                        </a:lnSpc>
                        <a:buNone/>
                      </a:pPr>
                      <a:r>
                        <a:rPr lang="en-AU" sz="1800">
                          <a:solidFill>
                            <a:srgbClr val="7030A0"/>
                          </a:solidFill>
                          <a:effectLst/>
                          <a:latin typeface="Comic Sans MS"/>
                        </a:rPr>
                        <a:t>Backup Broadcaster: Barry</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Leader: Jeremy</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Safety Officer: Chris</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490074295"/>
                  </a:ext>
                </a:extLst>
              </a:tr>
              <a:tr h="419100">
                <a:tc>
                  <a:txBody>
                    <a:bodyPr/>
                    <a:lstStyle/>
                    <a:p>
                      <a:pPr fontAlgn="base">
                        <a:lnSpc>
                          <a:spcPts val="2175"/>
                        </a:lnSpc>
                        <a:buNone/>
                      </a:pPr>
                      <a:r>
                        <a:rPr lang="en-AU" sz="1800">
                          <a:solidFill>
                            <a:srgbClr val="7030A0"/>
                          </a:solidFill>
                          <a:effectLst/>
                          <a:latin typeface="Comic Sans MS"/>
                        </a:rPr>
                        <a:t>Zoom Buttons: Viki</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Cantor: Margo</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2175"/>
                        </a:lnSpc>
                        <a:buNone/>
                      </a:pPr>
                      <a:r>
                        <a:rPr lang="en-AU" sz="1800">
                          <a:solidFill>
                            <a:srgbClr val="7030A0"/>
                          </a:solidFill>
                          <a:effectLst/>
                          <a:latin typeface="Comic Sans MS"/>
                        </a:rPr>
                        <a:t>Attendance: Viki</a:t>
                      </a:r>
                      <a:endParaRPr lang="en-AU">
                        <a:solidFill>
                          <a:srgbClr val="7030A0"/>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9171719"/>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4932119"/>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rPr>
              <a:t>Leader unmutes</a:t>
            </a:r>
            <a:endParaRPr lang="en-US" sz="3200">
              <a:cs typeface="Times New Roman"/>
            </a:endParaRPr>
          </a:p>
          <a:p>
            <a:pPr algn="ctr"/>
            <a:endParaRPr lang="en-US" sz="2400">
              <a:solidFill>
                <a:srgbClr val="7030A0"/>
              </a:solidFill>
              <a:latin typeface="Comic Sans MS" panose="030F0702030302020204" pitchFamily="66" charset="0"/>
              <a:cs typeface="Times New Roman"/>
            </a:endParaRPr>
          </a:p>
          <a:p>
            <a:pPr algn="ctr"/>
            <a:r>
              <a:rPr lang="en-US" sz="3600">
                <a:solidFill>
                  <a:srgbClr val="7030A0"/>
                </a:solidFill>
                <a:latin typeface="Comic Sans MS"/>
              </a:rPr>
              <a:t>Our first song is</a:t>
            </a:r>
          </a:p>
          <a:p>
            <a:pPr algn="ctr"/>
            <a:endParaRPr lang="en-US" sz="3600">
              <a:solidFill>
                <a:srgbClr val="7030A0"/>
              </a:solidFill>
              <a:latin typeface="Comic Sans MS"/>
            </a:endParaRPr>
          </a:p>
          <a:p>
            <a:pPr algn="ctr"/>
            <a:r>
              <a:rPr lang="en-US" sz="4400">
                <a:solidFill>
                  <a:srgbClr val="7030A0"/>
                </a:solidFill>
                <a:latin typeface="Comic Sans MS"/>
              </a:rPr>
              <a:t>Come Now O Prince of Peace</a:t>
            </a:r>
            <a:endParaRPr lang="en-US"/>
          </a:p>
          <a:p>
            <a:pPr algn="ctr"/>
            <a:r>
              <a:rPr lang="en-US" sz="1050">
                <a:solidFill>
                  <a:srgbClr val="7030A0"/>
                </a:solidFill>
                <a:ea typeface="+mn-lt"/>
                <a:cs typeface="+mn-lt"/>
                <a:hlinkClick r:id="rId2"/>
              </a:rPr>
              <a:t>Come</a:t>
            </a:r>
            <a:r>
              <a:rPr lang="en-US" sz="1050">
                <a:solidFill>
                  <a:srgbClr val="7030A0"/>
                </a:solidFill>
                <a:ea typeface="+mn-lt"/>
                <a:cs typeface="+mn-lt"/>
                <a:hlinkClick r:id="rId2">
                  <a:extLst>
                    <a:ext uri="{A12FA001-AC4F-418D-AE19-62706E023703}">
                      <ahyp:hlinkClr xmlns:ahyp="http://schemas.microsoft.com/office/drawing/2018/hyperlinkcolor" val="tx"/>
                    </a:ext>
                  </a:extLst>
                </a:hlinkClick>
              </a:rPr>
              <a:t> Now O Prince of Peace</a:t>
            </a:r>
            <a:endParaRPr lang="en-US"/>
          </a:p>
          <a:p>
            <a:pPr algn="ctr"/>
            <a:endParaRPr lang="en-US" sz="3600">
              <a:solidFill>
                <a:srgbClr val="7030A0"/>
              </a:solidFill>
              <a:latin typeface="Times New Roman"/>
              <a:ea typeface="Calibri"/>
              <a:cs typeface="Times New Roman"/>
            </a:endParaRPr>
          </a:p>
          <a:p>
            <a:pPr algn="ctr"/>
            <a:endParaRPr lang="en-US" sz="2800">
              <a:solidFill>
                <a:srgbClr val="7030A0"/>
              </a:solidFill>
              <a:latin typeface="Comic Sans MS" panose="030F0902030302020204" pitchFamily="66" charset="0"/>
              <a:ea typeface="Calibri"/>
              <a:cs typeface="Calibri"/>
            </a:endParaRPr>
          </a:p>
          <a:p>
            <a:pPr algn="ctr"/>
            <a:r>
              <a:rPr lang="en-US" sz="3200">
                <a:solidFill>
                  <a:srgbClr val="7030A0"/>
                </a:solidFill>
                <a:latin typeface="Comic Sans MS"/>
                <a:cs typeface="Segoe UI"/>
              </a:rPr>
              <a:t>​</a:t>
            </a:r>
            <a:r>
              <a:rPr lang="en-US" sz="3200" b="0" i="0" u="none" strike="noStrike">
                <a:solidFill>
                  <a:srgbClr val="7030A0"/>
                </a:solidFill>
                <a:effectLst/>
                <a:latin typeface="Comic Sans MS"/>
              </a:rPr>
              <a:t>We stay on mute</a:t>
            </a:r>
            <a:endParaRPr lang="en-US" sz="3200">
              <a:solidFill>
                <a:srgbClr val="7030A0"/>
              </a:solidFill>
              <a:latin typeface="Comic Sans MS"/>
              <a:ea typeface="+mn-lt"/>
              <a:cs typeface="+mn-lt"/>
            </a:endParaRPr>
          </a:p>
          <a:p>
            <a:pPr algn="ctr"/>
            <a:r>
              <a:rPr lang="en-US" sz="3200">
                <a:solidFill>
                  <a:srgbClr val="7030A0"/>
                </a:solidFill>
                <a:latin typeface="Comic Sans MS"/>
                <a:ea typeface="+mn-lt"/>
                <a:cs typeface="+mn-lt"/>
              </a:rPr>
              <a:t>Leader and Cantor mute</a:t>
            </a:r>
            <a:endParaRPr lang="en-US">
              <a:solidFill>
                <a:srgbClr val="7030A0"/>
              </a:solidFill>
              <a:latin typeface="Comic Sans MS"/>
            </a:endParaRPr>
          </a:p>
        </p:txBody>
      </p:sp>
    </p:spTree>
    <p:extLst>
      <p:ext uri="{BB962C8B-B14F-4D97-AF65-F5344CB8AC3E}">
        <p14:creationId xmlns:p14="http://schemas.microsoft.com/office/powerpoint/2010/main" val="108722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11</a:t>
            </a:fld>
            <a:endParaRPr lang="en-AU"/>
          </a:p>
        </p:txBody>
      </p:sp>
      <p:sp>
        <p:nvSpPr>
          <p:cNvPr id="3" name="Rectangle 2"/>
          <p:cNvSpPr/>
          <p:nvPr/>
        </p:nvSpPr>
        <p:spPr>
          <a:xfrm>
            <a:off x="386531" y="922213"/>
            <a:ext cx="11418939" cy="5017079"/>
          </a:xfrm>
          <a:prstGeom prst="rect">
            <a:avLst/>
          </a:prstGeom>
        </p:spPr>
        <p:txBody>
          <a:bodyPr wrap="square" lIns="91440" tIns="45720" rIns="91440" bIns="45720" anchor="t">
            <a:spAutoFit/>
          </a:bodyPr>
          <a:lstStyle/>
          <a:p>
            <a:pPr>
              <a:lnSpc>
                <a:spcPct val="150000"/>
              </a:lnSpc>
            </a:pPr>
            <a:r>
              <a:rPr lang="en-US" sz="2400">
                <a:solidFill>
                  <a:srgbClr val="7030A0"/>
                </a:solidFill>
                <a:latin typeface="Comic Sans MS"/>
                <a:ea typeface="+mn-lt"/>
                <a:cs typeface="+mn-lt"/>
              </a:rPr>
              <a:t>Leader: </a:t>
            </a:r>
            <a:r>
              <a:rPr lang="en-US" sz="2400">
                <a:solidFill>
                  <a:srgbClr val="000000"/>
                </a:solidFill>
                <a:latin typeface="Comic Sans MS"/>
                <a:ea typeface="+mn-lt"/>
                <a:cs typeface="+mn-lt"/>
              </a:rPr>
              <a:t>We sometimes want to rush to Christmas,</a:t>
            </a:r>
            <a:br>
              <a:rPr lang="en-US" sz="2400">
                <a:latin typeface="Comic Sans MS"/>
                <a:ea typeface="+mn-lt"/>
                <a:cs typeface="+mn-lt"/>
              </a:rPr>
            </a:br>
            <a:r>
              <a:rPr lang="en-US" sz="2400">
                <a:solidFill>
                  <a:srgbClr val="000000"/>
                </a:solidFill>
                <a:latin typeface="Comic Sans MS"/>
                <a:ea typeface="+mn-lt"/>
                <a:cs typeface="+mn-lt"/>
              </a:rPr>
              <a:t>not taking time to value the journey of Advent.</a:t>
            </a:r>
            <a:br>
              <a:rPr lang="en-US" sz="2400">
                <a:solidFill>
                  <a:srgbClr val="000000"/>
                </a:solidFill>
                <a:latin typeface="Comic Sans MS"/>
                <a:ea typeface="+mn-lt"/>
                <a:cs typeface="+mn-lt"/>
              </a:rPr>
            </a:br>
            <a:r>
              <a:rPr lang="en-US" sz="2400" b="1">
                <a:solidFill>
                  <a:srgbClr val="7030A0"/>
                </a:solidFill>
                <a:latin typeface="Comic Sans MS"/>
                <a:ea typeface="+mn-lt"/>
                <a:cs typeface="+mn-lt"/>
              </a:rPr>
              <a:t>All:</a:t>
            </a:r>
            <a:r>
              <a:rPr lang="en-US" sz="2400" b="1">
                <a:solidFill>
                  <a:srgbClr val="000000"/>
                </a:solidFill>
                <a:latin typeface="Comic Sans MS"/>
                <a:ea typeface="+mn-lt"/>
                <a:cs typeface="+mn-lt"/>
              </a:rPr>
              <a:t> Forgive us, God.</a:t>
            </a:r>
            <a:endParaRPr lang="en-US"/>
          </a:p>
          <a:p>
            <a:pPr>
              <a:lnSpc>
                <a:spcPct val="150000"/>
              </a:lnSpc>
            </a:pPr>
            <a:br>
              <a:rPr lang="en-US" sz="2400">
                <a:solidFill>
                  <a:srgbClr val="000000"/>
                </a:solidFill>
                <a:latin typeface="Comic Sans MS"/>
                <a:ea typeface="+mn-lt"/>
                <a:cs typeface="+mn-lt"/>
              </a:rPr>
            </a:br>
            <a:r>
              <a:rPr lang="en-US" sz="2400">
                <a:solidFill>
                  <a:srgbClr val="7030A0"/>
                </a:solidFill>
                <a:latin typeface="Comic Sans MS"/>
                <a:ea typeface="+mn-lt"/>
                <a:cs typeface="+mn-lt"/>
              </a:rPr>
              <a:t>Leader:</a:t>
            </a:r>
            <a:r>
              <a:rPr lang="en-US" sz="2400">
                <a:solidFill>
                  <a:srgbClr val="000000"/>
                </a:solidFill>
                <a:latin typeface="Comic Sans MS"/>
                <a:ea typeface="+mn-lt"/>
                <a:cs typeface="+mn-lt"/>
              </a:rPr>
              <a:t> We sometimes forget to prepare as we ought, </a:t>
            </a:r>
            <a:endParaRPr lang="en-US" sz="2400" b="1">
              <a:solidFill>
                <a:srgbClr val="000000"/>
              </a:solidFill>
              <a:latin typeface="Comic Sans MS"/>
              <a:ea typeface="+mn-lt"/>
              <a:cs typeface="+mn-lt"/>
            </a:endParaRPr>
          </a:p>
          <a:p>
            <a:pPr>
              <a:lnSpc>
                <a:spcPct val="150000"/>
              </a:lnSpc>
            </a:pPr>
            <a:r>
              <a:rPr lang="en-US" sz="2400">
                <a:solidFill>
                  <a:srgbClr val="000000"/>
                </a:solidFill>
                <a:latin typeface="Comic Sans MS"/>
                <a:ea typeface="+mn-lt"/>
                <a:cs typeface="+mn-lt"/>
              </a:rPr>
              <a:t>to reflect and to seek, </a:t>
            </a:r>
            <a:endParaRPr lang="en-US" sz="2400" b="1">
              <a:solidFill>
                <a:srgbClr val="000000"/>
              </a:solidFill>
              <a:latin typeface="Comic Sans MS"/>
              <a:ea typeface="+mn-lt"/>
              <a:cs typeface="+mn-lt"/>
            </a:endParaRPr>
          </a:p>
          <a:p>
            <a:pPr>
              <a:lnSpc>
                <a:spcPct val="150000"/>
              </a:lnSpc>
            </a:pPr>
            <a:r>
              <a:rPr lang="en-US" sz="2400">
                <a:solidFill>
                  <a:srgbClr val="000000"/>
                </a:solidFill>
                <a:latin typeface="Comic Sans MS"/>
                <a:ea typeface="+mn-lt"/>
                <a:cs typeface="+mn-lt"/>
              </a:rPr>
              <a:t>and to offer to help and support </a:t>
            </a:r>
            <a:endParaRPr lang="en-US" sz="2400" b="1">
              <a:solidFill>
                <a:srgbClr val="000000"/>
              </a:solidFill>
              <a:latin typeface="Comic Sans MS"/>
              <a:ea typeface="+mn-lt"/>
              <a:cs typeface="+mn-lt"/>
            </a:endParaRPr>
          </a:p>
          <a:p>
            <a:pPr>
              <a:lnSpc>
                <a:spcPct val="150000"/>
              </a:lnSpc>
            </a:pPr>
            <a:r>
              <a:rPr lang="en-US" sz="2400">
                <a:solidFill>
                  <a:srgbClr val="000000"/>
                </a:solidFill>
                <a:latin typeface="Comic Sans MS"/>
                <a:ea typeface="+mn-lt"/>
                <a:cs typeface="+mn-lt"/>
              </a:rPr>
              <a:t>those who need it.</a:t>
            </a:r>
            <a:br>
              <a:rPr lang="en-US" sz="2400">
                <a:solidFill>
                  <a:srgbClr val="000000"/>
                </a:solidFill>
                <a:latin typeface="Comic Sans MS"/>
                <a:ea typeface="+mn-lt"/>
                <a:cs typeface="+mn-lt"/>
              </a:rPr>
            </a:br>
            <a:r>
              <a:rPr lang="en-US" sz="2400" b="1">
                <a:solidFill>
                  <a:srgbClr val="7030A0"/>
                </a:solidFill>
                <a:latin typeface="Comic Sans MS"/>
                <a:ea typeface="+mn-lt"/>
                <a:cs typeface="+mn-lt"/>
              </a:rPr>
              <a:t>All:</a:t>
            </a:r>
            <a:r>
              <a:rPr lang="en-US" sz="2400" b="1">
                <a:solidFill>
                  <a:srgbClr val="000000"/>
                </a:solidFill>
                <a:latin typeface="Comic Sans MS"/>
                <a:ea typeface="+mn-lt"/>
                <a:cs typeface="+mn-lt"/>
              </a:rPr>
              <a:t> Forgive us, God.</a:t>
            </a:r>
            <a:endParaRPr lang="en-US" sz="2400">
              <a:solidFill>
                <a:srgbClr val="000000"/>
              </a:solidFill>
              <a:latin typeface="Comic Sans MS"/>
              <a:ea typeface="+mn-lt"/>
              <a:cs typeface="+mn-lt"/>
            </a:endParaRPr>
          </a:p>
        </p:txBody>
      </p:sp>
      <p:sp>
        <p:nvSpPr>
          <p:cNvPr id="4" name="TextBox 3"/>
          <p:cNvSpPr txBox="1"/>
          <p:nvPr/>
        </p:nvSpPr>
        <p:spPr>
          <a:xfrm>
            <a:off x="3496691" y="66065"/>
            <a:ext cx="5203935" cy="584775"/>
          </a:xfrm>
          <a:prstGeom prst="rect">
            <a:avLst/>
          </a:prstGeom>
          <a:noFill/>
        </p:spPr>
        <p:txBody>
          <a:bodyPr wrap="square" lIns="91440" tIns="45720" rIns="91440" bIns="45720" rtlCol="0" anchor="t">
            <a:spAutoFit/>
          </a:bodyPr>
          <a:lstStyle/>
          <a:p>
            <a:r>
              <a:rPr lang="en-US" sz="3200" i="1">
                <a:solidFill>
                  <a:srgbClr val="7030A0"/>
                </a:solidFill>
                <a:latin typeface="Comic Sans MS"/>
              </a:rPr>
              <a:t>Preparing for confession</a:t>
            </a:r>
          </a:p>
        </p:txBody>
      </p:sp>
    </p:spTree>
    <p:extLst>
      <p:ext uri="{BB962C8B-B14F-4D97-AF65-F5344CB8AC3E}">
        <p14:creationId xmlns:p14="http://schemas.microsoft.com/office/powerpoint/2010/main" val="420551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BC95-41C9-1DFA-0A59-D23DAC7C37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28A781-643E-ED94-3727-5B96A2A77FC6}"/>
              </a:ext>
            </a:extLst>
          </p:cNvPr>
          <p:cNvSpPr>
            <a:spLocks noGrp="1"/>
          </p:cNvSpPr>
          <p:nvPr>
            <p:ph type="sldNum" sz="quarter" idx="12"/>
          </p:nvPr>
        </p:nvSpPr>
        <p:spPr/>
        <p:txBody>
          <a:bodyPr/>
          <a:lstStyle/>
          <a:p>
            <a:fld id="{D6BAAE04-8869-45BD-9FC4-571BC1F4B92A}" type="slidenum">
              <a:rPr lang="en-AU" smtClean="0"/>
              <a:t>12</a:t>
            </a:fld>
            <a:endParaRPr lang="en-AU"/>
          </a:p>
        </p:txBody>
      </p:sp>
      <p:sp>
        <p:nvSpPr>
          <p:cNvPr id="3" name="Rectangle 2">
            <a:extLst>
              <a:ext uri="{FF2B5EF4-FFF2-40B4-BE49-F238E27FC236}">
                <a16:creationId xmlns:a16="http://schemas.microsoft.com/office/drawing/2014/main" id="{7B85BBA1-62A1-A8DA-4FA6-4FEF0F55EE90}"/>
              </a:ext>
            </a:extLst>
          </p:cNvPr>
          <p:cNvSpPr/>
          <p:nvPr/>
        </p:nvSpPr>
        <p:spPr>
          <a:xfrm>
            <a:off x="617700" y="1478728"/>
            <a:ext cx="10948041" cy="3909083"/>
          </a:xfrm>
          <a:prstGeom prst="rect">
            <a:avLst/>
          </a:prstGeom>
        </p:spPr>
        <p:txBody>
          <a:bodyPr wrap="square" lIns="91440" tIns="45720" rIns="91440" bIns="45720" anchor="t">
            <a:spAutoFit/>
          </a:bodyPr>
          <a:lstStyle/>
          <a:p>
            <a:pPr>
              <a:lnSpc>
                <a:spcPct val="150000"/>
              </a:lnSpc>
            </a:pPr>
            <a:r>
              <a:rPr lang="en-US" sz="2400">
                <a:solidFill>
                  <a:srgbClr val="7030A0"/>
                </a:solidFill>
                <a:latin typeface="Comic Sans MS"/>
                <a:ea typeface="+mn-lt"/>
                <a:cs typeface="+mn-lt"/>
              </a:rPr>
              <a:t>Leader:</a:t>
            </a:r>
            <a:r>
              <a:rPr lang="en-US" sz="2400">
                <a:solidFill>
                  <a:srgbClr val="000000"/>
                </a:solidFill>
                <a:latin typeface="Comic Sans MS"/>
                <a:ea typeface="+mn-lt"/>
                <a:cs typeface="+mn-lt"/>
              </a:rPr>
              <a:t> We sometimes get wrapped up in things that we want,</a:t>
            </a:r>
            <a:br>
              <a:rPr lang="en-US" sz="2400">
                <a:solidFill>
                  <a:srgbClr val="000000"/>
                </a:solidFill>
                <a:latin typeface="Comic Sans MS"/>
                <a:ea typeface="+mn-lt"/>
                <a:cs typeface="+mn-lt"/>
              </a:rPr>
            </a:br>
            <a:r>
              <a:rPr lang="en-US" sz="2400">
                <a:solidFill>
                  <a:srgbClr val="000000"/>
                </a:solidFill>
                <a:latin typeface="Comic Sans MS"/>
                <a:ea typeface="+mn-lt"/>
                <a:cs typeface="+mn-lt"/>
              </a:rPr>
              <a:t>but they aren’t always right or just or fair.</a:t>
            </a:r>
            <a:endParaRPr lang="en-US" sz="2400" b="1">
              <a:solidFill>
                <a:srgbClr val="000000"/>
              </a:solidFill>
              <a:latin typeface="Comic Sans MS"/>
              <a:ea typeface="+mn-lt"/>
              <a:cs typeface="+mn-lt"/>
            </a:endParaRPr>
          </a:p>
          <a:p>
            <a:pPr>
              <a:lnSpc>
                <a:spcPct val="150000"/>
              </a:lnSpc>
            </a:pPr>
            <a:r>
              <a:rPr lang="en-US" sz="2400" b="1">
                <a:solidFill>
                  <a:srgbClr val="7030A0"/>
                </a:solidFill>
                <a:latin typeface="Comic Sans MS"/>
                <a:ea typeface="+mn-lt"/>
                <a:cs typeface="+mn-lt"/>
              </a:rPr>
              <a:t>All: </a:t>
            </a:r>
            <a:r>
              <a:rPr lang="en-US" sz="2400" b="1">
                <a:solidFill>
                  <a:srgbClr val="000000"/>
                </a:solidFill>
                <a:latin typeface="Comic Sans MS"/>
                <a:ea typeface="+mn-lt"/>
                <a:cs typeface="+mn-lt"/>
              </a:rPr>
              <a:t>Forgive us, God.</a:t>
            </a:r>
          </a:p>
          <a:p>
            <a:pPr>
              <a:lnSpc>
                <a:spcPct val="150000"/>
              </a:lnSpc>
            </a:pPr>
            <a:br>
              <a:rPr lang="en-US" sz="2400">
                <a:solidFill>
                  <a:srgbClr val="000000"/>
                </a:solidFill>
                <a:latin typeface="Comic Sans MS"/>
                <a:ea typeface="+mn-lt"/>
                <a:cs typeface="+mn-lt"/>
              </a:rPr>
            </a:br>
            <a:r>
              <a:rPr lang="en-US" sz="2400">
                <a:solidFill>
                  <a:srgbClr val="7030A0"/>
                </a:solidFill>
                <a:latin typeface="Comic Sans MS"/>
                <a:ea typeface="+mn-lt"/>
                <a:cs typeface="+mn-lt"/>
              </a:rPr>
              <a:t>Leader:</a:t>
            </a:r>
            <a:r>
              <a:rPr lang="en-US" sz="2400">
                <a:solidFill>
                  <a:srgbClr val="000000"/>
                </a:solidFill>
                <a:latin typeface="Comic Sans MS"/>
                <a:ea typeface="+mn-lt"/>
                <a:cs typeface="+mn-lt"/>
              </a:rPr>
              <a:t> We sometimes get all wrapped up like a gift, with tape so tight</a:t>
            </a:r>
            <a:br>
              <a:rPr lang="en-US" sz="2400">
                <a:latin typeface="Comic Sans MS"/>
                <a:ea typeface="+mn-lt"/>
                <a:cs typeface="+mn-lt"/>
              </a:rPr>
            </a:br>
            <a:r>
              <a:rPr lang="en-US" sz="2400">
                <a:solidFill>
                  <a:srgbClr val="000000"/>
                </a:solidFill>
                <a:latin typeface="Comic Sans MS"/>
                <a:ea typeface="+mn-lt"/>
                <a:cs typeface="+mn-lt"/>
              </a:rPr>
              <a:t>and secure that we can’t see the needs of the world.</a:t>
            </a:r>
            <a:br>
              <a:rPr lang="en-US" sz="2400">
                <a:solidFill>
                  <a:srgbClr val="000000"/>
                </a:solidFill>
                <a:latin typeface="Comic Sans MS"/>
                <a:ea typeface="+mn-lt"/>
                <a:cs typeface="+mn-lt"/>
              </a:rPr>
            </a:br>
            <a:r>
              <a:rPr lang="en-US" sz="2400" b="1">
                <a:solidFill>
                  <a:srgbClr val="7030A0"/>
                </a:solidFill>
                <a:latin typeface="Comic Sans MS"/>
                <a:ea typeface="+mn-lt"/>
                <a:cs typeface="+mn-lt"/>
              </a:rPr>
              <a:t>All:</a:t>
            </a:r>
            <a:r>
              <a:rPr lang="en-US" sz="2400" b="1">
                <a:solidFill>
                  <a:srgbClr val="000000"/>
                </a:solidFill>
                <a:latin typeface="Comic Sans MS"/>
                <a:ea typeface="+mn-lt"/>
                <a:cs typeface="+mn-lt"/>
              </a:rPr>
              <a:t> Forgive us, God. Amen.</a:t>
            </a:r>
            <a:endParaRPr lang="en-US" sz="2400" b="1">
              <a:solidFill>
                <a:srgbClr val="000000"/>
              </a:solidFill>
              <a:latin typeface="Comic Sans MS"/>
            </a:endParaRPr>
          </a:p>
        </p:txBody>
      </p:sp>
    </p:spTree>
    <p:extLst>
      <p:ext uri="{BB962C8B-B14F-4D97-AF65-F5344CB8AC3E}">
        <p14:creationId xmlns:p14="http://schemas.microsoft.com/office/powerpoint/2010/main" val="1955418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514784" y="304917"/>
            <a:ext cx="10799101" cy="5201745"/>
          </a:xfrm>
          <a:prstGeom prst="rect">
            <a:avLst/>
          </a:prstGeom>
        </p:spPr>
        <p:txBody>
          <a:bodyPr wrap="square" lIns="91440" tIns="45720" rIns="91440" bIns="45720" anchor="t">
            <a:spAutoFit/>
          </a:bodyPr>
          <a:lstStyle/>
          <a:p>
            <a:pPr algn="ctr">
              <a:lnSpc>
                <a:spcPct val="150000"/>
              </a:lnSpc>
            </a:pPr>
            <a:r>
              <a:rPr lang="en-AU" sz="3200" b="1" i="1">
                <a:solidFill>
                  <a:srgbClr val="7030A0"/>
                </a:solidFill>
                <a:latin typeface="Comic Sans MS"/>
              </a:rPr>
              <a:t>The Deacon</a:t>
            </a:r>
            <a:r>
              <a:rPr lang="en-AU" sz="3200" b="1">
                <a:solidFill>
                  <a:srgbClr val="7030A0"/>
                </a:solidFill>
                <a:latin typeface="Comic Sans MS"/>
              </a:rPr>
              <a:t> </a:t>
            </a:r>
            <a:r>
              <a:rPr lang="en-AU" sz="3200" b="1" i="1">
                <a:solidFill>
                  <a:srgbClr val="7030A0"/>
                </a:solidFill>
                <a:latin typeface="Comic Sans MS"/>
              </a:rPr>
              <a:t>Introduces Confession</a:t>
            </a:r>
            <a:r>
              <a:rPr lang="en-US" sz="3200" b="1">
                <a:solidFill>
                  <a:srgbClr val="7030A0"/>
                </a:solidFill>
                <a:latin typeface="Comic Sans MS"/>
              </a:rPr>
              <a:t>​</a:t>
            </a:r>
            <a:endParaRPr lang="en-US" sz="3200" b="1">
              <a:solidFill>
                <a:srgbClr val="7030A0"/>
              </a:solidFill>
              <a:cs typeface="Times New Roman"/>
            </a:endParaRPr>
          </a:p>
          <a:p>
            <a:pPr algn="ctr">
              <a:lnSpc>
                <a:spcPct val="150000"/>
              </a:lnSpc>
            </a:pPr>
            <a:endParaRPr lang="en-US" sz="2400">
              <a:solidFill>
                <a:srgbClr val="F5801F"/>
              </a:solidFill>
              <a:latin typeface="Comic Sans MS"/>
              <a:ea typeface="Tahoma"/>
              <a:cs typeface="Tahoma"/>
            </a:endParaRPr>
          </a:p>
          <a:p>
            <a:pPr>
              <a:lnSpc>
                <a:spcPct val="150000"/>
              </a:lnSpc>
            </a:pPr>
            <a:r>
              <a:rPr lang="en-AU" sz="2400">
                <a:latin typeface="Comic Sans MS"/>
                <a:ea typeface="Tahoma"/>
                <a:cs typeface="Tahoma"/>
              </a:rPr>
              <a:t>The Lord comes, bringing to light things now hidden in darkness, and disclosing the purposes of the heart.</a:t>
            </a:r>
            <a:endParaRPr lang="en-AU" sz="2400">
              <a:latin typeface="Comic Sans MS"/>
            </a:endParaRPr>
          </a:p>
          <a:p>
            <a:pPr>
              <a:lnSpc>
                <a:spcPct val="150000"/>
              </a:lnSpc>
            </a:pPr>
            <a:r>
              <a:rPr lang="en-AU" sz="2400">
                <a:latin typeface="Times New Roman"/>
                <a:cs typeface="Times New Roman"/>
              </a:rPr>
              <a:t>​​</a:t>
            </a:r>
          </a:p>
          <a:p>
            <a:pPr fontAlgn="base">
              <a:lnSpc>
                <a:spcPct val="150000"/>
              </a:lnSpc>
            </a:pPr>
            <a:r>
              <a:rPr lang="en-US" sz="2400" b="1" i="1">
                <a:solidFill>
                  <a:srgbClr val="7030A0"/>
                </a:solidFill>
                <a:latin typeface="Comic Sans MS"/>
              </a:rPr>
              <a:t>Silence may be kept.</a:t>
            </a:r>
            <a:r>
              <a:rPr lang="en-US" sz="2400" b="1">
                <a:solidFill>
                  <a:srgbClr val="7030A0"/>
                </a:solidFill>
                <a:latin typeface="Comic Sans MS"/>
              </a:rPr>
              <a:t>​</a:t>
            </a:r>
          </a:p>
          <a:p>
            <a:pPr fontAlgn="base">
              <a:lnSpc>
                <a:spcPct val="150000"/>
              </a:lnSpc>
            </a:pPr>
            <a:r>
              <a:rPr lang="en-AU" sz="2400">
                <a:latin typeface="Times New Roman"/>
                <a:cs typeface="Times New Roman"/>
              </a:rPr>
              <a:t>​</a:t>
            </a:r>
          </a:p>
          <a:p>
            <a:pPr>
              <a:lnSpc>
                <a:spcPct val="150000"/>
              </a:lnSpc>
            </a:pPr>
            <a:r>
              <a:rPr lang="en-AU" sz="2400">
                <a:latin typeface="Comic Sans MS"/>
                <a:ea typeface="Tahoma"/>
                <a:cs typeface="Tahoma"/>
              </a:rPr>
              <a:t>Let us open our hearts and prepare for his coming, confessing our sins in penitence and faith.</a:t>
            </a:r>
          </a:p>
        </p:txBody>
      </p:sp>
    </p:spTree>
    <p:extLst>
      <p:ext uri="{BB962C8B-B14F-4D97-AF65-F5344CB8AC3E}">
        <p14:creationId xmlns:p14="http://schemas.microsoft.com/office/powerpoint/2010/main" val="3810468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14</a:t>
            </a:fld>
            <a:endParaRPr lang="en-AU" altLang="en-US">
              <a:solidFill>
                <a:prstClr val="black">
                  <a:tint val="75000"/>
                </a:prstClr>
              </a:solidFill>
            </a:endParaRPr>
          </a:p>
        </p:txBody>
      </p:sp>
      <p:sp>
        <p:nvSpPr>
          <p:cNvPr id="3" name="Rectangle 2"/>
          <p:cNvSpPr/>
          <p:nvPr/>
        </p:nvSpPr>
        <p:spPr>
          <a:xfrm>
            <a:off x="780755" y="190689"/>
            <a:ext cx="10623070" cy="6482929"/>
          </a:xfrm>
          <a:prstGeom prst="rect">
            <a:avLst/>
          </a:prstGeom>
        </p:spPr>
        <p:txBody>
          <a:bodyPr wrap="square" lIns="91440" tIns="45720" rIns="91440" bIns="45720" anchor="t">
            <a:spAutoFit/>
          </a:bodyPr>
          <a:lstStyle/>
          <a:p>
            <a:pPr>
              <a:lnSpc>
                <a:spcPct val="150000"/>
              </a:lnSpc>
            </a:pPr>
            <a:r>
              <a:rPr lang="en-AU" sz="2800" b="1">
                <a:solidFill>
                  <a:srgbClr val="7030A0"/>
                </a:solidFill>
                <a:latin typeface="Comic Sans MS"/>
              </a:rPr>
              <a:t>All: ​</a:t>
            </a:r>
            <a:endParaRPr lang="en-AU" sz="2800" b="1">
              <a:solidFill>
                <a:srgbClr val="7030A0"/>
              </a:solidFill>
              <a:cs typeface="Times New Roman"/>
            </a:endParaRPr>
          </a:p>
          <a:p>
            <a:pPr fontAlgn="base">
              <a:lnSpc>
                <a:spcPct val="150000"/>
              </a:lnSpc>
            </a:pPr>
            <a:r>
              <a:rPr lang="en-AU" sz="2800" b="1">
                <a:solidFill>
                  <a:srgbClr val="000000"/>
                </a:solidFill>
                <a:latin typeface="Comic Sans MS"/>
              </a:rPr>
              <a:t>Merciful God, our maker and our judge, </a:t>
            </a:r>
            <a:r>
              <a:rPr lang="en-US" sz="2800">
                <a:solidFill>
                  <a:srgbClr val="000000"/>
                </a:solidFill>
                <a:latin typeface="Comic Sans MS"/>
              </a:rPr>
              <a:t>​</a:t>
            </a:r>
          </a:p>
          <a:p>
            <a:pPr fontAlgn="base">
              <a:lnSpc>
                <a:spcPct val="150000"/>
              </a:lnSpc>
            </a:pPr>
            <a:r>
              <a:rPr lang="en-AU" sz="2800" b="1">
                <a:solidFill>
                  <a:srgbClr val="000000"/>
                </a:solidFill>
                <a:latin typeface="Comic Sans MS"/>
              </a:rPr>
              <a:t>we have sinned against you </a:t>
            </a:r>
            <a:r>
              <a:rPr lang="en-AU" sz="2800">
                <a:solidFill>
                  <a:srgbClr val="000000"/>
                </a:solidFill>
                <a:latin typeface="Comic Sans MS"/>
              </a:rPr>
              <a:t>​</a:t>
            </a:r>
            <a:r>
              <a:rPr lang="en-AU" sz="2800" b="1">
                <a:solidFill>
                  <a:srgbClr val="000000"/>
                </a:solidFill>
                <a:latin typeface="Comic Sans MS"/>
              </a:rPr>
              <a:t>in thought, word, and deed,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and in what we have failed to do: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you with our whole heart;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our neighbours as ourselves;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repent, and are sorry for all our sins.</a:t>
            </a:r>
            <a:r>
              <a:rPr lang="en-AU" sz="2800">
                <a:solidFill>
                  <a:srgbClr val="000000"/>
                </a:solidFill>
                <a:latin typeface="Comic Sans MS"/>
              </a:rPr>
              <a:t>​</a:t>
            </a:r>
          </a:p>
          <a:p>
            <a:pPr fontAlgn="base">
              <a:lnSpc>
                <a:spcPct val="150000"/>
              </a:lnSpc>
            </a:pPr>
            <a:r>
              <a:rPr lang="en-AU" sz="2800" b="1">
                <a:solidFill>
                  <a:srgbClr val="000000"/>
                </a:solidFill>
                <a:latin typeface="Comic Sans MS"/>
              </a:rPr>
              <a:t>Father, forgive us. Strengthen us to love and obey you </a:t>
            </a:r>
          </a:p>
          <a:p>
            <a:pPr fontAlgn="base">
              <a:lnSpc>
                <a:spcPct val="150000"/>
              </a:lnSpc>
            </a:pPr>
            <a:r>
              <a:rPr lang="en-AU" sz="2800" b="1">
                <a:solidFill>
                  <a:srgbClr val="000000"/>
                </a:solidFill>
                <a:latin typeface="Comic Sans MS"/>
              </a:rPr>
              <a:t>in newness of life; </a:t>
            </a:r>
            <a:r>
              <a:rPr lang="en-AU" sz="2800">
                <a:solidFill>
                  <a:srgbClr val="000000"/>
                </a:solidFill>
                <a:latin typeface="Comic Sans MS"/>
              </a:rPr>
              <a:t>​</a:t>
            </a:r>
            <a:r>
              <a:rPr lang="en-AU" sz="2800" b="1">
                <a:solidFill>
                  <a:srgbClr val="000000"/>
                </a:solidFill>
                <a:latin typeface="Comic Sans MS"/>
              </a:rPr>
              <a:t>through Jesus Christ our Lord.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Amen.</a:t>
            </a:r>
            <a:r>
              <a:rPr lang="en-AU" sz="2800">
                <a:solidFill>
                  <a:srgbClr val="000000"/>
                </a:solidFill>
                <a:latin typeface="Comic Sans MS"/>
              </a:rPr>
              <a:t>​</a:t>
            </a:r>
            <a:endParaRPr lang="en-AU" sz="2800" b="0" i="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15</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a:solidFill>
                  <a:srgbClr val="7030A0"/>
                </a:solidFill>
                <a:latin typeface="Comic Sans MS"/>
              </a:rPr>
              <a:t>Words of Assurance offered by the Deacon</a:t>
            </a:r>
            <a:endParaRPr lang="en-US">
              <a:solidFill>
                <a:srgbClr val="7030A0"/>
              </a:solidFill>
              <a:cs typeface="Times New Roman"/>
            </a:endParaRPr>
          </a:p>
          <a:p>
            <a:pPr algn="ctr">
              <a:lnSpc>
                <a:spcPct val="150000"/>
              </a:lnSpc>
            </a:pPr>
            <a:endParaRPr lang="en-AU">
              <a:cs typeface="Times New Roman"/>
            </a:endParaRPr>
          </a:p>
          <a:p>
            <a:pPr>
              <a:lnSpc>
                <a:spcPct val="150000"/>
              </a:lnSpc>
            </a:pPr>
            <a:r>
              <a:rPr lang="en-AU" sz="2400">
                <a:latin typeface="Comic Sans MS"/>
              </a:rPr>
              <a:t>These words of assurance from the First Letter of John declare that: </a:t>
            </a:r>
            <a:endParaRPr lang="en-AU" sz="2400">
              <a:latin typeface="Times New Roman"/>
              <a:cs typeface="Times New Roman"/>
            </a:endParaRPr>
          </a:p>
          <a:p>
            <a:pPr>
              <a:lnSpc>
                <a:spcPct val="150000"/>
              </a:lnSpc>
            </a:pPr>
            <a:endParaRPr lang="en-AU" sz="1600">
              <a:latin typeface="Comic Sans MS"/>
            </a:endParaRPr>
          </a:p>
          <a:p>
            <a:pPr>
              <a:lnSpc>
                <a:spcPct val="150000"/>
              </a:lnSpc>
            </a:pPr>
            <a:r>
              <a:rPr lang="en-AU" sz="2400">
                <a:latin typeface="Comic Sans MS"/>
              </a:rPr>
              <a:t>If anyone sins, we have an advocate with the Father, Jesus Christ the righteous. He is the perfect offering for our sin, and not for ours only, but for the sins of the whole world. </a:t>
            </a:r>
            <a:endParaRPr lang="en-AU" sz="2400">
              <a:solidFill>
                <a:srgbClr val="7030A0"/>
              </a:solidFill>
              <a:latin typeface="Times New Roman"/>
              <a:cs typeface="Times New Roman"/>
            </a:endParaRPr>
          </a:p>
          <a:p>
            <a:pPr algn="r">
              <a:lnSpc>
                <a:spcPct val="150000"/>
              </a:lnSpc>
            </a:pPr>
            <a:r>
              <a:rPr lang="en-AU" sz="2400">
                <a:solidFill>
                  <a:srgbClr val="7030A0"/>
                </a:solidFill>
                <a:latin typeface="Comic Sans MS"/>
              </a:rPr>
              <a:t>(1 John 2: 1-2)</a:t>
            </a:r>
            <a:endParaRPr lang="en-AU" sz="2400">
              <a:solidFill>
                <a:srgbClr val="7030A0"/>
              </a:solidFill>
              <a:cs typeface="Times New Roman"/>
            </a:endParaRPr>
          </a:p>
          <a:p>
            <a:pPr algn="r">
              <a:lnSpc>
                <a:spcPct val="150000"/>
              </a:lnSpc>
            </a:pPr>
            <a:endParaRPr lang="en-AU" sz="1050">
              <a:solidFill>
                <a:srgbClr val="7030A0"/>
              </a:solidFill>
              <a:latin typeface="Comic Sans MS"/>
            </a:endParaRPr>
          </a:p>
          <a:p>
            <a:pPr>
              <a:lnSpc>
                <a:spcPct val="150000"/>
              </a:lnSpc>
            </a:pPr>
            <a:r>
              <a:rPr lang="en-AU" sz="2400">
                <a:latin typeface="Comic Sans MS"/>
              </a:rPr>
              <a:t>In this is love, not that we loved God, but that he loved us and sent his Son to be the perfect offering for our sins. </a:t>
            </a:r>
          </a:p>
          <a:p>
            <a:pPr algn="r">
              <a:lnSpc>
                <a:spcPct val="150000"/>
              </a:lnSpc>
            </a:pPr>
            <a:r>
              <a:rPr lang="en-AU" sz="2400">
                <a:solidFill>
                  <a:srgbClr val="7030A0"/>
                </a:solidFill>
                <a:latin typeface="Comic Sans MS"/>
              </a:rPr>
              <a:t>(1 John 4:10)</a:t>
            </a:r>
            <a:endParaRPr lang="en-AU" sz="2400">
              <a:solidFill>
                <a:srgbClr val="7030A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0"/>
            <a:ext cx="5638998" cy="584775"/>
          </a:xfrm>
          <a:prstGeom prst="rect">
            <a:avLst/>
          </a:prstGeom>
        </p:spPr>
        <p:txBody>
          <a:bodyPr wrap="square" lIns="91440" tIns="45720" rIns="91440" bIns="45720" anchor="t">
            <a:spAutoFit/>
          </a:bodyPr>
          <a:lstStyle/>
          <a:p>
            <a:pPr algn="ctr"/>
            <a:r>
              <a:rPr lang="en-US" sz="3200" kern="0">
                <a:solidFill>
                  <a:srgbClr val="7030A0"/>
                </a:solidFill>
                <a:latin typeface="Comic Sans MS"/>
              </a:rPr>
              <a:t>Collect</a:t>
            </a:r>
          </a:p>
        </p:txBody>
      </p:sp>
      <p:sp>
        <p:nvSpPr>
          <p:cNvPr id="2" name="Rectangle 1"/>
          <p:cNvSpPr/>
          <p:nvPr/>
        </p:nvSpPr>
        <p:spPr>
          <a:xfrm>
            <a:off x="1676520" y="365406"/>
            <a:ext cx="8836857" cy="6125075"/>
          </a:xfrm>
          <a:prstGeom prst="rect">
            <a:avLst/>
          </a:prstGeom>
        </p:spPr>
        <p:txBody>
          <a:bodyPr wrap="square" lIns="91440" tIns="45720" rIns="91440" bIns="45720" anchor="t">
            <a:spAutoFit/>
          </a:bodyPr>
          <a:lstStyle/>
          <a:p>
            <a:pPr algn="l">
              <a:lnSpc>
                <a:spcPct val="150000"/>
              </a:lnSpc>
              <a:buNone/>
            </a:pPr>
            <a:r>
              <a:rPr lang="en-US" sz="2400">
                <a:solidFill>
                  <a:srgbClr val="7030A0"/>
                </a:solidFill>
                <a:latin typeface="Comic Sans MS"/>
                <a:ea typeface="+mn-lt"/>
                <a:cs typeface="+mn-lt"/>
              </a:rPr>
              <a:t>Leader: </a:t>
            </a:r>
          </a:p>
          <a:p>
            <a:pPr algn="l">
              <a:lnSpc>
                <a:spcPct val="150000"/>
              </a:lnSpc>
              <a:buNone/>
            </a:pPr>
            <a:r>
              <a:rPr lang="en-AU" sz="2400">
                <a:latin typeface="Comic Sans MS"/>
                <a:ea typeface="Tahoma"/>
                <a:cs typeface="Tahoma"/>
              </a:rPr>
              <a:t>Faithful God,</a:t>
            </a:r>
            <a:endParaRPr lang="en-AU" sz="2400">
              <a:latin typeface="Comic Sans MS"/>
              <a:cs typeface="Times New Roman"/>
            </a:endParaRPr>
          </a:p>
          <a:p>
            <a:pPr>
              <a:lnSpc>
                <a:spcPct val="150000"/>
              </a:lnSpc>
            </a:pPr>
            <a:r>
              <a:rPr lang="en-AU" sz="2400">
                <a:latin typeface="Comic Sans MS"/>
                <a:ea typeface="Tahoma"/>
                <a:cs typeface="Tahoma"/>
              </a:rPr>
              <a:t>whose promises stand unshaken through all generations:</a:t>
            </a:r>
            <a:endParaRPr lang="en-AU" sz="2400">
              <a:latin typeface="Comic Sans MS"/>
              <a:cs typeface="Times New Roman"/>
            </a:endParaRPr>
          </a:p>
          <a:p>
            <a:pPr>
              <a:lnSpc>
                <a:spcPct val="150000"/>
              </a:lnSpc>
            </a:pPr>
            <a:r>
              <a:rPr lang="en-AU" sz="2400">
                <a:latin typeface="Comic Sans MS"/>
                <a:ea typeface="Tahoma"/>
                <a:cs typeface="Tahoma"/>
              </a:rPr>
              <a:t>renew us in hope,</a:t>
            </a:r>
            <a:endParaRPr lang="en-AU" sz="2400">
              <a:latin typeface="Comic Sans MS"/>
              <a:cs typeface="Times New Roman"/>
            </a:endParaRPr>
          </a:p>
          <a:p>
            <a:pPr>
              <a:lnSpc>
                <a:spcPct val="150000"/>
              </a:lnSpc>
            </a:pPr>
            <a:r>
              <a:rPr lang="en-AU" sz="2400">
                <a:latin typeface="Comic Sans MS"/>
                <a:ea typeface="Tahoma"/>
                <a:cs typeface="Tahoma"/>
              </a:rPr>
              <a:t>that we may be awake and alert</a:t>
            </a:r>
            <a:endParaRPr lang="en-AU" sz="2400">
              <a:latin typeface="Comic Sans MS"/>
              <a:cs typeface="Times New Roman"/>
            </a:endParaRPr>
          </a:p>
          <a:p>
            <a:pPr>
              <a:lnSpc>
                <a:spcPct val="150000"/>
              </a:lnSpc>
            </a:pPr>
            <a:r>
              <a:rPr lang="en-AU" sz="2400">
                <a:latin typeface="Comic Sans MS"/>
                <a:ea typeface="Tahoma"/>
                <a:cs typeface="Tahoma"/>
              </a:rPr>
              <a:t>watching for the glorious return of Jesus Christ,</a:t>
            </a:r>
            <a:endParaRPr lang="en-AU" sz="2400">
              <a:latin typeface="Comic Sans MS"/>
              <a:cs typeface="Times New Roman"/>
            </a:endParaRPr>
          </a:p>
          <a:p>
            <a:pPr>
              <a:lnSpc>
                <a:spcPct val="150000"/>
              </a:lnSpc>
            </a:pPr>
            <a:r>
              <a:rPr lang="en-AU" sz="2400">
                <a:latin typeface="Comic Sans MS"/>
                <a:ea typeface="Tahoma"/>
                <a:cs typeface="Tahoma"/>
              </a:rPr>
              <a:t>our Judge and Saviour,</a:t>
            </a:r>
            <a:endParaRPr lang="en-AU" sz="2400">
              <a:latin typeface="Comic Sans MS"/>
              <a:cs typeface="Times New Roman"/>
            </a:endParaRPr>
          </a:p>
          <a:p>
            <a:pPr>
              <a:lnSpc>
                <a:spcPct val="150000"/>
              </a:lnSpc>
            </a:pPr>
            <a:r>
              <a:rPr lang="en-AU" sz="2400">
                <a:latin typeface="Comic Sans MS"/>
                <a:ea typeface="Tahoma"/>
                <a:cs typeface="Tahoma"/>
              </a:rPr>
              <a:t>who lives and reigns with you in the unity of the Holy Spirit,</a:t>
            </a:r>
            <a:endParaRPr lang="en-AU" sz="2400">
              <a:latin typeface="Comic Sans MS"/>
              <a:cs typeface="Times New Roman"/>
            </a:endParaRPr>
          </a:p>
          <a:p>
            <a:pPr>
              <a:lnSpc>
                <a:spcPct val="150000"/>
              </a:lnSpc>
            </a:pPr>
            <a:r>
              <a:rPr lang="en-AU" sz="2400">
                <a:latin typeface="Comic Sans MS"/>
                <a:ea typeface="Tahoma"/>
                <a:cs typeface="Tahoma"/>
              </a:rPr>
              <a:t>one God, for ever and ever. </a:t>
            </a:r>
            <a:endParaRPr lang="en-AU" sz="2400">
              <a:latin typeface="Comic Sans MS"/>
              <a:ea typeface="Tahoma"/>
              <a:cs typeface="Times New Roman"/>
            </a:endParaRPr>
          </a:p>
          <a:p>
            <a:pPr>
              <a:lnSpc>
                <a:spcPct val="150000"/>
              </a:lnSpc>
            </a:pPr>
            <a:endParaRPr lang="en-AU" sz="2400" b="1">
              <a:solidFill>
                <a:srgbClr val="7030A0"/>
              </a:solidFill>
              <a:latin typeface="Comic Sans MS"/>
              <a:ea typeface="Tahoma"/>
              <a:cs typeface="Tahoma"/>
            </a:endParaRPr>
          </a:p>
          <a:p>
            <a:pPr>
              <a:lnSpc>
                <a:spcPct val="150000"/>
              </a:lnSpc>
            </a:pPr>
            <a:r>
              <a:rPr lang="en-AU" sz="2400" b="1">
                <a:solidFill>
                  <a:srgbClr val="7030A0"/>
                </a:solidFill>
                <a:latin typeface="Comic Sans MS"/>
                <a:ea typeface="Tahoma"/>
                <a:cs typeface="Tahoma"/>
              </a:rPr>
              <a:t>All:</a:t>
            </a:r>
            <a:r>
              <a:rPr lang="en-AU" sz="2400" b="1">
                <a:latin typeface="Comic Sans MS"/>
                <a:ea typeface="Tahoma"/>
                <a:cs typeface="Tahoma"/>
              </a:rPr>
              <a:t> Amen</a:t>
            </a:r>
            <a:r>
              <a:rPr lang="en-AU" sz="2400">
                <a:latin typeface="Comic Sans MS"/>
                <a:ea typeface="Tahoma"/>
                <a:cs typeface="Tahoma"/>
              </a:rPr>
              <a:t>.</a:t>
            </a:r>
            <a:endParaRPr lang="en-AU" sz="2400">
              <a:latin typeface="Comic Sans MS"/>
              <a:cs typeface="Times New Roman"/>
            </a:endParaRPr>
          </a:p>
        </p:txBody>
      </p:sp>
    </p:spTree>
    <p:extLst>
      <p:ext uri="{BB962C8B-B14F-4D97-AF65-F5344CB8AC3E}">
        <p14:creationId xmlns:p14="http://schemas.microsoft.com/office/powerpoint/2010/main" val="489829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6307" y="1229673"/>
            <a:ext cx="11108570" cy="461665"/>
          </a:xfrm>
          <a:prstGeom prst="rect">
            <a:avLst/>
          </a:prstGeom>
        </p:spPr>
        <p:txBody>
          <a:bodyPr wrap="square" lIns="91440" tIns="45720" rIns="91440" bIns="45720" anchor="t">
            <a:spAutoFit/>
          </a:bodyPr>
          <a:lstStyle/>
          <a:p>
            <a:pPr>
              <a:spcBef>
                <a:spcPts val="450"/>
              </a:spcBef>
              <a:spcAft>
                <a:spcPts val="450"/>
              </a:spcAft>
            </a:pPr>
            <a:r>
              <a:rPr lang="en-US" sz="2400">
                <a:solidFill>
                  <a:srgbClr val="7030A0"/>
                </a:solidFill>
                <a:latin typeface="Comic Sans MS"/>
                <a:ea typeface="Tahoma"/>
                <a:cs typeface="Tahoma"/>
              </a:rPr>
              <a:t>Reader 1:</a:t>
            </a:r>
            <a:r>
              <a:rPr lang="en-US" sz="2400">
                <a:solidFill>
                  <a:srgbClr val="00B050"/>
                </a:solidFill>
                <a:latin typeface="Comic Sans MS"/>
                <a:ea typeface="Tahoma"/>
                <a:cs typeface="Tahoma"/>
              </a:rPr>
              <a:t> </a:t>
            </a:r>
            <a:r>
              <a:rPr lang="en-US" sz="2400">
                <a:latin typeface="Comic Sans MS"/>
                <a:ea typeface="Tahoma"/>
                <a:cs typeface="Tahoma"/>
              </a:rPr>
              <a:t>The 1</a:t>
            </a:r>
            <a:r>
              <a:rPr lang="en-US" sz="2400" baseline="30000">
                <a:latin typeface="Comic Sans MS"/>
                <a:ea typeface="Tahoma"/>
                <a:cs typeface="Tahoma"/>
              </a:rPr>
              <a:t>st</a:t>
            </a:r>
            <a:r>
              <a:rPr lang="en-US" sz="2400">
                <a:latin typeface="Comic Sans MS"/>
                <a:ea typeface="Tahoma"/>
                <a:cs typeface="Tahoma"/>
              </a:rPr>
              <a:t> Reading is from </a:t>
            </a:r>
            <a:r>
              <a:rPr lang="en-US" sz="2400" b="1">
                <a:latin typeface="Comic Sans MS"/>
                <a:ea typeface="Tahoma"/>
                <a:cs typeface="Tahoma"/>
              </a:rPr>
              <a:t>Isaiah 2.1-5</a:t>
            </a:r>
            <a:endParaRPr lang="en-US" altLang="en-US" sz="2400" b="1">
              <a:latin typeface="Comic Sans MS"/>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273213" y="77105"/>
            <a:ext cx="1175635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a:solidFill>
                  <a:srgbClr val="7030A0"/>
                </a:solidFill>
                <a:latin typeface="Comic Sans MS"/>
              </a:rPr>
              <a:t>The 1st reader unmutes </a:t>
            </a:r>
          </a:p>
          <a:p>
            <a:pPr algn="l"/>
            <a:endParaRPr lang="en-US" sz="1400">
              <a:solidFill>
                <a:srgbClr val="7030A0"/>
              </a:solidFill>
              <a:latin typeface="Comic Sans MS"/>
            </a:endParaRPr>
          </a:p>
          <a:p>
            <a:pPr algn="l"/>
            <a:r>
              <a:rPr lang="en-GB" sz="2200">
                <a:solidFill>
                  <a:srgbClr val="7030A0"/>
                </a:solidFill>
                <a:latin typeface="Comic Sans MS"/>
              </a:rPr>
              <a:t>Leader: </a:t>
            </a:r>
            <a:r>
              <a:rPr lang="en-GB" sz="2200">
                <a:latin typeface="Comic Sans MS"/>
              </a:rPr>
              <a:t>I invite the 1st Reader to unmute and offer the 1st reading when ready.</a:t>
            </a:r>
            <a:endParaRPr lang="en-US" sz="2200"/>
          </a:p>
        </p:txBody>
      </p:sp>
      <p:sp>
        <p:nvSpPr>
          <p:cNvPr id="7" name="Rectangle 6">
            <a:extLst>
              <a:ext uri="{FF2B5EF4-FFF2-40B4-BE49-F238E27FC236}">
                <a16:creationId xmlns:a16="http://schemas.microsoft.com/office/drawing/2014/main" id="{CA70304C-57F4-DF05-4EBA-736F2E392A20}"/>
              </a:ext>
            </a:extLst>
          </p:cNvPr>
          <p:cNvSpPr/>
          <p:nvPr/>
        </p:nvSpPr>
        <p:spPr>
          <a:xfrm>
            <a:off x="10389644" y="6126581"/>
            <a:ext cx="2035498" cy="400110"/>
          </a:xfrm>
          <a:prstGeom prst="rect">
            <a:avLst/>
          </a:prstGeom>
        </p:spPr>
        <p:txBody>
          <a:bodyPr wrap="square">
            <a:spAutoFit/>
          </a:bodyPr>
          <a:lstStyle/>
          <a:p>
            <a:r>
              <a:rPr lang="en-GB" sz="2000">
                <a:solidFill>
                  <a:srgbClr val="7030A0"/>
                </a:solidFill>
                <a:latin typeface="Comic Sans MS"/>
              </a:rPr>
              <a:t>Continue…</a:t>
            </a:r>
            <a:endParaRPr lang="en-AU" sz="2000">
              <a:solidFill>
                <a:srgbClr val="7030A0"/>
              </a:solidFill>
            </a:endParaRPr>
          </a:p>
        </p:txBody>
      </p:sp>
      <p:sp>
        <p:nvSpPr>
          <p:cNvPr id="9" name="Rectangle 5">
            <a:extLst>
              <a:ext uri="{FF2B5EF4-FFF2-40B4-BE49-F238E27FC236}">
                <a16:creationId xmlns:a16="http://schemas.microsoft.com/office/drawing/2014/main" id="{633C69B8-9823-EEFA-8997-0AA777AB5A00}"/>
              </a:ext>
            </a:extLst>
          </p:cNvPr>
          <p:cNvSpPr>
            <a:spLocks noChangeArrowheads="1"/>
          </p:cNvSpPr>
          <p:nvPr/>
        </p:nvSpPr>
        <p:spPr bwMode="auto">
          <a:xfrm>
            <a:off x="541975" y="1978852"/>
            <a:ext cx="11099642" cy="3909695"/>
          </a:xfrm>
          <a:prstGeom prst="rect">
            <a:avLst/>
          </a:prstGeom>
          <a:noFill/>
          <a:ln>
            <a:noFill/>
          </a:ln>
          <a:effectLst/>
        </p:spPr>
        <p:txBody>
          <a:bodyPr vert="horz" wrap="squar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sz="2400" baseline="30000">
                <a:latin typeface="Comic Sans MS"/>
                <a:ea typeface="Tahoma"/>
                <a:cs typeface="Tahoma"/>
              </a:rPr>
              <a:t>1 </a:t>
            </a:r>
            <a:r>
              <a:rPr lang="en-US" sz="2400">
                <a:latin typeface="Comic Sans MS"/>
                <a:ea typeface="Tahoma"/>
                <a:cs typeface="Tahoma"/>
              </a:rPr>
              <a:t>The word that Isaiah son of Amoz saw concerning Judah and Jerusalem.</a:t>
            </a:r>
            <a:br>
              <a:rPr lang="en-US" sz="2400">
                <a:latin typeface="Comic Sans MS"/>
                <a:ea typeface="Tahoma"/>
                <a:cs typeface="Tahoma"/>
              </a:rPr>
            </a:br>
            <a:r>
              <a:rPr lang="en-US" sz="2400" baseline="30000">
                <a:latin typeface="Comic Sans MS"/>
                <a:ea typeface="Tahoma"/>
                <a:cs typeface="Tahoma"/>
              </a:rPr>
              <a:t>2</a:t>
            </a:r>
            <a:r>
              <a:rPr lang="en-US" sz="2400">
                <a:latin typeface="Comic Sans MS"/>
                <a:ea typeface="Tahoma"/>
                <a:cs typeface="Tahoma"/>
              </a:rPr>
              <a:t> In days to come</a:t>
            </a:r>
            <a:br>
              <a:rPr lang="en-US" sz="2400">
                <a:latin typeface="Comic Sans MS"/>
                <a:ea typeface="Tahoma"/>
                <a:cs typeface="Tahoma"/>
              </a:rPr>
            </a:br>
            <a:r>
              <a:rPr lang="en-US" sz="2400">
                <a:latin typeface="Comic Sans MS"/>
                <a:ea typeface="Tahoma"/>
                <a:cs typeface="Tahoma"/>
              </a:rPr>
              <a:t>     the mountain of the L</a:t>
            </a:r>
            <a:r>
              <a:rPr lang="en-US" sz="2400" cap="small">
                <a:latin typeface="Comic Sans MS"/>
                <a:ea typeface="Tahoma"/>
                <a:cs typeface="Tahoma"/>
              </a:rPr>
              <a:t>ord</a:t>
            </a:r>
            <a:r>
              <a:rPr lang="en-US" sz="2400">
                <a:latin typeface="Comic Sans MS"/>
                <a:ea typeface="Tahoma"/>
                <a:cs typeface="Tahoma"/>
              </a:rPr>
              <a:t> ’s house</a:t>
            </a:r>
            <a:br>
              <a:rPr lang="en-US" sz="2400">
                <a:latin typeface="Comic Sans MS"/>
                <a:ea typeface="Tahoma"/>
                <a:cs typeface="Tahoma"/>
              </a:rPr>
            </a:br>
            <a:r>
              <a:rPr lang="en-US" sz="2400">
                <a:latin typeface="Comic Sans MS"/>
                <a:ea typeface="Tahoma"/>
                <a:cs typeface="Tahoma"/>
              </a:rPr>
              <a:t>shall be established as the highest of the mountains,</a:t>
            </a:r>
            <a:br>
              <a:rPr lang="en-US" sz="2400">
                <a:latin typeface="Comic Sans MS"/>
                <a:ea typeface="Tahoma"/>
                <a:cs typeface="Tahoma"/>
              </a:rPr>
            </a:br>
            <a:r>
              <a:rPr lang="en-US" sz="2400">
                <a:latin typeface="Comic Sans MS"/>
                <a:ea typeface="Tahoma"/>
                <a:cs typeface="Tahoma"/>
              </a:rPr>
              <a:t>     and shall be raised above the hills;</a:t>
            </a:r>
            <a:br>
              <a:rPr lang="en-US" sz="2400">
                <a:latin typeface="Comic Sans MS"/>
                <a:ea typeface="Tahoma" panose="020B0604030504040204" pitchFamily="34" charset="0"/>
                <a:cs typeface="Tahoma" panose="020B0604030504040204" pitchFamily="34" charset="0"/>
              </a:rPr>
            </a:br>
            <a:r>
              <a:rPr lang="en-US" sz="2400">
                <a:latin typeface="Comic Sans MS"/>
                <a:ea typeface="Tahoma"/>
                <a:cs typeface="Tahoma"/>
              </a:rPr>
              <a:t>all the nations shall stream to it.</a:t>
            </a:r>
            <a:br>
              <a:rPr lang="en-US" sz="2400">
                <a:latin typeface="Comic Sans MS"/>
                <a:ea typeface="Tahoma" panose="020B0604030504040204" pitchFamily="34" charset="0"/>
                <a:cs typeface="Tahoma" panose="020B0604030504040204" pitchFamily="34" charset="0"/>
              </a:rPr>
            </a:br>
            <a:r>
              <a:rPr lang="en-US" sz="2400" baseline="30000">
                <a:latin typeface="Comic Sans MS"/>
                <a:ea typeface="Tahoma"/>
                <a:cs typeface="Tahoma"/>
              </a:rPr>
              <a:t>3</a:t>
            </a:r>
            <a:r>
              <a:rPr lang="en-US" sz="2400" baseline="-25000">
                <a:latin typeface="Comic Sans MS"/>
                <a:ea typeface="Tahoma"/>
                <a:cs typeface="Tahoma"/>
              </a:rPr>
              <a:t> </a:t>
            </a:r>
            <a:r>
              <a:rPr lang="en-US" sz="2400">
                <a:latin typeface="Comic Sans MS"/>
                <a:ea typeface="Tahoma"/>
                <a:cs typeface="Tahoma"/>
              </a:rPr>
              <a:t>Many peoples shall come and say,</a:t>
            </a:r>
          </a:p>
        </p:txBody>
      </p:sp>
      <p:sp>
        <p:nvSpPr>
          <p:cNvPr id="4" name="TextBox 3">
            <a:extLst>
              <a:ext uri="{FF2B5EF4-FFF2-40B4-BE49-F238E27FC236}">
                <a16:creationId xmlns:a16="http://schemas.microsoft.com/office/drawing/2014/main" id="{4D22A5FA-AB2B-2CA1-A3B9-FBC52EAE4611}"/>
              </a:ext>
            </a:extLst>
          </p:cNvPr>
          <p:cNvSpPr txBox="1"/>
          <p:nvPr/>
        </p:nvSpPr>
        <p:spPr>
          <a:xfrm>
            <a:off x="3048000" y="3031776"/>
            <a:ext cx="6096000" cy="369332"/>
          </a:xfrm>
          <a:prstGeom prst="rect">
            <a:avLst/>
          </a:prstGeom>
          <a:noFill/>
        </p:spPr>
        <p:txBody>
          <a:bodyPr wrap="square">
            <a:spAutoFit/>
          </a:bodyPr>
          <a:lstStyle/>
          <a:p>
            <a:pPr algn="l"/>
            <a:endParaRPr lang="en-US" sz="1800"/>
          </a:p>
        </p:txBody>
      </p:sp>
    </p:spTree>
    <p:extLst>
      <p:ext uri="{BB962C8B-B14F-4D97-AF65-F5344CB8AC3E}">
        <p14:creationId xmlns:p14="http://schemas.microsoft.com/office/powerpoint/2010/main" val="3913237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46F12-FD98-C736-6E66-A72941A28B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0EE95C-8C34-157B-071E-941F510072D1}"/>
              </a:ext>
            </a:extLst>
          </p:cNvPr>
          <p:cNvSpPr txBox="1"/>
          <p:nvPr/>
        </p:nvSpPr>
        <p:spPr>
          <a:xfrm>
            <a:off x="2423332" y="188873"/>
            <a:ext cx="7350817" cy="65588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latin typeface="Comic Sans MS"/>
              </a:rPr>
              <a:t>‘Come, let us go up to the mountain of the L</a:t>
            </a:r>
            <a:r>
              <a:rPr lang="en-US" sz="2400" cap="small">
                <a:latin typeface="Comic Sans MS"/>
              </a:rPr>
              <a:t>ord</a:t>
            </a:r>
            <a:r>
              <a:rPr lang="en-US" sz="2400">
                <a:latin typeface="Comic Sans MS"/>
              </a:rPr>
              <a:t> ,</a:t>
            </a:r>
            <a:br>
              <a:rPr lang="en-US" sz="2400">
                <a:latin typeface="Comic Sans MS"/>
              </a:rPr>
            </a:br>
            <a:r>
              <a:rPr lang="en-US" sz="2400">
                <a:latin typeface="Comic Sans MS"/>
              </a:rPr>
              <a:t>     to the house of the God of Jacob;</a:t>
            </a:r>
            <a:endParaRPr lang="en-US">
              <a:latin typeface="Calibri"/>
              <a:ea typeface="Calibri"/>
              <a:cs typeface="Calibri"/>
            </a:endParaRPr>
          </a:p>
          <a:p>
            <a:pPr>
              <a:lnSpc>
                <a:spcPct val="150000"/>
              </a:lnSpc>
            </a:pPr>
            <a:r>
              <a:rPr lang="en-US" sz="2400">
                <a:latin typeface="Comic Sans MS"/>
              </a:rPr>
              <a:t>that he may teach us his ways</a:t>
            </a:r>
            <a:br>
              <a:rPr lang="en-US" sz="2400">
                <a:latin typeface="Comic Sans MS"/>
              </a:rPr>
            </a:br>
            <a:r>
              <a:rPr lang="en-US" sz="2400">
                <a:latin typeface="Comic Sans MS"/>
              </a:rPr>
              <a:t>     and that we may walk in his paths.’</a:t>
            </a:r>
            <a:endParaRPr lang="en-US">
              <a:latin typeface="Calibri"/>
              <a:ea typeface="Calibri"/>
              <a:cs typeface="Calibri"/>
            </a:endParaRPr>
          </a:p>
          <a:p>
            <a:pPr>
              <a:lnSpc>
                <a:spcPct val="150000"/>
              </a:lnSpc>
            </a:pPr>
            <a:r>
              <a:rPr lang="en-US" sz="2400">
                <a:latin typeface="Comic Sans MS"/>
              </a:rPr>
              <a:t>For</a:t>
            </a:r>
            <a:r>
              <a:rPr lang="en-US" sz="2400" baseline="0">
                <a:latin typeface="Comic Sans MS"/>
              </a:rPr>
              <a:t> out of Zion shall go forth instruction,</a:t>
            </a:r>
            <a:r>
              <a:rPr sz="2400">
                <a:latin typeface="Comic Sans MS"/>
                <a:ea typeface="Comic Sans MS"/>
                <a:cs typeface="Comic Sans MS"/>
              </a:rPr>
              <a:t>​</a:t>
            </a:r>
            <a:br>
              <a:rPr sz="2400">
                <a:latin typeface="Comic Sans MS"/>
                <a:ea typeface="Comic Sans MS"/>
                <a:cs typeface="Comic Sans MS"/>
              </a:rPr>
            </a:br>
            <a:r>
              <a:rPr lang="en-US" sz="2400" baseline="0">
                <a:latin typeface="Comic Sans MS"/>
              </a:rPr>
              <a:t>     and the word of the Lord from Jerusalem.</a:t>
            </a:r>
            <a:endParaRPr lang="en-US">
              <a:ea typeface="Calibri"/>
              <a:cs typeface="Calibri"/>
            </a:endParaRPr>
          </a:p>
          <a:p>
            <a:pPr>
              <a:lnSpc>
                <a:spcPct val="150000"/>
              </a:lnSpc>
            </a:pPr>
            <a:r>
              <a:rPr lang="en-US" sz="2400" baseline="30000">
                <a:latin typeface="Comic Sans MS"/>
              </a:rPr>
              <a:t>4 </a:t>
            </a:r>
            <a:r>
              <a:rPr lang="en-US" sz="2400">
                <a:latin typeface="Comic Sans MS"/>
              </a:rPr>
              <a:t>He shall judge between the nations, </a:t>
            </a:r>
            <a:br>
              <a:rPr lang="en-US" sz="2400">
                <a:latin typeface="Comic Sans MS"/>
              </a:rPr>
            </a:br>
            <a:r>
              <a:rPr lang="en-US" sz="2400">
                <a:latin typeface="Comic Sans MS"/>
              </a:rPr>
              <a:t>     and shall arbitrate for many peoples; </a:t>
            </a:r>
            <a:br>
              <a:rPr lang="en-US" sz="2400">
                <a:latin typeface="Comic Sans MS"/>
              </a:rPr>
            </a:br>
            <a:r>
              <a:rPr lang="en-US" sz="2400">
                <a:latin typeface="Comic Sans MS"/>
              </a:rPr>
              <a:t>they shall beat their swords into ploughshares, </a:t>
            </a:r>
            <a:br>
              <a:rPr lang="en-US" sz="2400">
                <a:latin typeface="Comic Sans MS"/>
              </a:rPr>
            </a:br>
            <a:r>
              <a:rPr lang="en-US" sz="2400">
                <a:latin typeface="Comic Sans MS"/>
              </a:rPr>
              <a:t>     and their spears into pruning-hooks; </a:t>
            </a:r>
            <a:br>
              <a:rPr lang="en-US" sz="2400">
                <a:latin typeface="Comic Sans MS"/>
              </a:rPr>
            </a:br>
            <a:endParaRPr lang="en-US" sz="2400">
              <a:latin typeface="Comic Sans MS"/>
            </a:endParaRPr>
          </a:p>
          <a:p>
            <a:pPr>
              <a:lnSpc>
                <a:spcPct val="150000"/>
              </a:lnSpc>
            </a:pPr>
            <a:endParaRPr lang="en-US">
              <a:ea typeface="Calibri"/>
              <a:cs typeface="Calibri"/>
            </a:endParaRPr>
          </a:p>
        </p:txBody>
      </p:sp>
      <p:sp>
        <p:nvSpPr>
          <p:cNvPr id="6" name="Rectangle 5">
            <a:extLst>
              <a:ext uri="{FF2B5EF4-FFF2-40B4-BE49-F238E27FC236}">
                <a16:creationId xmlns:a16="http://schemas.microsoft.com/office/drawing/2014/main" id="{19114293-30EB-9349-C14F-39B14C17E601}"/>
              </a:ext>
            </a:extLst>
          </p:cNvPr>
          <p:cNvSpPr/>
          <p:nvPr/>
        </p:nvSpPr>
        <p:spPr>
          <a:xfrm>
            <a:off x="6631015" y="6229323"/>
            <a:ext cx="2035498" cy="400110"/>
          </a:xfrm>
          <a:prstGeom prst="rect">
            <a:avLst/>
          </a:prstGeom>
        </p:spPr>
        <p:txBody>
          <a:bodyPr wrap="square">
            <a:spAutoFit/>
          </a:bodyPr>
          <a:lstStyle/>
          <a:p>
            <a:r>
              <a:rPr lang="en-GB" sz="2000">
                <a:solidFill>
                  <a:srgbClr val="7030A0"/>
                </a:solidFill>
                <a:latin typeface="Comic Sans MS"/>
              </a:rPr>
              <a:t>Continue…</a:t>
            </a:r>
            <a:endParaRPr lang="en-AU" sz="2000">
              <a:solidFill>
                <a:srgbClr val="7030A0"/>
              </a:solidFill>
            </a:endParaRPr>
          </a:p>
        </p:txBody>
      </p:sp>
    </p:spTree>
    <p:extLst>
      <p:ext uri="{BB962C8B-B14F-4D97-AF65-F5344CB8AC3E}">
        <p14:creationId xmlns:p14="http://schemas.microsoft.com/office/powerpoint/2010/main" val="1150742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CA68A-F1FC-37BB-3DF4-0EC54E255CA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F0F4D4-6E97-DF7D-7DAF-0CF2F89DB0F1}"/>
              </a:ext>
            </a:extLst>
          </p:cNvPr>
          <p:cNvSpPr txBox="1"/>
          <p:nvPr/>
        </p:nvSpPr>
        <p:spPr>
          <a:xfrm>
            <a:off x="2112138" y="723814"/>
            <a:ext cx="7149101" cy="3234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latin typeface="Comic Sans MS"/>
              </a:rPr>
              <a:t>nation shall not lift up sword against nation, </a:t>
            </a:r>
            <a:br>
              <a:rPr lang="en-US" sz="2400">
                <a:latin typeface="Comic Sans MS"/>
              </a:rPr>
            </a:br>
            <a:r>
              <a:rPr lang="en-US" sz="2400">
                <a:latin typeface="Comic Sans MS"/>
              </a:rPr>
              <a:t>     neither shall they learn war any more. </a:t>
            </a:r>
            <a:endParaRPr lang="en-US"/>
          </a:p>
          <a:p>
            <a:pPr>
              <a:lnSpc>
                <a:spcPct val="150000"/>
              </a:lnSpc>
            </a:pPr>
            <a:r>
              <a:rPr lang="en-US" sz="1600" baseline="30000">
                <a:latin typeface="Comic Sans MS"/>
              </a:rPr>
              <a:t>5 </a:t>
            </a:r>
            <a:r>
              <a:rPr lang="en-US" sz="2400" baseline="0">
                <a:latin typeface="Comic Sans MS"/>
              </a:rPr>
              <a:t>O house of Jacob, </a:t>
            </a:r>
            <a:r>
              <a:rPr sz="2400">
                <a:latin typeface="Comic Sans MS"/>
                <a:ea typeface="Comic Sans MS"/>
                <a:cs typeface="Comic Sans MS"/>
              </a:rPr>
              <a:t>​</a:t>
            </a:r>
            <a:br>
              <a:rPr sz="2400">
                <a:latin typeface="Comic Sans MS"/>
                <a:ea typeface="Comic Sans MS"/>
                <a:cs typeface="Comic Sans MS"/>
              </a:rPr>
            </a:br>
            <a:r>
              <a:rPr lang="en-US" sz="2400" baseline="0">
                <a:latin typeface="Comic Sans MS"/>
              </a:rPr>
              <a:t>     come, let us walk </a:t>
            </a:r>
            <a:r>
              <a:rPr sz="2400">
                <a:latin typeface="Comic Sans MS"/>
                <a:ea typeface="Comic Sans MS"/>
                <a:cs typeface="Comic Sans MS"/>
              </a:rPr>
              <a:t>​</a:t>
            </a:r>
            <a:br>
              <a:rPr sz="2400">
                <a:latin typeface="Comic Sans MS"/>
                <a:ea typeface="Comic Sans MS"/>
                <a:cs typeface="Comic Sans MS"/>
              </a:rPr>
            </a:br>
            <a:r>
              <a:rPr lang="en-US" sz="2400" baseline="0">
                <a:latin typeface="Comic Sans MS"/>
              </a:rPr>
              <a:t>     in the light of the Lord !</a:t>
            </a:r>
            <a:endParaRPr lang="en-US">
              <a:ea typeface="Calibri"/>
              <a:cs typeface="Calibri"/>
            </a:endParaRPr>
          </a:p>
          <a:p>
            <a:pPr algn="ctr">
              <a:lnSpc>
                <a:spcPct val="150000"/>
              </a:lnSpc>
            </a:pPr>
            <a:endParaRPr lang="en-US">
              <a:ea typeface="Calibri"/>
              <a:cs typeface="Calibri"/>
            </a:endParaRPr>
          </a:p>
        </p:txBody>
      </p:sp>
      <p:sp>
        <p:nvSpPr>
          <p:cNvPr id="6" name="TextBox 1">
            <a:extLst>
              <a:ext uri="{FF2B5EF4-FFF2-40B4-BE49-F238E27FC236}">
                <a16:creationId xmlns:a16="http://schemas.microsoft.com/office/drawing/2014/main" id="{5897750F-3115-E47A-BA41-47A42982746A}"/>
              </a:ext>
            </a:extLst>
          </p:cNvPr>
          <p:cNvSpPr txBox="1"/>
          <p:nvPr/>
        </p:nvSpPr>
        <p:spPr>
          <a:xfrm>
            <a:off x="1660137" y="4318133"/>
            <a:ext cx="8867846"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Comic Sans MS"/>
                <a:cs typeface="Segoe UI"/>
              </a:rPr>
              <a:t>For the word of the Lord. </a:t>
            </a:r>
            <a:r>
              <a:rPr lang="en-US" sz="2400" b="1">
                <a:latin typeface="Comic Sans MS"/>
                <a:cs typeface="Segoe UI"/>
              </a:rPr>
              <a:t>Thanks be to God.</a:t>
            </a:r>
            <a:r>
              <a:rPr lang="en-US" sz="2400">
                <a:latin typeface="Comic Sans MS"/>
                <a:cs typeface="Segoe UI"/>
              </a:rPr>
              <a:t>​</a:t>
            </a:r>
            <a:endParaRPr lang="en-US"/>
          </a:p>
        </p:txBody>
      </p:sp>
    </p:spTree>
    <p:extLst>
      <p:ext uri="{BB962C8B-B14F-4D97-AF65-F5344CB8AC3E}">
        <p14:creationId xmlns:p14="http://schemas.microsoft.com/office/powerpoint/2010/main" val="223556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b="1">
                <a:solidFill>
                  <a:srgbClr val="7030A0"/>
                </a:solidFill>
                <a:latin typeface="Comic Sans MS"/>
              </a:rPr>
              <a:t>Hospitality </a:t>
            </a:r>
            <a:endParaRPr lang="en-US" sz="3200" b="1">
              <a:solidFill>
                <a:srgbClr val="7030A0"/>
              </a:solidFill>
              <a:latin typeface="Comic Sans MS"/>
              <a:cs typeface="Times New Roman"/>
            </a:endParaRPr>
          </a:p>
          <a:p>
            <a:pPr>
              <a:spcBef>
                <a:spcPts val="600"/>
              </a:spcBef>
              <a:spcAft>
                <a:spcPts val="1200"/>
              </a:spcAft>
            </a:pPr>
            <a:r>
              <a:rPr lang="en-US" sz="2400" b="1">
                <a:solidFill>
                  <a:srgbClr val="7030A0"/>
                </a:solidFill>
                <a:latin typeface="Comic Sans MS"/>
              </a:rPr>
              <a:t>Leader:</a:t>
            </a:r>
            <a:r>
              <a:rPr lang="en-US" sz="2400" b="1">
                <a:solidFill>
                  <a:srgbClr val="00B050"/>
                </a:solidFill>
                <a:latin typeface="Comic Sans MS"/>
              </a:rPr>
              <a:t> </a:t>
            </a:r>
            <a:r>
              <a:rPr lang="en-US" sz="2000">
                <a:latin typeface="Comic Sans MS"/>
              </a:rPr>
              <a:t>Please mute         for the service unless invited to offer your voice as part of the service ministry</a:t>
            </a:r>
            <a:endParaRPr lang="en-US" sz="2000">
              <a:solidFill>
                <a:srgbClr val="000000"/>
              </a:solidFill>
              <a:latin typeface="Comic Sans MS"/>
            </a:endParaRP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solidFill>
                <a:srgbClr val="000000"/>
              </a:solidFill>
              <a:latin typeface="Comic Sans MS"/>
            </a:endParaRPr>
          </a:p>
          <a:p>
            <a:pPr>
              <a:spcBef>
                <a:spcPts val="600"/>
              </a:spcBef>
              <a:spcAft>
                <a:spcPts val="1200"/>
              </a:spcAft>
            </a:pPr>
            <a:r>
              <a:rPr lang="en-US" sz="2000">
                <a:solidFill>
                  <a:srgbClr val="000000"/>
                </a:solidFill>
                <a:latin typeface="Comic Sans MS"/>
              </a:rPr>
              <a:t>Our </a:t>
            </a:r>
            <a:r>
              <a:rPr lang="en-US" sz="2000">
                <a:latin typeface="Comic Sans MS"/>
              </a:rPr>
              <a:t>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alibri"/>
                <a:ea typeface="Calibri"/>
                <a:cs typeface="Calibri"/>
              </a:rPr>
              <a:t>🙏 </a:t>
            </a: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solidFill>
                  <a:srgbClr val="000000"/>
                </a:solidFill>
                <a:latin typeface="Calibri"/>
                <a:ea typeface="Calibri"/>
                <a:cs typeface="Calibri"/>
              </a:rPr>
              <a:t>😴 </a:t>
            </a:r>
            <a:r>
              <a:rPr lang="en-US" sz="2000">
                <a:latin typeface="Comic Sans MS"/>
              </a:rPr>
              <a:t>It is great to take rest in this space, so falling asleep is also OK </a:t>
            </a:r>
            <a:r>
              <a:rPr lang="en-US" sz="2000">
                <a:solidFill>
                  <a:srgbClr val="000000"/>
                </a:solidFill>
                <a:latin typeface="Calibri"/>
                <a:ea typeface="Calibri"/>
                <a:cs typeface="Calibri"/>
              </a:rPr>
              <a:t>😴</a:t>
            </a:r>
            <a:endParaRPr lang="en-US" sz="2000">
              <a:latin typeface="Comic Sans MS"/>
            </a:endParaRPr>
          </a:p>
          <a:p>
            <a:pPr>
              <a:spcBef>
                <a:spcPts val="600"/>
              </a:spcBef>
              <a:spcAft>
                <a:spcPts val="1200"/>
              </a:spcAft>
            </a:pPr>
            <a:r>
              <a:rPr lang="en-US" sz="2000">
                <a:solidFill>
                  <a:srgbClr val="000000"/>
                </a:solidFill>
                <a:latin typeface="Calibri"/>
                <a:ea typeface="Calibri"/>
                <a:cs typeface="Calibri"/>
              </a:rPr>
              <a:t>👂️ </a:t>
            </a:r>
            <a:r>
              <a:rPr lang="en-US" sz="2000">
                <a:solidFill>
                  <a:srgbClr val="000000"/>
                </a:solidFill>
                <a:latin typeface="Comic Sans MS"/>
              </a:rPr>
              <a:t>Remember</a:t>
            </a:r>
            <a:r>
              <a:rPr lang="en-US" sz="2000">
                <a:latin typeface="Comic Sans MS"/>
              </a:rPr>
              <a:t>,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latin typeface="Comic Sans MS"/>
                <a:hlinkClick r:id="rId3"/>
              </a:rPr>
              <a:t>help page</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solidFill>
                  <a:srgbClr val="000000"/>
                </a:solidFill>
                <a:effectLst/>
                <a:latin typeface="Comic Sans MS"/>
              </a:rPr>
              <a:t>Our </a:t>
            </a:r>
            <a:r>
              <a:rPr lang="en-US" sz="1800" b="1" i="0" u="none" strike="noStrike">
                <a:solidFill>
                  <a:srgbClr val="000000"/>
                </a:solidFill>
                <a:effectLst/>
                <a:latin typeface="Comic Sans MS"/>
              </a:rPr>
              <a:t>Being Together ethos and safeguarding practices</a:t>
            </a:r>
            <a:r>
              <a:rPr lang="en-US" sz="1800" b="0" i="0" u="none" strike="noStrike">
                <a:solidFill>
                  <a:srgbClr val="000000"/>
                </a:solidFill>
                <a:effectLst/>
                <a:latin typeface="Comic Sans MS"/>
              </a:rPr>
              <a:t> can also be accessed on the website 🫶</a:t>
            </a:r>
            <a:r>
              <a:rPr lang="en-US" sz="1800" b="0" i="0" u="none" strike="noStrike">
                <a:effectLst/>
                <a:latin typeface="Comic Sans MS"/>
              </a:rPr>
              <a:t>​</a:t>
            </a:r>
            <a:endParaRPr lang="en-US" sz="2000">
              <a:latin typeface="Comic Sans MS"/>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18134" y="228354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2995815" y="571354"/>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9334" y="2900339"/>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70533" y="2900339"/>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236142" y="3321801"/>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08189" y="1356471"/>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970" y="-46673"/>
            <a:ext cx="11805556" cy="1051891"/>
          </a:xfrm>
          <a:prstGeom prst="rect">
            <a:avLst/>
          </a:prstGeom>
        </p:spPr>
        <p:txBody>
          <a:bodyPr wrap="square" lIns="91440" tIns="45720" rIns="91440" bIns="45720" anchor="t">
            <a:spAutoFit/>
          </a:bodyPr>
          <a:lstStyle/>
          <a:p>
            <a:pPr>
              <a:lnSpc>
                <a:spcPct val="150000"/>
              </a:lnSpc>
            </a:pPr>
            <a:r>
              <a:rPr lang="en-GB" sz="2200">
                <a:solidFill>
                  <a:srgbClr val="7030A0"/>
                </a:solidFill>
                <a:latin typeface="Comic Sans MS"/>
              </a:rPr>
              <a:t>Leader:</a:t>
            </a:r>
            <a:r>
              <a:rPr lang="en-GB" sz="2200">
                <a:solidFill>
                  <a:srgbClr val="00B050"/>
                </a:solidFill>
                <a:latin typeface="Comic Sans MS"/>
              </a:rPr>
              <a:t> </a:t>
            </a:r>
            <a:r>
              <a:rPr lang="en-US" sz="2200">
                <a:latin typeface="Comic Sans MS"/>
              </a:rPr>
              <a:t>We now say the psalm antiphonally, I invite the first reader to lead and we will all respond with the </a:t>
            </a:r>
            <a:r>
              <a:rPr lang="en-US" sz="2200" b="1">
                <a:latin typeface="Comic Sans MS"/>
              </a:rPr>
              <a:t>Response in Bold</a:t>
            </a:r>
            <a:r>
              <a:rPr lang="en-US" sz="2200">
                <a:latin typeface="Comic Sans MS"/>
              </a:rPr>
              <a:t> along with our cantor as our voice. </a:t>
            </a:r>
            <a:endParaRPr lang="en-GB" sz="2200">
              <a:latin typeface="Comic Sans MS" panose="030F0902030302020204" pitchFamily="66" charset="0"/>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3245" y="1428268"/>
            <a:ext cx="2427890" cy="461665"/>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US" sz="2400" b="1">
                <a:latin typeface="Comic Sans MS"/>
              </a:rPr>
              <a:t>Psalm 122</a:t>
            </a:r>
            <a:endParaRPr lang="en-AU" b="1" u="none" strike="noStrike">
              <a:solidFill>
                <a:srgbClr val="333333"/>
              </a:solidFill>
              <a:effectLst/>
              <a:latin typeface="Comic Sans MS"/>
            </a:endParaRPr>
          </a:p>
        </p:txBody>
      </p:sp>
      <p:sp>
        <p:nvSpPr>
          <p:cNvPr id="5" name="Rectangle 4">
            <a:extLst>
              <a:ext uri="{FF2B5EF4-FFF2-40B4-BE49-F238E27FC236}">
                <a16:creationId xmlns:a16="http://schemas.microsoft.com/office/drawing/2014/main" id="{E83CFF85-B8A3-1753-9369-5C7164D2C5B7}"/>
              </a:ext>
            </a:extLst>
          </p:cNvPr>
          <p:cNvSpPr/>
          <p:nvPr/>
        </p:nvSpPr>
        <p:spPr>
          <a:xfrm>
            <a:off x="8438446" y="6456160"/>
            <a:ext cx="1395795" cy="400110"/>
          </a:xfrm>
          <a:prstGeom prst="rect">
            <a:avLst/>
          </a:prstGeom>
        </p:spPr>
        <p:txBody>
          <a:bodyPr wrap="square">
            <a:spAutoFit/>
          </a:bodyPr>
          <a:lstStyle/>
          <a:p>
            <a:r>
              <a:rPr lang="en-GB" sz="2000">
                <a:solidFill>
                  <a:srgbClr val="7030A0"/>
                </a:solidFill>
                <a:latin typeface="Comic Sans MS"/>
              </a:rPr>
              <a:t>Continue…</a:t>
            </a:r>
            <a:endParaRPr lang="en-AU" sz="2000">
              <a:solidFill>
                <a:srgbClr val="7030A0"/>
              </a:solidFill>
            </a:endParaRPr>
          </a:p>
        </p:txBody>
      </p:sp>
      <p:sp>
        <p:nvSpPr>
          <p:cNvPr id="8" name="TextBox 7">
            <a:extLst>
              <a:ext uri="{FF2B5EF4-FFF2-40B4-BE49-F238E27FC236}">
                <a16:creationId xmlns:a16="http://schemas.microsoft.com/office/drawing/2014/main" id="{19A70799-761E-B852-40B1-7C9B80B59B1D}"/>
              </a:ext>
            </a:extLst>
          </p:cNvPr>
          <p:cNvSpPr txBox="1"/>
          <p:nvPr/>
        </p:nvSpPr>
        <p:spPr>
          <a:xfrm>
            <a:off x="2327615" y="1296188"/>
            <a:ext cx="8198316" cy="5556970"/>
          </a:xfrm>
          <a:prstGeom prst="rect">
            <a:avLst/>
          </a:prstGeom>
          <a:noFill/>
        </p:spPr>
        <p:txBody>
          <a:bodyPr wrap="square" lIns="91440" tIns="45720" rIns="91440" bIns="45720" anchor="t">
            <a:spAutoFit/>
          </a:bodyPr>
          <a:lstStyle/>
          <a:p>
            <a:pPr>
              <a:lnSpc>
                <a:spcPct val="150000"/>
              </a:lnSpc>
            </a:pPr>
            <a:r>
              <a:rPr lang="en-US" sz="2400" b="1" i="0" baseline="30000">
                <a:effectLst/>
                <a:latin typeface="Comic Sans MS"/>
                <a:ea typeface="Tahoma"/>
                <a:cs typeface="Tahoma"/>
              </a:rPr>
              <a:t>1</a:t>
            </a:r>
            <a:r>
              <a:rPr lang="en-US" sz="2400">
                <a:latin typeface="Comic Sans MS"/>
                <a:ea typeface="Tahoma"/>
                <a:cs typeface="Tahoma"/>
              </a:rPr>
              <a:t> I was glad when they said to me:</a:t>
            </a:r>
            <a:endParaRPr lang="en-US" sz="2400">
              <a:latin typeface="Comic Sans MS"/>
            </a:endParaRPr>
          </a:p>
          <a:p>
            <a:pPr>
              <a:lnSpc>
                <a:spcPct val="150000"/>
              </a:lnSpc>
            </a:pPr>
            <a:r>
              <a:rPr lang="en-US" sz="2400">
                <a:latin typeface="Comic Sans MS"/>
                <a:ea typeface="Tahoma"/>
                <a:cs typeface="Tahoma"/>
              </a:rPr>
              <a:t>‘Let us go</a:t>
            </a:r>
            <a:r>
              <a:rPr lang="en-US" sz="2400" b="0" i="0">
                <a:effectLst/>
                <a:latin typeface="Comic Sans MS"/>
                <a:ea typeface="Tahoma"/>
                <a:cs typeface="Tahoma"/>
              </a:rPr>
              <a:t> to the </a:t>
            </a:r>
            <a:r>
              <a:rPr lang="en-US" sz="2400">
                <a:latin typeface="Comic Sans MS"/>
                <a:ea typeface="Tahoma"/>
                <a:cs typeface="Tahoma"/>
              </a:rPr>
              <a:t>house of the </a:t>
            </a:r>
            <a:r>
              <a:rPr lang="en-US" sz="2400" b="0" i="0">
                <a:effectLst/>
                <a:latin typeface="Comic Sans MS"/>
                <a:ea typeface="Tahoma"/>
                <a:cs typeface="Tahoma"/>
              </a:rPr>
              <a:t>Lord</a:t>
            </a:r>
            <a:r>
              <a:rPr lang="en-US" sz="2400">
                <a:latin typeface="Comic Sans MS"/>
                <a:ea typeface="Tahoma"/>
                <a:cs typeface="Tahoma"/>
              </a:rPr>
              <a:t>.’</a:t>
            </a:r>
            <a:endParaRPr lang="en-US" sz="2400">
              <a:latin typeface="Comic Sans MS"/>
            </a:endParaRPr>
          </a:p>
          <a:p>
            <a:pPr>
              <a:lnSpc>
                <a:spcPct val="150000"/>
              </a:lnSpc>
            </a:pPr>
            <a:r>
              <a:rPr lang="en-US" sz="2400" b="1" baseline="30000">
                <a:latin typeface="Comic Sans MS"/>
                <a:ea typeface="Tahoma"/>
                <a:cs typeface="Tahoma"/>
              </a:rPr>
              <a:t>2</a:t>
            </a:r>
            <a:r>
              <a:rPr lang="en-US" sz="2400" b="1">
                <a:latin typeface="Comic Sans MS"/>
                <a:ea typeface="Tahoma"/>
                <a:cs typeface="Tahoma"/>
              </a:rPr>
              <a:t> And now our feet are standing</a:t>
            </a:r>
            <a:r>
              <a:rPr lang="en-US" sz="2400" b="1" i="0">
                <a:effectLst/>
                <a:latin typeface="Comic Sans MS"/>
                <a:ea typeface="Tahoma"/>
                <a:cs typeface="Tahoma"/>
              </a:rPr>
              <a:t>:</a:t>
            </a:r>
            <a:endParaRPr lang="en-US" sz="2400" b="1">
              <a:latin typeface="Comic Sans MS"/>
              <a:ea typeface="Tahoma"/>
              <a:cs typeface="Tahoma"/>
            </a:endParaRPr>
          </a:p>
          <a:p>
            <a:pPr>
              <a:lnSpc>
                <a:spcPct val="150000"/>
              </a:lnSpc>
            </a:pPr>
            <a:r>
              <a:rPr lang="en-US" sz="2400" b="1">
                <a:latin typeface="Comic Sans MS"/>
                <a:ea typeface="Tahoma"/>
                <a:cs typeface="Tahoma"/>
              </a:rPr>
              <a:t>within your gates, O Jerusalem</a:t>
            </a:r>
            <a:r>
              <a:rPr lang="en-US" sz="2400" b="1" i="0">
                <a:effectLst/>
                <a:latin typeface="Comic Sans MS"/>
                <a:ea typeface="Tahoma"/>
                <a:cs typeface="Tahoma"/>
              </a:rPr>
              <a:t>;</a:t>
            </a:r>
            <a:endParaRPr lang="en-US" sz="2400" b="1">
              <a:latin typeface="Comic Sans MS"/>
              <a:ea typeface="Tahoma"/>
              <a:cs typeface="Tahoma"/>
            </a:endParaRPr>
          </a:p>
          <a:p>
            <a:pPr>
              <a:lnSpc>
                <a:spcPct val="150000"/>
              </a:lnSpc>
            </a:pPr>
            <a:r>
              <a:rPr lang="en-US" sz="2400" b="1" baseline="30000">
                <a:latin typeface="Comic Sans MS"/>
                <a:ea typeface="Tahoma"/>
                <a:cs typeface="Tahoma"/>
              </a:rPr>
              <a:t>3</a:t>
            </a:r>
            <a:r>
              <a:rPr lang="en-US" sz="2400">
                <a:latin typeface="Comic Sans MS"/>
                <a:ea typeface="Tahoma"/>
                <a:cs typeface="Tahoma"/>
              </a:rPr>
              <a:t> Jerusalem which is built as a city</a:t>
            </a:r>
            <a:r>
              <a:rPr lang="en-US" sz="2400" i="0">
                <a:effectLst/>
                <a:latin typeface="Comic Sans MS"/>
                <a:ea typeface="Tahoma"/>
                <a:cs typeface="Tahoma"/>
              </a:rPr>
              <a:t>:</a:t>
            </a:r>
            <a:endParaRPr lang="en-US" sz="2400">
              <a:latin typeface="Comic Sans MS"/>
              <a:ea typeface="Tahoma"/>
              <a:cs typeface="Tahoma"/>
            </a:endParaRPr>
          </a:p>
          <a:p>
            <a:pPr>
              <a:lnSpc>
                <a:spcPct val="150000"/>
              </a:lnSpc>
            </a:pPr>
            <a:r>
              <a:rPr lang="en-US" sz="2400">
                <a:latin typeface="Comic Sans MS"/>
                <a:ea typeface="Tahoma"/>
                <a:cs typeface="Tahoma"/>
              </a:rPr>
              <a:t>where </a:t>
            </a:r>
            <a:r>
              <a:rPr lang="en-US" sz="2400" i="0">
                <a:effectLst/>
                <a:latin typeface="Comic Sans MS"/>
                <a:ea typeface="Tahoma"/>
                <a:cs typeface="Tahoma"/>
              </a:rPr>
              <a:t>the </a:t>
            </a:r>
            <a:r>
              <a:rPr lang="en-US" sz="2400">
                <a:latin typeface="Comic Sans MS"/>
                <a:ea typeface="Tahoma"/>
                <a:cs typeface="Tahoma"/>
              </a:rPr>
              <a:t>pilgrims gather in unity</a:t>
            </a:r>
            <a:r>
              <a:rPr lang="en-US" sz="2400" i="0">
                <a:effectLst/>
                <a:latin typeface="Comic Sans MS"/>
                <a:ea typeface="Tahoma"/>
                <a:cs typeface="Tahoma"/>
              </a:rPr>
              <a:t>.</a:t>
            </a:r>
            <a:endParaRPr lang="en-US" sz="2400">
              <a:latin typeface="Comic Sans MS"/>
              <a:ea typeface="Tahoma"/>
              <a:cs typeface="Tahoma"/>
            </a:endParaRPr>
          </a:p>
          <a:p>
            <a:pPr>
              <a:lnSpc>
                <a:spcPct val="150000"/>
              </a:lnSpc>
            </a:pPr>
            <a:r>
              <a:rPr lang="en-US" sz="2400" b="1" baseline="30000">
                <a:latin typeface="Comic Sans MS"/>
                <a:ea typeface="Tahoma"/>
                <a:cs typeface="Tahoma"/>
              </a:rPr>
              <a:t>4</a:t>
            </a:r>
            <a:r>
              <a:rPr lang="en-US" sz="2400" b="1">
                <a:latin typeface="Comic Sans MS"/>
                <a:ea typeface="Tahoma"/>
                <a:cs typeface="Tahoma"/>
              </a:rPr>
              <a:t> There the tribes go up, the tribes of the </a:t>
            </a:r>
            <a:r>
              <a:rPr lang="en-US" sz="2400" b="1" i="0">
                <a:effectLst/>
                <a:latin typeface="Comic Sans MS"/>
                <a:ea typeface="Tahoma"/>
                <a:cs typeface="Tahoma"/>
              </a:rPr>
              <a:t>Lord:</a:t>
            </a:r>
            <a:endParaRPr lang="en-US" sz="2400" b="1">
              <a:latin typeface="Comic Sans MS"/>
              <a:ea typeface="Tahoma"/>
              <a:cs typeface="Tahoma"/>
            </a:endParaRPr>
          </a:p>
          <a:p>
            <a:pPr>
              <a:lnSpc>
                <a:spcPct val="150000"/>
              </a:lnSpc>
            </a:pPr>
            <a:r>
              <a:rPr lang="en-US" sz="2400" b="1">
                <a:latin typeface="Comic Sans MS"/>
                <a:ea typeface="Tahoma"/>
                <a:cs typeface="Tahoma"/>
              </a:rPr>
              <a:t>as </a:t>
            </a:r>
            <a:r>
              <a:rPr lang="en-US" sz="2400" b="1" i="0">
                <a:effectLst/>
                <a:latin typeface="Comic Sans MS"/>
                <a:ea typeface="Tahoma"/>
                <a:cs typeface="Tahoma"/>
              </a:rPr>
              <a:t>he </a:t>
            </a:r>
            <a:r>
              <a:rPr lang="en-US" sz="2400" b="1">
                <a:latin typeface="Comic Sans MS"/>
                <a:ea typeface="Tahoma"/>
                <a:cs typeface="Tahoma"/>
              </a:rPr>
              <a:t>commanded Israel,</a:t>
            </a:r>
            <a:endParaRPr lang="en-US" sz="2400" b="1">
              <a:latin typeface="Comic Sans MS"/>
            </a:endParaRPr>
          </a:p>
          <a:p>
            <a:pPr>
              <a:lnSpc>
                <a:spcPct val="150000"/>
              </a:lnSpc>
            </a:pPr>
            <a:r>
              <a:rPr lang="en-US" sz="2400" b="1">
                <a:latin typeface="Comic Sans MS"/>
                <a:ea typeface="Tahoma"/>
                <a:cs typeface="Tahoma"/>
              </a:rPr>
              <a:t>to give thanks to the name of the Lord.</a:t>
            </a:r>
            <a:endParaRPr lang="en-US" sz="2400" b="1">
              <a:latin typeface="Comic Sans MS"/>
            </a:endParaRPr>
          </a:p>
          <a:p>
            <a:pPr>
              <a:lnSpc>
                <a:spcPct val="150000"/>
              </a:lnSpc>
            </a:pPr>
            <a:endParaRPr lang="en-US" sz="2400">
              <a:latin typeface="Tahoma"/>
              <a:ea typeface="Tahoma"/>
              <a:cs typeface="Tahoma"/>
            </a:endParaRPr>
          </a:p>
        </p:txBody>
      </p:sp>
    </p:spTree>
    <p:extLst>
      <p:ext uri="{BB962C8B-B14F-4D97-AF65-F5344CB8AC3E}">
        <p14:creationId xmlns:p14="http://schemas.microsoft.com/office/powerpoint/2010/main" val="1139014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0477-22DD-BE94-3070-70FA8AD2D56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272C55-4B29-1B08-C63B-B5836715AB31}"/>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9FAFC452-6301-DBE0-E8D9-EF0CC335AF61}"/>
              </a:ext>
            </a:extLst>
          </p:cNvPr>
          <p:cNvSpPr txBox="1"/>
          <p:nvPr/>
        </p:nvSpPr>
        <p:spPr>
          <a:xfrm>
            <a:off x="2270275" y="646144"/>
            <a:ext cx="7641634" cy="5574218"/>
          </a:xfrm>
          <a:prstGeom prst="rect">
            <a:avLst/>
          </a:prstGeom>
          <a:noFill/>
        </p:spPr>
        <p:txBody>
          <a:bodyPr wrap="square" lIns="91440" tIns="45720" rIns="91440" bIns="45720" anchor="t">
            <a:spAutoFit/>
          </a:bodyPr>
          <a:lstStyle/>
          <a:p>
            <a:pPr>
              <a:lnSpc>
                <a:spcPct val="150000"/>
              </a:lnSpc>
            </a:pPr>
            <a:r>
              <a:rPr lang="en-US" sz="1600" b="1" baseline="30000">
                <a:solidFill>
                  <a:srgbClr val="000000"/>
                </a:solidFill>
                <a:latin typeface="Comic Sans MS"/>
                <a:ea typeface="Tahoma" panose="020B0604030504040204" pitchFamily="34" charset="0"/>
                <a:cs typeface="Tahoma" panose="020B0604030504040204" pitchFamily="34" charset="0"/>
              </a:rPr>
              <a:t>5</a:t>
            </a:r>
            <a:r>
              <a:rPr lang="en-US" sz="2400">
                <a:solidFill>
                  <a:srgbClr val="000000"/>
                </a:solidFill>
                <a:latin typeface="Comic Sans MS"/>
                <a:ea typeface="Tahoma" panose="020B0604030504040204" pitchFamily="34" charset="0"/>
                <a:cs typeface="Tahoma" panose="020B0604030504040204" pitchFamily="34" charset="0"/>
              </a:rPr>
              <a:t> There are set thrones of judgement:</a:t>
            </a:r>
          </a:p>
          <a:p>
            <a:pPr>
              <a:lnSpc>
                <a:spcPct val="150000"/>
              </a:lnSpc>
            </a:pPr>
            <a:r>
              <a:rPr lang="en-US" sz="2400">
                <a:solidFill>
                  <a:srgbClr val="000000"/>
                </a:solidFill>
                <a:latin typeface="Comic Sans MS"/>
                <a:ea typeface="Tahoma" panose="020B0604030504040204" pitchFamily="34" charset="0"/>
                <a:cs typeface="Tahoma" panose="020B0604030504040204" pitchFamily="34" charset="0"/>
              </a:rPr>
              <a:t>the thrones of the house of David.</a:t>
            </a:r>
          </a:p>
          <a:p>
            <a:pPr>
              <a:lnSpc>
                <a:spcPct val="150000"/>
              </a:lnSpc>
            </a:pPr>
            <a:r>
              <a:rPr lang="en-US" sz="1600" b="1" baseline="30000">
                <a:solidFill>
                  <a:srgbClr val="000000"/>
                </a:solidFill>
                <a:latin typeface="Comic Sans MS"/>
                <a:ea typeface="Tahoma"/>
                <a:cs typeface="Tahoma"/>
              </a:rPr>
              <a:t>6</a:t>
            </a:r>
            <a:r>
              <a:rPr lang="en-US" sz="2400" b="1">
                <a:solidFill>
                  <a:srgbClr val="000000"/>
                </a:solidFill>
                <a:latin typeface="Comic Sans MS"/>
                <a:ea typeface="Tahoma"/>
                <a:cs typeface="Tahoma"/>
              </a:rPr>
              <a:t> O pray for the peace of Jerusalem:</a:t>
            </a:r>
            <a:endParaRPr lang="en-US" sz="2400">
              <a:solidFill>
                <a:srgbClr val="000000"/>
              </a:solidFill>
              <a:latin typeface="Comic Sans MS"/>
              <a:ea typeface="Tahoma"/>
              <a:cs typeface="Tahoma"/>
            </a:endParaRPr>
          </a:p>
          <a:p>
            <a:pPr>
              <a:lnSpc>
                <a:spcPct val="150000"/>
              </a:lnSpc>
            </a:pPr>
            <a:r>
              <a:rPr lang="en-US" sz="2400" b="1">
                <a:solidFill>
                  <a:srgbClr val="000000"/>
                </a:solidFill>
                <a:latin typeface="Comic Sans MS"/>
                <a:ea typeface="Tahoma"/>
                <a:cs typeface="Tahoma"/>
              </a:rPr>
              <a:t>may those who love you prosper.</a:t>
            </a:r>
            <a:endParaRPr lang="en-US" sz="2400">
              <a:solidFill>
                <a:srgbClr val="000000"/>
              </a:solidFill>
              <a:latin typeface="Comic Sans MS"/>
              <a:ea typeface="Tahoma"/>
              <a:cs typeface="Tahoma"/>
            </a:endParaRPr>
          </a:p>
          <a:p>
            <a:pPr>
              <a:lnSpc>
                <a:spcPct val="150000"/>
              </a:lnSpc>
            </a:pPr>
            <a:r>
              <a:rPr lang="en-US" sz="1600" b="1" baseline="30000">
                <a:solidFill>
                  <a:srgbClr val="000000"/>
                </a:solidFill>
                <a:latin typeface="Comic Sans MS"/>
                <a:ea typeface="Tahoma"/>
                <a:cs typeface="Tahoma"/>
              </a:rPr>
              <a:t>7</a:t>
            </a:r>
            <a:r>
              <a:rPr lang="en-US" sz="2400">
                <a:solidFill>
                  <a:srgbClr val="000000"/>
                </a:solidFill>
                <a:latin typeface="Comic Sans MS"/>
                <a:ea typeface="Tahoma"/>
                <a:cs typeface="Tahoma"/>
              </a:rPr>
              <a:t> Peace be within your walls:</a:t>
            </a:r>
          </a:p>
          <a:p>
            <a:pPr>
              <a:lnSpc>
                <a:spcPct val="150000"/>
              </a:lnSpc>
            </a:pPr>
            <a:r>
              <a:rPr lang="en-US" sz="2400">
                <a:latin typeface="Comic Sans MS"/>
                <a:ea typeface="Tahoma"/>
                <a:cs typeface="Tahoma"/>
              </a:rPr>
              <a:t>and prosperity in your palaces.</a:t>
            </a:r>
            <a:endParaRPr lang="en-US" sz="2400">
              <a:solidFill>
                <a:srgbClr val="000000"/>
              </a:solidFill>
              <a:latin typeface="Comic Sans MS"/>
              <a:ea typeface="Tahoma"/>
              <a:cs typeface="Tahoma"/>
            </a:endParaRPr>
          </a:p>
          <a:p>
            <a:pPr>
              <a:lnSpc>
                <a:spcPct val="150000"/>
              </a:lnSpc>
            </a:pPr>
            <a:r>
              <a:rPr lang="en-US" sz="1600" b="1" baseline="30000">
                <a:solidFill>
                  <a:srgbClr val="000000"/>
                </a:solidFill>
                <a:latin typeface="Comic Sans MS"/>
                <a:ea typeface="Tahoma"/>
                <a:cs typeface="Tahoma"/>
              </a:rPr>
              <a:t>8</a:t>
            </a:r>
            <a:r>
              <a:rPr lang="en-US" sz="2400" b="1">
                <a:solidFill>
                  <a:srgbClr val="000000"/>
                </a:solidFill>
                <a:latin typeface="Comic Sans MS"/>
                <a:ea typeface="Tahoma"/>
                <a:cs typeface="Tahoma"/>
              </a:rPr>
              <a:t> For the sake of my kindred and companions:</a:t>
            </a:r>
            <a:endParaRPr lang="en-US" sz="2400">
              <a:solidFill>
                <a:srgbClr val="000000"/>
              </a:solidFill>
              <a:latin typeface="Comic Sans MS"/>
              <a:ea typeface="Tahoma"/>
              <a:cs typeface="Tahoma"/>
            </a:endParaRPr>
          </a:p>
          <a:p>
            <a:pPr>
              <a:lnSpc>
                <a:spcPct val="150000"/>
              </a:lnSpc>
            </a:pPr>
            <a:r>
              <a:rPr lang="en-US" sz="2400" b="1">
                <a:solidFill>
                  <a:srgbClr val="000000"/>
                </a:solidFill>
                <a:latin typeface="Comic Sans MS"/>
                <a:ea typeface="Tahoma"/>
                <a:cs typeface="Tahoma"/>
              </a:rPr>
              <a:t>I will pray that peace be with you.</a:t>
            </a:r>
            <a:endParaRPr lang="en-US" sz="2400">
              <a:solidFill>
                <a:srgbClr val="000000"/>
              </a:solidFill>
              <a:latin typeface="Comic Sans MS"/>
              <a:ea typeface="Tahoma"/>
              <a:cs typeface="Tahoma"/>
            </a:endParaRPr>
          </a:p>
          <a:p>
            <a:pPr>
              <a:lnSpc>
                <a:spcPct val="150000"/>
              </a:lnSpc>
            </a:pPr>
            <a:r>
              <a:rPr lang="en-US" sz="1600" b="1" baseline="30000">
                <a:latin typeface="Comic Sans MS"/>
                <a:ea typeface="Tahoma"/>
                <a:cs typeface="Tahoma"/>
              </a:rPr>
              <a:t>9</a:t>
            </a:r>
            <a:r>
              <a:rPr lang="en-US" sz="2400">
                <a:latin typeface="Comic Sans MS"/>
                <a:ea typeface="Tahoma"/>
                <a:cs typeface="Tahoma"/>
              </a:rPr>
              <a:t> For the sake of the house of the Lord our God:</a:t>
            </a:r>
            <a:endParaRPr lang="en-US" sz="2400">
              <a:solidFill>
                <a:srgbClr val="000000"/>
              </a:solidFill>
              <a:latin typeface="Comic Sans MS"/>
              <a:ea typeface="Tahoma"/>
              <a:cs typeface="Tahoma"/>
            </a:endParaRPr>
          </a:p>
          <a:p>
            <a:pPr>
              <a:lnSpc>
                <a:spcPct val="150000"/>
              </a:lnSpc>
            </a:pPr>
            <a:r>
              <a:rPr lang="en-US" sz="2400">
                <a:latin typeface="Comic Sans MS"/>
                <a:ea typeface="Tahoma"/>
                <a:cs typeface="Tahoma"/>
              </a:rPr>
              <a:t>I will seek for your good.</a:t>
            </a:r>
            <a:endParaRPr lang="en-US">
              <a:ea typeface="Tahoma"/>
              <a:cs typeface="Tahoma"/>
            </a:endParaRPr>
          </a:p>
        </p:txBody>
      </p:sp>
    </p:spTree>
    <p:extLst>
      <p:ext uri="{BB962C8B-B14F-4D97-AF65-F5344CB8AC3E}">
        <p14:creationId xmlns:p14="http://schemas.microsoft.com/office/powerpoint/2010/main" val="2192117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82D0F-0826-C649-648B-0C1075CFC63B}"/>
              </a:ext>
            </a:extLst>
          </p:cNvPr>
          <p:cNvSpPr txBox="1"/>
          <p:nvPr/>
        </p:nvSpPr>
        <p:spPr>
          <a:xfrm>
            <a:off x="910797" y="1713188"/>
            <a:ext cx="93098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a:solidFill>
                  <a:srgbClr val="7030A0"/>
                </a:solidFill>
                <a:latin typeface="Comic Sans MS"/>
                <a:ea typeface="Tahoma"/>
                <a:cs typeface="Tahoma"/>
              </a:rPr>
              <a:t>Reader 2: </a:t>
            </a:r>
            <a:r>
              <a:rPr lang="en-AU" sz="2400">
                <a:latin typeface="Comic Sans MS"/>
                <a:ea typeface="Tahoma"/>
                <a:cs typeface="Tahoma"/>
              </a:rPr>
              <a:t>The 2</a:t>
            </a:r>
            <a:r>
              <a:rPr lang="en-AU" sz="2400" baseline="30000">
                <a:latin typeface="Comic Sans MS"/>
                <a:ea typeface="Tahoma"/>
                <a:cs typeface="Tahoma"/>
              </a:rPr>
              <a:t>nd</a:t>
            </a:r>
            <a:r>
              <a:rPr lang="en-AU" sz="2400">
                <a:latin typeface="Comic Sans MS"/>
                <a:ea typeface="Tahoma"/>
                <a:cs typeface="Tahoma"/>
              </a:rPr>
              <a:t> Reading is from </a:t>
            </a:r>
            <a:r>
              <a:rPr lang="en-US" altLang="en-US" sz="2400" b="1">
                <a:latin typeface="Comic Sans MS"/>
              </a:rPr>
              <a:t>Romans 13.9-14</a:t>
            </a:r>
          </a:p>
        </p:txBody>
      </p:sp>
      <p:sp>
        <p:nvSpPr>
          <p:cNvPr id="6" name="TextBox 5">
            <a:extLst>
              <a:ext uri="{FF2B5EF4-FFF2-40B4-BE49-F238E27FC236}">
                <a16:creationId xmlns:a16="http://schemas.microsoft.com/office/drawing/2014/main" id="{7230E5D6-517C-DE5C-FB2E-24281056D5BA}"/>
              </a:ext>
            </a:extLst>
          </p:cNvPr>
          <p:cNvSpPr txBox="1"/>
          <p:nvPr/>
        </p:nvSpPr>
        <p:spPr>
          <a:xfrm>
            <a:off x="327388" y="-886"/>
            <a:ext cx="11818349" cy="15626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200">
                <a:solidFill>
                  <a:srgbClr val="7030A0"/>
                </a:solidFill>
                <a:latin typeface="Comic Sans MS"/>
              </a:rPr>
              <a:t>The 2nd reader unmutes </a:t>
            </a:r>
            <a:endParaRPr lang="en-GB" sz="2200">
              <a:solidFill>
                <a:srgbClr val="7030A0"/>
              </a:solidFill>
              <a:latin typeface="Comic Sans MS"/>
            </a:endParaRPr>
          </a:p>
          <a:p>
            <a:pPr>
              <a:lnSpc>
                <a:spcPct val="150000"/>
              </a:lnSpc>
            </a:pPr>
            <a:r>
              <a:rPr lang="en-GB" sz="2200">
                <a:solidFill>
                  <a:srgbClr val="7030A0"/>
                </a:solidFill>
                <a:latin typeface="Comic Sans MS"/>
              </a:rPr>
              <a:t>Leader:</a:t>
            </a:r>
            <a:r>
              <a:rPr lang="en-GB" sz="2200">
                <a:solidFill>
                  <a:srgbClr val="00B050"/>
                </a:solidFill>
                <a:latin typeface="Comic Sans MS"/>
              </a:rPr>
              <a:t> </a:t>
            </a:r>
            <a:r>
              <a:rPr lang="en-GB" sz="2200">
                <a:latin typeface="Comic Sans MS"/>
              </a:rPr>
              <a:t>Thank you, 1</a:t>
            </a:r>
            <a:r>
              <a:rPr lang="en-GB" sz="2200" baseline="30000">
                <a:latin typeface="Comic Sans MS"/>
              </a:rPr>
              <a:t>st</a:t>
            </a:r>
            <a:r>
              <a:rPr lang="en-GB" sz="2200">
                <a:latin typeface="Comic Sans MS"/>
              </a:rPr>
              <a:t> reader. I invite the 2nd Reader to unmute and offer the 2nd reading when ready.</a:t>
            </a:r>
            <a:endParaRPr lang="en-US" sz="2200">
              <a:ea typeface="Calibri"/>
              <a:cs typeface="Calibri"/>
            </a:endParaRPr>
          </a:p>
        </p:txBody>
      </p:sp>
      <p:sp>
        <p:nvSpPr>
          <p:cNvPr id="9" name="Rectangle 8">
            <a:extLst>
              <a:ext uri="{FF2B5EF4-FFF2-40B4-BE49-F238E27FC236}">
                <a16:creationId xmlns:a16="http://schemas.microsoft.com/office/drawing/2014/main" id="{A453B2DE-991E-D751-8231-351BFFA631AD}"/>
              </a:ext>
            </a:extLst>
          </p:cNvPr>
          <p:cNvSpPr/>
          <p:nvPr/>
        </p:nvSpPr>
        <p:spPr>
          <a:xfrm>
            <a:off x="7918209" y="6245416"/>
            <a:ext cx="2035498" cy="400110"/>
          </a:xfrm>
          <a:prstGeom prst="rect">
            <a:avLst/>
          </a:prstGeom>
        </p:spPr>
        <p:txBody>
          <a:bodyPr wrap="square" lIns="91440" tIns="45720" rIns="91440" bIns="45720" anchor="t">
            <a:spAutoFit/>
          </a:bodyPr>
          <a:lstStyle/>
          <a:p>
            <a:r>
              <a:rPr lang="en-GB" sz="2000">
                <a:solidFill>
                  <a:srgbClr val="7030A0"/>
                </a:solidFill>
                <a:latin typeface="Comic Sans MS"/>
              </a:rPr>
              <a:t>Continue</a:t>
            </a:r>
            <a:r>
              <a:rPr lang="en-GB" sz="2000" b="1">
                <a:solidFill>
                  <a:srgbClr val="7030A0"/>
                </a:solidFill>
                <a:latin typeface="Comic Sans MS"/>
              </a:rPr>
              <a:t>…</a:t>
            </a:r>
            <a:endParaRPr lang="en-AU" sz="2000" b="1">
              <a:solidFill>
                <a:srgbClr val="7030A0"/>
              </a:solidFill>
            </a:endParaRPr>
          </a:p>
        </p:txBody>
      </p:sp>
      <p:sp>
        <p:nvSpPr>
          <p:cNvPr id="2" name="Rectangle 1">
            <a:extLst>
              <a:ext uri="{FF2B5EF4-FFF2-40B4-BE49-F238E27FC236}">
                <a16:creationId xmlns:a16="http://schemas.microsoft.com/office/drawing/2014/main" id="{E82C2A2B-0921-031A-C5E0-683B0AA4BF7B}"/>
              </a:ext>
            </a:extLst>
          </p:cNvPr>
          <p:cNvSpPr>
            <a:spLocks noChangeArrowheads="1"/>
          </p:cNvSpPr>
          <p:nvPr/>
        </p:nvSpPr>
        <p:spPr bwMode="auto">
          <a:xfrm>
            <a:off x="907601" y="2333989"/>
            <a:ext cx="10656781" cy="3909695"/>
          </a:xfrm>
          <a:prstGeom prst="rect">
            <a:avLst/>
          </a:prstGeom>
          <a:noFill/>
          <a:ln>
            <a:noFill/>
          </a:ln>
          <a:effectLst/>
        </p:spPr>
        <p:txBody>
          <a:bodyPr vert="horz" wrap="squar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AU" sz="2400" b="1" baseline="30000">
                <a:latin typeface="Comic Sans MS"/>
                <a:ea typeface="Tahoma"/>
                <a:cs typeface="Tahoma"/>
              </a:rPr>
              <a:t>9</a:t>
            </a:r>
            <a:r>
              <a:rPr lang="en-AU" sz="2400">
                <a:latin typeface="Comic Sans MS"/>
                <a:ea typeface="Tahoma"/>
                <a:cs typeface="Tahoma"/>
              </a:rPr>
              <a:t> The commandments, ‘You shall not commit adultery; You shall not murder; You shall not steal; You shall not covet’; and any other commandment, are summed up in this word, ‘Love your neighbour as yourself.’ </a:t>
            </a:r>
            <a:r>
              <a:rPr lang="en-AU" sz="2400" b="1" baseline="30000">
                <a:latin typeface="Comic Sans MS"/>
                <a:ea typeface="Tahoma"/>
                <a:cs typeface="Tahoma"/>
              </a:rPr>
              <a:t>10</a:t>
            </a:r>
            <a:r>
              <a:rPr lang="en-AU" sz="2400">
                <a:latin typeface="Comic Sans MS"/>
                <a:ea typeface="Tahoma"/>
                <a:cs typeface="Tahoma"/>
              </a:rPr>
              <a:t> Love does no wrong to a neighbour; therefore, love is the fulfilling of the law. </a:t>
            </a:r>
            <a:r>
              <a:rPr lang="en-AU" sz="2400" b="1" baseline="30000">
                <a:latin typeface="Comic Sans MS"/>
                <a:ea typeface="Tahoma"/>
                <a:cs typeface="Tahoma"/>
              </a:rPr>
              <a:t>11</a:t>
            </a:r>
            <a:r>
              <a:rPr lang="en-AU" sz="2400">
                <a:latin typeface="Comic Sans MS"/>
                <a:ea typeface="Tahoma"/>
                <a:cs typeface="Tahoma"/>
              </a:rPr>
              <a:t> Besides this, you know what time it is, how it is now the moment for you to wake from sleep. For salvation is nearer to us now than when we became believers;  </a:t>
            </a:r>
          </a:p>
        </p:txBody>
      </p:sp>
    </p:spTree>
    <p:extLst>
      <p:ext uri="{BB962C8B-B14F-4D97-AF65-F5344CB8AC3E}">
        <p14:creationId xmlns:p14="http://schemas.microsoft.com/office/powerpoint/2010/main" val="918620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9E7D0-01FD-CC39-AE54-F5E4F8947A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54CC86-C88F-5866-E77B-58EF51079565}"/>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23</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FAA71F4F-23F2-4BFF-200C-E2086BD8F135}"/>
              </a:ext>
            </a:extLst>
          </p:cNvPr>
          <p:cNvSpPr txBox="1"/>
          <p:nvPr/>
        </p:nvSpPr>
        <p:spPr>
          <a:xfrm>
            <a:off x="1896770" y="5160173"/>
            <a:ext cx="81561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mic Sans MS"/>
              </a:rPr>
              <a:t>For the word of the Lord. </a:t>
            </a:r>
            <a:r>
              <a:rPr lang="en-US" sz="2400" b="1">
                <a:latin typeface="Comic Sans MS"/>
              </a:rPr>
              <a:t>Thanks be to God.</a:t>
            </a:r>
            <a:endParaRPr lang="en-US" sz="2400">
              <a:ea typeface="Calibri"/>
              <a:cs typeface="Calibri"/>
            </a:endParaRPr>
          </a:p>
        </p:txBody>
      </p:sp>
      <p:sp>
        <p:nvSpPr>
          <p:cNvPr id="3" name="TextBox 2">
            <a:extLst>
              <a:ext uri="{FF2B5EF4-FFF2-40B4-BE49-F238E27FC236}">
                <a16:creationId xmlns:a16="http://schemas.microsoft.com/office/drawing/2014/main" id="{3A3BC84F-130D-A6BF-9FD3-084552147E85}"/>
              </a:ext>
            </a:extLst>
          </p:cNvPr>
          <p:cNvSpPr txBox="1"/>
          <p:nvPr/>
        </p:nvSpPr>
        <p:spPr>
          <a:xfrm>
            <a:off x="1317037" y="634999"/>
            <a:ext cx="9557924" cy="3788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1600" b="1" baseline="30000">
                <a:latin typeface="Comic Sans MS"/>
                <a:ea typeface="Segoe UI"/>
                <a:cs typeface="Segoe UI"/>
              </a:rPr>
              <a:t>12</a:t>
            </a:r>
            <a:r>
              <a:rPr lang="en-AU" sz="2400">
                <a:latin typeface="Comic Sans MS"/>
                <a:ea typeface="Segoe UI"/>
                <a:cs typeface="Segoe UI"/>
              </a:rPr>
              <a:t> the night is far gone, the day is near. </a:t>
            </a:r>
            <a:r>
              <a:rPr lang="en-AU" sz="2400" baseline="0">
                <a:latin typeface="Comic Sans MS"/>
                <a:ea typeface="Segoe UI"/>
                <a:cs typeface="Segoe UI"/>
              </a:rPr>
              <a:t>Let us then lay </a:t>
            </a:r>
            <a:r>
              <a:rPr lang="en-AU" sz="2400">
                <a:latin typeface="Comic Sans MS"/>
                <a:ea typeface="Segoe UI"/>
                <a:cs typeface="Segoe UI"/>
              </a:rPr>
              <a:t>aside the</a:t>
            </a:r>
            <a:r>
              <a:rPr lang="en-AU" sz="2400" baseline="0">
                <a:latin typeface="Comic Sans MS"/>
                <a:ea typeface="Segoe UI"/>
                <a:cs typeface="Segoe UI"/>
              </a:rPr>
              <a:t> works of darkness and put on the armour of light; </a:t>
            </a:r>
            <a:r>
              <a:rPr lang="en-AU" sz="1600" b="1" baseline="30000">
                <a:latin typeface="Comic Sans MS"/>
                <a:ea typeface="Segoe UI"/>
                <a:cs typeface="Segoe UI"/>
              </a:rPr>
              <a:t>13</a:t>
            </a:r>
            <a:r>
              <a:rPr lang="en-AU" sz="2400" baseline="0">
                <a:latin typeface="Comic Sans MS"/>
                <a:ea typeface="Segoe UI"/>
                <a:cs typeface="Segoe UI"/>
              </a:rPr>
              <a:t> let us </a:t>
            </a:r>
            <a:r>
              <a:rPr lang="en-AU" sz="2400">
                <a:latin typeface="Comic Sans MS"/>
                <a:ea typeface="Segoe UI"/>
                <a:cs typeface="Segoe UI"/>
              </a:rPr>
              <a:t>live honourably</a:t>
            </a:r>
            <a:r>
              <a:rPr lang="en-AU" sz="2400" baseline="0">
                <a:latin typeface="Comic Sans MS"/>
                <a:ea typeface="Segoe UI"/>
                <a:cs typeface="Segoe UI"/>
              </a:rPr>
              <a:t> as in the day, not in revelling and drunkenness, not </a:t>
            </a:r>
            <a:r>
              <a:rPr lang="en-AU" sz="2400">
                <a:latin typeface="Comic Sans MS"/>
                <a:ea typeface="Segoe UI"/>
                <a:cs typeface="Segoe UI"/>
              </a:rPr>
              <a:t>in debauchery</a:t>
            </a:r>
            <a:r>
              <a:rPr lang="en-AU" sz="2400" baseline="0">
                <a:latin typeface="Comic Sans MS"/>
                <a:ea typeface="Segoe UI"/>
                <a:cs typeface="Segoe UI"/>
              </a:rPr>
              <a:t> and licentiousness, not in quarrelling and jealousy. </a:t>
            </a:r>
            <a:r>
              <a:rPr lang="en-AU" sz="1600" b="1" baseline="30000">
                <a:latin typeface="Comic Sans MS"/>
                <a:ea typeface="Segoe UI"/>
                <a:cs typeface="Segoe UI"/>
              </a:rPr>
              <a:t>14</a:t>
            </a:r>
            <a:r>
              <a:rPr lang="en-AU" sz="2400" baseline="0">
                <a:latin typeface="Comic Sans MS"/>
                <a:ea typeface="Segoe UI"/>
                <a:cs typeface="Segoe UI"/>
              </a:rPr>
              <a:t> Instead,</a:t>
            </a:r>
            <a:r>
              <a:rPr lang="en-AU" sz="2400">
                <a:latin typeface="Comic Sans MS"/>
                <a:ea typeface="Segoe UI"/>
                <a:cs typeface="Segoe UI"/>
              </a:rPr>
              <a:t> </a:t>
            </a:r>
            <a:r>
              <a:rPr lang="en-AU" sz="2400" baseline="0">
                <a:latin typeface="Comic Sans MS"/>
                <a:ea typeface="Segoe UI"/>
                <a:cs typeface="Segoe UI"/>
              </a:rPr>
              <a:t>put on the Lord Jesus Christ, and make no provision for the flesh, togratify its desires.</a:t>
            </a:r>
            <a:r>
              <a:rPr lang="en-AU" sz="2400">
                <a:latin typeface="Comic Sans MS"/>
                <a:ea typeface="Comic Sans MS"/>
                <a:cs typeface="Comic Sans MS"/>
              </a:rPr>
              <a:t>​</a:t>
            </a:r>
            <a:endParaRPr lang="en-AU">
              <a:ea typeface="Calibri"/>
              <a:cs typeface="Calibri"/>
            </a:endParaRPr>
          </a:p>
          <a:p>
            <a:pPr algn="ctr">
              <a:lnSpc>
                <a:spcPct val="150000"/>
              </a:lnSpc>
            </a:pPr>
            <a:endParaRPr lang="en-AU">
              <a:ea typeface="Calibri"/>
              <a:cs typeface="Calibri"/>
            </a:endParaRPr>
          </a:p>
        </p:txBody>
      </p:sp>
    </p:spTree>
    <p:extLst>
      <p:ext uri="{BB962C8B-B14F-4D97-AF65-F5344CB8AC3E}">
        <p14:creationId xmlns:p14="http://schemas.microsoft.com/office/powerpoint/2010/main" val="1351309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24</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4016371" y="3819181"/>
            <a:ext cx="4721629" cy="1458156"/>
          </a:xfrm>
          <a:prstGeom prst="rect">
            <a:avLst/>
          </a:prstGeom>
          <a:noFill/>
        </p:spPr>
        <p:txBody>
          <a:bodyPr wrap="square" lIns="91440" tIns="45720" rIns="91440" bIns="45720" rtlCol="0" anchor="t">
            <a:spAutoFit/>
          </a:bodyPr>
          <a:lstStyle/>
          <a:p>
            <a:pPr algn="ctr">
              <a:lnSpc>
                <a:spcPct val="114999"/>
              </a:lnSpc>
            </a:pPr>
            <a:r>
              <a:rPr lang="en-US" sz="4000" b="1">
                <a:solidFill>
                  <a:srgbClr val="7030A0"/>
                </a:solidFill>
                <a:latin typeface="Comic Sans MS"/>
              </a:rPr>
              <a:t>We pause before </a:t>
            </a:r>
            <a:endParaRPr lang="en-US">
              <a:solidFill>
                <a:srgbClr val="7030A0"/>
              </a:solidFill>
              <a:ea typeface="Calibri"/>
              <a:cs typeface="Calibri"/>
            </a:endParaRPr>
          </a:p>
          <a:p>
            <a:pPr algn="ctr">
              <a:lnSpc>
                <a:spcPct val="114999"/>
              </a:lnSpc>
            </a:pPr>
            <a:r>
              <a:rPr lang="en-US" sz="4000" b="1">
                <a:solidFill>
                  <a:srgbClr val="7030A0"/>
                </a:solidFill>
                <a:latin typeface="Comic Sans MS"/>
              </a:rPr>
              <a:t>​the Gospel ​​</a:t>
            </a:r>
            <a:endParaRPr lang="en-US" sz="4000" b="1">
              <a:solidFill>
                <a:srgbClr val="7030A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979851" y="80463"/>
            <a:ext cx="10227035" cy="1693092"/>
          </a:xfrm>
          <a:prstGeom prst="rect">
            <a:avLst/>
          </a:prstGeom>
          <a:noFill/>
        </p:spPr>
        <p:txBody>
          <a:bodyPr wrap="square" lIns="91440" tIns="45720" rIns="91440" bIns="45720" anchor="t">
            <a:spAutoFit/>
          </a:bodyPr>
          <a:lstStyle/>
          <a:p>
            <a:pPr>
              <a:lnSpc>
                <a:spcPct val="150000"/>
              </a:lnSpc>
            </a:pPr>
            <a:r>
              <a:rPr lang="en-GB" sz="2400">
                <a:solidFill>
                  <a:srgbClr val="7030A0"/>
                </a:solidFill>
                <a:latin typeface="Comic Sans MS"/>
              </a:rPr>
              <a:t>Deacon: </a:t>
            </a:r>
            <a:r>
              <a:rPr lang="en-GB" sz="2400">
                <a:solidFill>
                  <a:srgbClr val="000000"/>
                </a:solidFill>
                <a:latin typeface="Comic Sans MS"/>
              </a:rPr>
              <a:t>The Gospel of our Lord Jesus Christ according to St Matthew Chapter 24 beginning at the 36</a:t>
            </a:r>
            <a:r>
              <a:rPr lang="en-GB" sz="2400" baseline="30000">
                <a:solidFill>
                  <a:srgbClr val="000000"/>
                </a:solidFill>
                <a:latin typeface="Comic Sans MS"/>
              </a:rPr>
              <a:t>th</a:t>
            </a:r>
            <a:r>
              <a:rPr lang="en-GB" sz="2400">
                <a:solidFill>
                  <a:srgbClr val="000000"/>
                </a:solidFill>
                <a:latin typeface="Comic Sans MS"/>
              </a:rPr>
              <a:t> verse.</a:t>
            </a:r>
            <a:endParaRPr lang="en-US"/>
          </a:p>
          <a:p>
            <a:pPr>
              <a:lnSpc>
                <a:spcPct val="150000"/>
              </a:lnSpc>
            </a:pPr>
            <a:r>
              <a:rPr lang="en-GB" sz="2400" b="1">
                <a:solidFill>
                  <a:srgbClr val="7030A0"/>
                </a:solidFill>
                <a:latin typeface="Comic Sans MS"/>
              </a:rPr>
              <a:t>All: </a:t>
            </a:r>
            <a:r>
              <a:rPr lang="en-GB" sz="2400" b="1">
                <a:solidFill>
                  <a:srgbClr val="000000"/>
                </a:solidFill>
                <a:latin typeface="Comic Sans MS"/>
              </a:rPr>
              <a:t>Glory to you Lord Jesus Christ.</a:t>
            </a:r>
          </a:p>
        </p:txBody>
      </p:sp>
      <p:sp>
        <p:nvSpPr>
          <p:cNvPr id="2" name="TextBox 1">
            <a:extLst>
              <a:ext uri="{FF2B5EF4-FFF2-40B4-BE49-F238E27FC236}">
                <a16:creationId xmlns:a16="http://schemas.microsoft.com/office/drawing/2014/main" id="{1A58DE75-DD9A-39D9-EC8A-84091D938AE2}"/>
              </a:ext>
            </a:extLst>
          </p:cNvPr>
          <p:cNvSpPr txBox="1"/>
          <p:nvPr/>
        </p:nvSpPr>
        <p:spPr>
          <a:xfrm>
            <a:off x="2413296" y="4149122"/>
            <a:ext cx="7984051" cy="585097"/>
          </a:xfrm>
          <a:prstGeom prst="rect">
            <a:avLst/>
          </a:prstGeom>
          <a:noFill/>
        </p:spPr>
        <p:txBody>
          <a:bodyPr wrap="square" lIns="91440" tIns="45720" rIns="91440" bIns="45720" rtlCol="0" anchor="t">
            <a:spAutoFit/>
          </a:bodyPr>
          <a:lstStyle/>
          <a:p>
            <a:pPr>
              <a:lnSpc>
                <a:spcPct val="150000"/>
              </a:lnSpc>
            </a:pPr>
            <a:r>
              <a:rPr lang="en-AU" sz="2400">
                <a:latin typeface="Comic Sans MS" panose="030F0902030302020204" pitchFamily="66" charset="0"/>
              </a:rPr>
              <a:t> </a:t>
            </a:r>
          </a:p>
        </p:txBody>
      </p:sp>
      <p:sp>
        <p:nvSpPr>
          <p:cNvPr id="4" name="Rectangle 3">
            <a:extLst>
              <a:ext uri="{FF2B5EF4-FFF2-40B4-BE49-F238E27FC236}">
                <a16:creationId xmlns:a16="http://schemas.microsoft.com/office/drawing/2014/main" id="{3A84085B-8763-0CFF-30EC-55EB1FB7CCE6}"/>
              </a:ext>
            </a:extLst>
          </p:cNvPr>
          <p:cNvSpPr/>
          <p:nvPr/>
        </p:nvSpPr>
        <p:spPr>
          <a:xfrm>
            <a:off x="8361875" y="6456937"/>
            <a:ext cx="2035498" cy="400110"/>
          </a:xfrm>
          <a:prstGeom prst="rect">
            <a:avLst/>
          </a:prstGeom>
        </p:spPr>
        <p:txBody>
          <a:bodyPr wrap="square">
            <a:spAutoFit/>
          </a:bodyPr>
          <a:lstStyle/>
          <a:p>
            <a:r>
              <a:rPr lang="en-GB" sz="2000">
                <a:solidFill>
                  <a:srgbClr val="7030A0"/>
                </a:solidFill>
                <a:latin typeface="Comic Sans MS"/>
              </a:rPr>
              <a:t>Continue…</a:t>
            </a:r>
            <a:endParaRPr lang="en-AU" sz="2000">
              <a:solidFill>
                <a:srgbClr val="7030A0"/>
              </a:solidFill>
            </a:endParaRPr>
          </a:p>
        </p:txBody>
      </p:sp>
      <p:sp>
        <p:nvSpPr>
          <p:cNvPr id="3" name="Rectangle 1">
            <a:extLst>
              <a:ext uri="{FF2B5EF4-FFF2-40B4-BE49-F238E27FC236}">
                <a16:creationId xmlns:a16="http://schemas.microsoft.com/office/drawing/2014/main" id="{835FC2EF-B312-7436-3690-1C3D913EE758}"/>
              </a:ext>
            </a:extLst>
          </p:cNvPr>
          <p:cNvSpPr>
            <a:spLocks noChangeArrowheads="1"/>
          </p:cNvSpPr>
          <p:nvPr/>
        </p:nvSpPr>
        <p:spPr bwMode="auto">
          <a:xfrm>
            <a:off x="505782" y="2194043"/>
            <a:ext cx="11183313" cy="3909695"/>
          </a:xfrm>
          <a:prstGeom prst="rect">
            <a:avLst/>
          </a:prstGeom>
          <a:noFill/>
          <a:ln>
            <a:noFill/>
          </a:ln>
          <a:effectLst/>
        </p:spPr>
        <p:txBody>
          <a:bodyPr vert="horz" wrap="squar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sz="2400" b="1" baseline="30000">
                <a:latin typeface="Comic Sans MS"/>
                <a:ea typeface="Tahoma"/>
                <a:cs typeface="Tahoma"/>
              </a:rPr>
              <a:t>36</a:t>
            </a:r>
            <a:r>
              <a:rPr lang="en-US" sz="2400">
                <a:latin typeface="Comic Sans MS"/>
                <a:ea typeface="Tahoma"/>
                <a:cs typeface="Tahoma"/>
              </a:rPr>
              <a:t> ‘But about that day and hour no one knows, neither the angels of heaven, nor the Son, but only the Father. </a:t>
            </a:r>
            <a:r>
              <a:rPr lang="en-US" sz="2400" b="1" baseline="30000">
                <a:latin typeface="Comic Sans MS"/>
                <a:ea typeface="Tahoma"/>
                <a:cs typeface="Tahoma"/>
              </a:rPr>
              <a:t>37</a:t>
            </a:r>
            <a:r>
              <a:rPr lang="en-US" sz="2400">
                <a:latin typeface="Comic Sans MS"/>
                <a:ea typeface="Tahoma"/>
                <a:cs typeface="Tahoma"/>
              </a:rPr>
              <a:t> For as the days of Noah were, so will be the coming of the Son of Man. </a:t>
            </a:r>
            <a:r>
              <a:rPr lang="en-US" sz="2400" b="1" baseline="30000">
                <a:latin typeface="Comic Sans MS"/>
                <a:ea typeface="Tahoma"/>
                <a:cs typeface="Tahoma"/>
              </a:rPr>
              <a:t>38</a:t>
            </a:r>
            <a:r>
              <a:rPr lang="en-US" sz="2400">
                <a:latin typeface="Comic Sans MS"/>
                <a:ea typeface="Tahoma"/>
                <a:cs typeface="Tahoma"/>
              </a:rPr>
              <a:t> For as in those days before the flood they were eating and drinking, marrying and giving in marriage, until the day Noah entered the ark, </a:t>
            </a:r>
            <a:r>
              <a:rPr lang="en-US" sz="2400" b="1" baseline="30000">
                <a:latin typeface="Comic Sans MS"/>
                <a:ea typeface="Tahoma"/>
                <a:cs typeface="Tahoma"/>
              </a:rPr>
              <a:t>39</a:t>
            </a:r>
            <a:r>
              <a:rPr lang="en-US" sz="2400">
                <a:latin typeface="Comic Sans MS"/>
                <a:ea typeface="Tahoma"/>
                <a:cs typeface="Tahoma"/>
              </a:rPr>
              <a:t> and they knew nothing until the flood came and swept them all away, so too will be the coming of the Son of Man. </a:t>
            </a:r>
            <a:r>
              <a:rPr lang="en-US" sz="2400" b="1" baseline="30000">
                <a:latin typeface="Comic Sans MS"/>
                <a:ea typeface="Tahoma"/>
                <a:cs typeface="Tahoma"/>
              </a:rPr>
              <a:t>40</a:t>
            </a:r>
            <a:r>
              <a:rPr lang="en-US" sz="2400">
                <a:latin typeface="Comic Sans MS"/>
                <a:ea typeface="Tahoma"/>
                <a:cs typeface="Tahoma"/>
              </a:rPr>
              <a:t> Then two will be in the field; one will be taken and one will be left.  </a:t>
            </a:r>
          </a:p>
        </p:txBody>
      </p:sp>
    </p:spTree>
    <p:extLst>
      <p:ext uri="{BB962C8B-B14F-4D97-AF65-F5344CB8AC3E}">
        <p14:creationId xmlns:p14="http://schemas.microsoft.com/office/powerpoint/2010/main" val="107087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6FFD-1411-27BC-0FD2-1230DC48E60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B9A2E3-56FD-13FA-AF44-8DF03D2C32A4}"/>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3" name="TextBox 2">
            <a:extLst>
              <a:ext uri="{FF2B5EF4-FFF2-40B4-BE49-F238E27FC236}">
                <a16:creationId xmlns:a16="http://schemas.microsoft.com/office/drawing/2014/main" id="{C68DB4CA-2800-0C2D-9DB4-2F69289CB201}"/>
              </a:ext>
            </a:extLst>
          </p:cNvPr>
          <p:cNvSpPr txBox="1"/>
          <p:nvPr/>
        </p:nvSpPr>
        <p:spPr>
          <a:xfrm>
            <a:off x="1336605" y="592855"/>
            <a:ext cx="9529703" cy="39111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baseline="30000">
                <a:latin typeface="Comic Sans MS"/>
                <a:cs typeface="Segoe UI"/>
              </a:rPr>
              <a:t>41</a:t>
            </a:r>
            <a:r>
              <a:rPr lang="en-US" sz="2400">
                <a:latin typeface="Comic Sans MS"/>
                <a:cs typeface="Segoe UI"/>
              </a:rPr>
              <a:t> Two women will be grinding meal together; one will be taken and one will be left. </a:t>
            </a:r>
            <a:r>
              <a:rPr lang="en-US" sz="1600" b="1" baseline="30000">
                <a:latin typeface="Comic Sans MS"/>
                <a:cs typeface="Segoe UI"/>
              </a:rPr>
              <a:t>42</a:t>
            </a:r>
            <a:r>
              <a:rPr lang="en-US" sz="2400">
                <a:latin typeface="Comic Sans MS"/>
                <a:cs typeface="Segoe UI"/>
              </a:rPr>
              <a:t> Keep awake therefore, for you do not know on what day your Lord is coming. </a:t>
            </a:r>
            <a:r>
              <a:rPr lang="en-US" sz="1600" b="1" baseline="30000">
                <a:latin typeface="Comic Sans MS"/>
                <a:ea typeface="Segoe UI"/>
                <a:cs typeface="Segoe UI"/>
              </a:rPr>
              <a:t>43</a:t>
            </a:r>
            <a:r>
              <a:rPr lang="en-US" sz="2400" baseline="0">
                <a:latin typeface="Comic Sans MS"/>
                <a:ea typeface="Segoe UI"/>
                <a:cs typeface="Segoe UI"/>
              </a:rPr>
              <a:t> </a:t>
            </a:r>
            <a:r>
              <a:rPr lang="en-US" sz="2400">
                <a:latin typeface="Comic Sans MS"/>
                <a:ea typeface="Segoe UI"/>
                <a:cs typeface="Segoe UI"/>
              </a:rPr>
              <a:t>But understand</a:t>
            </a:r>
            <a:r>
              <a:rPr lang="en-US" sz="2400" baseline="0">
                <a:latin typeface="Comic Sans MS"/>
                <a:ea typeface="Segoe UI"/>
                <a:cs typeface="Segoe UI"/>
              </a:rPr>
              <a:t> this: if the owner of the house had known in what part of </a:t>
            </a:r>
            <a:r>
              <a:rPr lang="en-US" sz="2400">
                <a:latin typeface="Comic Sans MS"/>
                <a:ea typeface="Segoe UI"/>
                <a:cs typeface="Segoe UI"/>
              </a:rPr>
              <a:t>the night</a:t>
            </a:r>
            <a:r>
              <a:rPr lang="en-US" sz="2400" baseline="0">
                <a:latin typeface="Comic Sans MS"/>
                <a:ea typeface="Segoe UI"/>
                <a:cs typeface="Segoe UI"/>
              </a:rPr>
              <a:t> the thief was coming, he would have stayed awake and would not have </a:t>
            </a:r>
            <a:r>
              <a:rPr lang="en-US" sz="2400">
                <a:latin typeface="Comic Sans MS"/>
                <a:ea typeface="Segoe UI"/>
                <a:cs typeface="Segoe UI"/>
              </a:rPr>
              <a:t>let his</a:t>
            </a:r>
            <a:r>
              <a:rPr lang="en-US" sz="2400" baseline="0">
                <a:latin typeface="Comic Sans MS"/>
                <a:ea typeface="Segoe UI"/>
                <a:cs typeface="Segoe UI"/>
              </a:rPr>
              <a:t> house be broken into. </a:t>
            </a:r>
            <a:r>
              <a:rPr lang="en-US" sz="1600" b="1" baseline="30000">
                <a:latin typeface="Comic Sans MS"/>
                <a:ea typeface="Segoe UI"/>
                <a:cs typeface="Segoe UI"/>
              </a:rPr>
              <a:t>44</a:t>
            </a:r>
            <a:r>
              <a:rPr lang="en-US" sz="2400" baseline="0">
                <a:latin typeface="Comic Sans MS"/>
                <a:ea typeface="Segoe UI"/>
                <a:cs typeface="Segoe UI"/>
              </a:rPr>
              <a:t> Therefore you also must be ready, for the Son </a:t>
            </a:r>
            <a:r>
              <a:rPr lang="en-US" sz="2400">
                <a:latin typeface="Comic Sans MS"/>
                <a:ea typeface="Segoe UI"/>
                <a:cs typeface="Segoe UI"/>
              </a:rPr>
              <a:t>of Man</a:t>
            </a:r>
            <a:r>
              <a:rPr lang="en-US" sz="2400" baseline="0">
                <a:latin typeface="Comic Sans MS"/>
                <a:ea typeface="Segoe UI"/>
                <a:cs typeface="Segoe UI"/>
              </a:rPr>
              <a:t> is coming at an unexpected hour.</a:t>
            </a:r>
            <a:r>
              <a:rPr sz="2400">
                <a:latin typeface="Comic Sans MS"/>
                <a:ea typeface="Comic Sans MS"/>
                <a:cs typeface="Comic Sans MS"/>
              </a:rPr>
              <a:t>​</a:t>
            </a:r>
            <a:endParaRPr lang="en-US">
              <a:ea typeface="Calibri"/>
              <a:cs typeface="Calibri"/>
            </a:endParaRPr>
          </a:p>
        </p:txBody>
      </p:sp>
      <p:sp>
        <p:nvSpPr>
          <p:cNvPr id="4" name="TextBox 3">
            <a:extLst>
              <a:ext uri="{FF2B5EF4-FFF2-40B4-BE49-F238E27FC236}">
                <a16:creationId xmlns:a16="http://schemas.microsoft.com/office/drawing/2014/main" id="{D0AAA688-53DC-8571-B861-E3D7F6B8CFCD}"/>
              </a:ext>
            </a:extLst>
          </p:cNvPr>
          <p:cNvSpPr txBox="1"/>
          <p:nvPr/>
        </p:nvSpPr>
        <p:spPr>
          <a:xfrm>
            <a:off x="2019066" y="5404766"/>
            <a:ext cx="815619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Comic Sans MS"/>
              </a:rPr>
              <a:t>For the word of the Lord. </a:t>
            </a:r>
            <a:r>
              <a:rPr lang="en-US" sz="2400" b="1">
                <a:latin typeface="Comic Sans MS"/>
              </a:rPr>
              <a:t>Thanks be to God.</a:t>
            </a:r>
            <a:endParaRPr lang="en-US" sz="2400">
              <a:ea typeface="Calibri"/>
              <a:cs typeface="Calibri"/>
            </a:endParaRPr>
          </a:p>
        </p:txBody>
      </p:sp>
    </p:spTree>
    <p:extLst>
      <p:ext uri="{BB962C8B-B14F-4D97-AF65-F5344CB8AC3E}">
        <p14:creationId xmlns:p14="http://schemas.microsoft.com/office/powerpoint/2010/main" val="3631487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alphaModFix amt="80000"/>
            <a:extLst>
              <a:ext uri="{28A0092B-C50C-407E-A947-70E740481C1C}">
                <a14:useLocalDpi xmlns:a14="http://schemas.microsoft.com/office/drawing/2010/main" val="0"/>
              </a:ext>
            </a:extLst>
          </a:blip>
          <a:srcRect t="19195" r="1" b="27631"/>
          <a:stretch/>
        </p:blipFill>
        <p:spPr>
          <a:xfrm>
            <a:off x="-8400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27</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929738" y="4214843"/>
            <a:ext cx="5436523" cy="1458156"/>
          </a:xfrm>
          <a:prstGeom prst="rect">
            <a:avLst/>
          </a:prstGeom>
          <a:noFill/>
        </p:spPr>
        <p:txBody>
          <a:bodyPr wrap="square" lIns="91440" tIns="45720" rIns="91440" bIns="45720" rtlCol="0" anchor="t">
            <a:spAutoFit/>
          </a:bodyPr>
          <a:lstStyle/>
          <a:p>
            <a:pPr algn="ctr">
              <a:lnSpc>
                <a:spcPct val="114999"/>
              </a:lnSpc>
            </a:pPr>
            <a:r>
              <a:rPr lang="en-US" sz="4000" b="1">
                <a:solidFill>
                  <a:srgbClr val="7030A0"/>
                </a:solidFill>
                <a:latin typeface="Comic Sans MS"/>
              </a:rPr>
              <a:t>We pause </a:t>
            </a:r>
            <a:endParaRPr lang="en-US" sz="4000" b="1">
              <a:solidFill>
                <a:srgbClr val="7030A0"/>
              </a:solidFill>
              <a:latin typeface="Comic Sans MS"/>
              <a:cs typeface="Calibri"/>
            </a:endParaRPr>
          </a:p>
          <a:p>
            <a:pPr algn="ctr">
              <a:lnSpc>
                <a:spcPct val="114999"/>
              </a:lnSpc>
            </a:pPr>
            <a:r>
              <a:rPr lang="en-US" sz="4000" b="1">
                <a:solidFill>
                  <a:srgbClr val="7030A0"/>
                </a:solidFill>
                <a:latin typeface="Comic Sans MS"/>
              </a:rPr>
              <a:t>after ​the Gospel </a:t>
            </a:r>
            <a:r>
              <a:rPr lang="en-US" sz="4000" b="1">
                <a:solidFill>
                  <a:srgbClr val="92D050"/>
                </a:solidFill>
                <a:latin typeface="Comic Sans MS"/>
              </a:rPr>
              <a:t>​​</a:t>
            </a:r>
            <a:endParaRPr lang="en-US" sz="4000" b="1">
              <a:solidFill>
                <a:srgbClr val="92D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28</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3235" y="2801635"/>
            <a:ext cx="11465529" cy="31191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AU" sz="6600">
                <a:solidFill>
                  <a:srgbClr val="7030A0"/>
                </a:solidFill>
                <a:latin typeface="Comic Sans MS"/>
              </a:rPr>
              <a:t>Flashback Sermon</a:t>
            </a:r>
            <a:endParaRPr lang="en-US"/>
          </a:p>
          <a:p>
            <a:pPr algn="ctr">
              <a:lnSpc>
                <a:spcPct val="150000"/>
              </a:lnSpc>
            </a:pPr>
            <a:r>
              <a:rPr lang="en-AU" sz="4400" b="1">
                <a:solidFill>
                  <a:srgbClr val="7030A0"/>
                </a:solidFill>
                <a:latin typeface="Comic Sans MS"/>
                <a:ea typeface="Roboto"/>
                <a:cs typeface="Roboto"/>
              </a:rPr>
              <a:t>Be alert! The world needs more ‘</a:t>
            </a:r>
            <a:r>
              <a:rPr lang="en-AU" sz="4400" b="1" err="1">
                <a:solidFill>
                  <a:srgbClr val="7030A0"/>
                </a:solidFill>
                <a:latin typeface="Comic Sans MS"/>
                <a:ea typeface="Roboto"/>
                <a:cs typeface="Roboto"/>
              </a:rPr>
              <a:t>lerts</a:t>
            </a:r>
            <a:r>
              <a:rPr lang="en-AU" sz="4400" b="1">
                <a:solidFill>
                  <a:srgbClr val="7030A0"/>
                </a:solidFill>
                <a:latin typeface="Comic Sans MS"/>
                <a:ea typeface="Roboto"/>
                <a:cs typeface="Roboto"/>
              </a:rPr>
              <a:t>’!</a:t>
            </a:r>
            <a:endParaRPr lang="en-AU" sz="4400">
              <a:solidFill>
                <a:srgbClr val="7030A0"/>
              </a:solidFill>
              <a:latin typeface="Comic Sans MS"/>
              <a:cs typeface="Times New Roman"/>
            </a:endParaRPr>
          </a:p>
          <a:p>
            <a:pPr algn="ctr">
              <a:lnSpc>
                <a:spcPct val="150000"/>
              </a:lnSpc>
            </a:pPr>
            <a:r>
              <a:rPr lang="en-AU" sz="2400">
                <a:ea typeface="+mn-lt"/>
                <a:cs typeface="+mn-lt"/>
                <a:hlinkClick r:id="rId3"/>
              </a:rPr>
              <a:t>Be alert! The world needs more ‘lerts’!</a:t>
            </a:r>
            <a:endParaRPr lang="en-AU">
              <a:cs typeface="Times New Roman"/>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595378" y="308044"/>
            <a:ext cx="11239500" cy="1938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a:solidFill>
                  <a:srgbClr val="7030A0"/>
                </a:solidFill>
                <a:latin typeface="Comic Sans MS"/>
              </a:rPr>
              <a:t>Leader:</a:t>
            </a:r>
            <a:r>
              <a:rPr lang="en-AU" sz="2400" i="1">
                <a:solidFill>
                  <a:srgbClr val="00B050"/>
                </a:solidFill>
                <a:latin typeface="Comic Sans MS"/>
              </a:rPr>
              <a:t> </a:t>
            </a:r>
            <a:r>
              <a:rPr lang="en-AU" sz="2400">
                <a:latin typeface="Comic Sans MS"/>
              </a:rPr>
              <a:t>The Sermon is a Flashback sermon.</a:t>
            </a:r>
            <a:endParaRPr lang="en-AU" sz="2400">
              <a:ea typeface="Calibri"/>
              <a:cs typeface="Calibri"/>
            </a:endParaRPr>
          </a:p>
          <a:p>
            <a:pPr>
              <a:lnSpc>
                <a:spcPct val="150000"/>
              </a:lnSpc>
            </a:pPr>
            <a:endParaRPr lang="en-AU" sz="1050" b="1" i="1">
              <a:solidFill>
                <a:srgbClr val="E3960B"/>
              </a:solidFill>
              <a:latin typeface="Comic Sans MS"/>
              <a:ea typeface="Calibri"/>
              <a:cs typeface="Calibri"/>
            </a:endParaRPr>
          </a:p>
          <a:p>
            <a:pPr marL="342900" indent="-342900">
              <a:lnSpc>
                <a:spcPct val="150000"/>
              </a:lnSpc>
              <a:buFont typeface="Wingdings"/>
              <a:buChar char="Ø"/>
            </a:pPr>
            <a:r>
              <a:rPr lang="en-AU" sz="2400" i="1">
                <a:solidFill>
                  <a:srgbClr val="7030A0"/>
                </a:solidFill>
                <a:latin typeface="Comic Sans MS"/>
                <a:ea typeface="Calibri"/>
                <a:cs typeface="Calibri"/>
              </a:rPr>
              <a:t>Leader and Cantor mute </a:t>
            </a:r>
            <a:r>
              <a:rPr lang="en-US" sz="2400" i="1">
                <a:solidFill>
                  <a:srgbClr val="7030A0"/>
                </a:solidFill>
                <a:latin typeface="Comic Sans MS"/>
                <a:ea typeface="Calibri"/>
                <a:cs typeface="Calibri"/>
              </a:rPr>
              <a:t> </a:t>
            </a:r>
            <a:endParaRPr lang="en-AU" sz="2400" i="1">
              <a:solidFill>
                <a:srgbClr val="7030A0"/>
              </a:solidFill>
              <a:latin typeface="Calibri"/>
              <a:ea typeface="Calibri"/>
              <a:cs typeface="Calibri"/>
            </a:endParaRPr>
          </a:p>
          <a:p>
            <a:pPr marL="342900" indent="-342900">
              <a:lnSpc>
                <a:spcPct val="150000"/>
              </a:lnSpc>
              <a:buFont typeface="Wingdings"/>
              <a:buChar char="Ø"/>
            </a:pPr>
            <a:r>
              <a:rPr lang="en-AU" sz="2400" i="1">
                <a:solidFill>
                  <a:srgbClr val="7030A0"/>
                </a:solidFill>
                <a:latin typeface="Comic Sans MS"/>
                <a:ea typeface="Calibri"/>
                <a:cs typeface="Calibri"/>
              </a:rPr>
              <a:t>Broadcaster exits screenshare </a:t>
            </a:r>
            <a:endParaRPr lang="en-AU" sz="2400" i="1">
              <a:solidFill>
                <a:srgbClr val="7030A0"/>
              </a:solidFill>
              <a:latin typeface="Calibri"/>
              <a:ea typeface="Calibri"/>
              <a:cs typeface="Calibri"/>
            </a:endParaRPr>
          </a:p>
        </p:txBody>
      </p:sp>
    </p:spTree>
    <p:extLst>
      <p:ext uri="{BB962C8B-B14F-4D97-AF65-F5344CB8AC3E}">
        <p14:creationId xmlns:p14="http://schemas.microsoft.com/office/powerpoint/2010/main" val="1405929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41D30-018A-3A3C-CABB-6D69C07161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0754E3-9DF7-D5B3-614C-2D8C9368929B}"/>
              </a:ext>
            </a:extLst>
          </p:cNvPr>
          <p:cNvSpPr txBox="1"/>
          <p:nvPr/>
        </p:nvSpPr>
        <p:spPr>
          <a:xfrm>
            <a:off x="1558294" y="838117"/>
            <a:ext cx="9306232" cy="5547673"/>
          </a:xfrm>
          <a:prstGeom prst="rect">
            <a:avLst/>
          </a:prstGeom>
          <a:noFill/>
        </p:spPr>
        <p:txBody>
          <a:bodyPr wrap="square" lIns="91440" tIns="45720" rIns="91440" bIns="45720" rtlCol="0" anchor="t">
            <a:spAutoFit/>
          </a:bodyPr>
          <a:lstStyle/>
          <a:p>
            <a:pPr algn="ctr"/>
            <a:r>
              <a:rPr lang="en-US" sz="3200" dirty="0">
                <a:solidFill>
                  <a:srgbClr val="7030A0"/>
                </a:solidFill>
                <a:latin typeface="Comic Sans MS"/>
                <a:cs typeface="Times New Roman"/>
              </a:rPr>
              <a:t>Leader unmutes</a:t>
            </a:r>
            <a:endParaRPr lang="en-US" sz="3200">
              <a:solidFill>
                <a:srgbClr val="000000"/>
              </a:solidFill>
              <a:latin typeface="Comic Sans MS"/>
              <a:cs typeface="Times New Roman"/>
            </a:endParaRPr>
          </a:p>
          <a:p>
            <a:pPr algn="ctr"/>
            <a:endParaRPr lang="en-US" sz="2400">
              <a:solidFill>
                <a:srgbClr val="000000"/>
              </a:solidFill>
              <a:latin typeface="Comic Sans MS" panose="030F0702030302020204" pitchFamily="66" charset="0"/>
              <a:cs typeface="Times New Roman"/>
            </a:endParaRPr>
          </a:p>
          <a:p>
            <a:pPr algn="ctr"/>
            <a:r>
              <a:rPr lang="en-US" sz="3600" dirty="0">
                <a:solidFill>
                  <a:srgbClr val="7030A0"/>
                </a:solidFill>
                <a:latin typeface="Comic Sans MS"/>
                <a:cs typeface="Times New Roman"/>
              </a:rPr>
              <a:t>Our next song is</a:t>
            </a:r>
            <a:endParaRPr lang="en-US" sz="3600">
              <a:solidFill>
                <a:srgbClr val="000000"/>
              </a:solidFill>
              <a:latin typeface="Comic Sans MS"/>
              <a:cs typeface="Times New Roman"/>
            </a:endParaRPr>
          </a:p>
          <a:p>
            <a:pPr algn="ctr"/>
            <a:endParaRPr lang="en-US" sz="3600">
              <a:solidFill>
                <a:srgbClr val="7030A0"/>
              </a:solidFill>
              <a:latin typeface="Comic Sans MS"/>
              <a:cs typeface="Times New Roman"/>
            </a:endParaRPr>
          </a:p>
          <a:p>
            <a:pPr algn="ctr"/>
            <a:r>
              <a:rPr lang="en-US" sz="4400" dirty="0">
                <a:solidFill>
                  <a:srgbClr val="7030A0"/>
                </a:solidFill>
                <a:latin typeface="Comic Sans MS"/>
              </a:rPr>
              <a:t>When God Almighty Came To Be One Of Us</a:t>
            </a:r>
            <a:endParaRPr lang="en-US" dirty="0"/>
          </a:p>
          <a:p>
            <a:pPr algn="ctr"/>
            <a:r>
              <a:rPr lang="en-US" sz="1050" dirty="0">
                <a:solidFill>
                  <a:srgbClr val="7030A0"/>
                </a:solidFill>
                <a:ea typeface="+mn-lt"/>
                <a:cs typeface="+mn-lt"/>
                <a:hlinkClick r:id="rId2"/>
              </a:rPr>
              <a:t>When</a:t>
            </a:r>
            <a:r>
              <a:rPr lang="en-US" sz="1050" dirty="0">
                <a:solidFill>
                  <a:srgbClr val="7030A0"/>
                </a:solidFill>
                <a:ea typeface="+mn-lt"/>
                <a:cs typeface="+mn-lt"/>
                <a:hlinkClick r:id="rId2">
                  <a:extLst>
                    <a:ext uri="{A12FA001-AC4F-418D-AE19-62706E023703}">
                      <ahyp:hlinkClr xmlns:ahyp="http://schemas.microsoft.com/office/drawing/2018/hyperlinkcolor" val="tx"/>
                    </a:ext>
                  </a:extLst>
                </a:hlinkClick>
              </a:rPr>
              <a:t> God Almighty Came To Be One Of Us</a:t>
            </a:r>
            <a:endParaRPr lang="en-US"/>
          </a:p>
          <a:p>
            <a:pPr algn="ctr"/>
            <a:endParaRPr lang="en-US" sz="3600">
              <a:solidFill>
                <a:srgbClr val="7030A0"/>
              </a:solidFill>
              <a:latin typeface="Times New Roman"/>
              <a:ea typeface="Calibri"/>
              <a:cs typeface="Times New Roman"/>
            </a:endParaRPr>
          </a:p>
          <a:p>
            <a:pPr algn="ctr"/>
            <a:endParaRPr lang="en-US" sz="2800">
              <a:solidFill>
                <a:srgbClr val="7030A0"/>
              </a:solidFill>
              <a:latin typeface="Comic Sans MS" panose="030F0902030302020204" pitchFamily="66" charset="0"/>
              <a:ea typeface="Calibri"/>
              <a:cs typeface="Calibri"/>
            </a:endParaRPr>
          </a:p>
          <a:p>
            <a:pPr algn="ctr"/>
            <a:r>
              <a:rPr lang="en-US" sz="3200" dirty="0">
                <a:solidFill>
                  <a:srgbClr val="7030A0"/>
                </a:solidFill>
                <a:latin typeface="Comic Sans MS"/>
                <a:cs typeface="Segoe UI"/>
              </a:rPr>
              <a:t>​</a:t>
            </a:r>
            <a:r>
              <a:rPr lang="en-US" sz="3200" b="0" i="0" u="none" strike="noStrike" dirty="0">
                <a:solidFill>
                  <a:srgbClr val="7030A0"/>
                </a:solidFill>
                <a:effectLst/>
                <a:latin typeface="Comic Sans MS"/>
              </a:rPr>
              <a:t>We stay on mute</a:t>
            </a:r>
            <a:endParaRPr lang="en-US" sz="3200">
              <a:solidFill>
                <a:srgbClr val="7030A0"/>
              </a:solidFill>
              <a:latin typeface="Comic Sans MS"/>
              <a:ea typeface="+mn-lt"/>
              <a:cs typeface="+mn-lt"/>
            </a:endParaRPr>
          </a:p>
          <a:p>
            <a:pPr algn="ctr"/>
            <a:r>
              <a:rPr lang="en-US" sz="3200" dirty="0">
                <a:solidFill>
                  <a:srgbClr val="7030A0"/>
                </a:solidFill>
                <a:latin typeface="Comic Sans MS"/>
                <a:ea typeface="+mn-lt"/>
                <a:cs typeface="+mn-lt"/>
              </a:rPr>
              <a:t>Leader and Cantor mute</a:t>
            </a:r>
            <a:endParaRPr lang="en-US">
              <a:solidFill>
                <a:srgbClr val="7030A0"/>
              </a:solidFill>
              <a:latin typeface="Comic Sans MS"/>
            </a:endParaRPr>
          </a:p>
        </p:txBody>
      </p:sp>
    </p:spTree>
    <p:extLst>
      <p:ext uri="{BB962C8B-B14F-4D97-AF65-F5344CB8AC3E}">
        <p14:creationId xmlns:p14="http://schemas.microsoft.com/office/powerpoint/2010/main" val="792269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1" y="198224"/>
            <a:ext cx="116737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a:solidFill>
                  <a:srgbClr val="7030A0"/>
                </a:solidFill>
                <a:latin typeface="Comic Sans MS"/>
              </a:rPr>
              <a:t>Leader:</a:t>
            </a:r>
            <a:r>
              <a:rPr lang="en-AU" sz="2400" b="1">
                <a:solidFill>
                  <a:srgbClr val="00B050"/>
                </a:solidFill>
                <a:latin typeface="Comic Sans MS"/>
              </a:rPr>
              <a:t> </a:t>
            </a:r>
            <a:r>
              <a:rPr lang="en-AU" sz="2400">
                <a:latin typeface="Comic Sans MS"/>
              </a:rPr>
              <a:t>Our Holy </a:t>
            </a:r>
            <a:r>
              <a:rPr lang="en-GB" sz="2400">
                <a:latin typeface="Comic Sans MS"/>
              </a:rPr>
              <a:t>Hermit Highlights for today</a:t>
            </a:r>
          </a:p>
        </p:txBody>
      </p:sp>
      <p:sp>
        <p:nvSpPr>
          <p:cNvPr id="8" name="Rectangle 7"/>
          <p:cNvSpPr/>
          <p:nvPr/>
        </p:nvSpPr>
        <p:spPr>
          <a:xfrm>
            <a:off x="9156743" y="3952287"/>
            <a:ext cx="2836053" cy="1200329"/>
          </a:xfrm>
          <a:prstGeom prst="rect">
            <a:avLst/>
          </a:prstGeom>
        </p:spPr>
        <p:txBody>
          <a:bodyPr wrap="square" lIns="91440" tIns="45720" rIns="91440" bIns="45720" anchor="t">
            <a:spAutoFit/>
          </a:bodyPr>
          <a:lstStyle/>
          <a:p>
            <a:r>
              <a:rPr lang="en-GB">
                <a:latin typeface="Comic Sans MS"/>
              </a:rPr>
              <a:t>To read more about </a:t>
            </a:r>
            <a:r>
              <a:rPr lang="en-GB">
                <a:latin typeface="Comic Sans MS"/>
                <a:hlinkClick r:id="rId2"/>
              </a:rPr>
              <a:t>Sr Maria Boulding</a:t>
            </a:r>
            <a:r>
              <a:rPr lang="en-GB">
                <a:latin typeface="Comic Sans MS"/>
              </a:rPr>
              <a:t> please click the link​</a:t>
            </a:r>
            <a:r>
              <a:rPr lang="en-US">
                <a:latin typeface="Comic Sans MS"/>
              </a:rPr>
              <a:t>​ in the send out</a:t>
            </a:r>
          </a:p>
        </p:txBody>
      </p:sp>
      <p:sp>
        <p:nvSpPr>
          <p:cNvPr id="6" name="TextBox 5">
            <a:extLst>
              <a:ext uri="{FF2B5EF4-FFF2-40B4-BE49-F238E27FC236}">
                <a16:creationId xmlns:a16="http://schemas.microsoft.com/office/drawing/2014/main" id="{F6731286-0611-CBF4-816C-55AEFFF3E2BF}"/>
              </a:ext>
            </a:extLst>
          </p:cNvPr>
          <p:cNvSpPr txBox="1"/>
          <p:nvPr/>
        </p:nvSpPr>
        <p:spPr>
          <a:xfrm>
            <a:off x="304961" y="734294"/>
            <a:ext cx="8962027" cy="5571077"/>
          </a:xfrm>
          <a:prstGeom prst="rect">
            <a:avLst/>
          </a:prstGeom>
          <a:noFill/>
        </p:spPr>
        <p:txBody>
          <a:bodyPr wrap="square" lIns="91440" tIns="45720" rIns="91440" bIns="45720" anchor="t">
            <a:spAutoFit/>
          </a:bodyPr>
          <a:lstStyle/>
          <a:p>
            <a:pPr>
              <a:lnSpc>
                <a:spcPct val="150000"/>
              </a:lnSpc>
            </a:pPr>
            <a:r>
              <a:rPr lang="en-AU" sz="2400">
                <a:latin typeface="Comic Sans MS"/>
              </a:rPr>
              <a:t>Sr Maria Boulding </a:t>
            </a:r>
            <a:r>
              <a:rPr lang="en-AU" sz="2400">
                <a:latin typeface="Comic Sans MS"/>
                <a:ea typeface="Open Sans"/>
                <a:cs typeface="Open Sans"/>
              </a:rPr>
              <a:t>was an English nun, writer and translator. In 1947 she joined Stanbrook Abbey in Worcester, taking solemn vows in April 1952. </a:t>
            </a:r>
            <a:endParaRPr lang="en-AU" sz="2400">
              <a:latin typeface="Comic Sans MS"/>
              <a:ea typeface="Tahoma"/>
              <a:cs typeface="Times New Roman"/>
            </a:endParaRPr>
          </a:p>
          <a:p>
            <a:pPr>
              <a:lnSpc>
                <a:spcPct val="150000"/>
              </a:lnSpc>
            </a:pPr>
            <a:r>
              <a:rPr lang="en-AU" sz="2400">
                <a:latin typeface="Comic Sans MS"/>
                <a:ea typeface="Open Sans"/>
                <a:cs typeface="Open Sans"/>
              </a:rPr>
              <a:t>She published a number of books on monastic life. Although rarely appearing in public, she made a conference tour of the Holy Land, Australia and Japan in 1980, then lived as a hermit from 1985 to 2004 with her dog and her cat.</a:t>
            </a:r>
            <a:endParaRPr lang="en-AU" sz="2400">
              <a:latin typeface="Comic Sans MS"/>
              <a:ea typeface="Tahoma"/>
              <a:cs typeface="Times New Roman"/>
            </a:endParaRPr>
          </a:p>
          <a:p>
            <a:pPr>
              <a:lnSpc>
                <a:spcPct val="150000"/>
              </a:lnSpc>
            </a:pPr>
            <a:r>
              <a:rPr lang="en-AU" sz="2400">
                <a:latin typeface="Comic Sans MS"/>
                <a:ea typeface="Open Sans"/>
                <a:cs typeface="Open Sans"/>
              </a:rPr>
              <a:t>From 2004 until her death in 2009 she travelled and continued translating and revising. She insisted that no Latin be read at her funeral in 2009.  </a:t>
            </a:r>
            <a:endParaRPr lang="en-AU" sz="2400">
              <a:latin typeface="Comic Sans MS"/>
              <a:ea typeface="Tahoma"/>
              <a:cs typeface="Times New Roman"/>
            </a:endParaRPr>
          </a:p>
        </p:txBody>
      </p:sp>
      <p:sp>
        <p:nvSpPr>
          <p:cNvPr id="9" name="TextBox 8">
            <a:extLst>
              <a:ext uri="{FF2B5EF4-FFF2-40B4-BE49-F238E27FC236}">
                <a16:creationId xmlns:a16="http://schemas.microsoft.com/office/drawing/2014/main" id="{B0DD3B0A-4B8D-D1DC-F786-C58EFCFD5176}"/>
              </a:ext>
            </a:extLst>
          </p:cNvPr>
          <p:cNvSpPr txBox="1"/>
          <p:nvPr/>
        </p:nvSpPr>
        <p:spPr>
          <a:xfrm>
            <a:off x="-599090" y="5312979"/>
            <a:ext cx="184731" cy="369332"/>
          </a:xfrm>
          <a:prstGeom prst="rect">
            <a:avLst/>
          </a:prstGeom>
          <a:noFill/>
        </p:spPr>
        <p:txBody>
          <a:bodyPr wrap="none" rtlCol="0">
            <a:spAutoFit/>
          </a:bodyPr>
          <a:lstStyle/>
          <a:p>
            <a:endParaRPr lang="en-AU"/>
          </a:p>
        </p:txBody>
      </p:sp>
      <p:pic>
        <p:nvPicPr>
          <p:cNvPr id="4" name="Picture 3" descr="A nun reading a book in a library&#10;&#10;AI-generated content may be incorrect.">
            <a:extLst>
              <a:ext uri="{FF2B5EF4-FFF2-40B4-BE49-F238E27FC236}">
                <a16:creationId xmlns:a16="http://schemas.microsoft.com/office/drawing/2014/main" id="{A3FC0C37-03B2-0A12-8660-FCD1C9069BB4}"/>
              </a:ext>
            </a:extLst>
          </p:cNvPr>
          <p:cNvPicPr>
            <a:picLocks noChangeAspect="1"/>
          </p:cNvPicPr>
          <p:nvPr/>
        </p:nvPicPr>
        <p:blipFill>
          <a:blip r:embed="rId3"/>
          <a:stretch>
            <a:fillRect/>
          </a:stretch>
        </p:blipFill>
        <p:spPr>
          <a:xfrm>
            <a:off x="9259583" y="1318517"/>
            <a:ext cx="2628472" cy="2628472"/>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3966" y="975136"/>
            <a:ext cx="9360746" cy="3067828"/>
          </a:xfrm>
          <a:prstGeom prst="rect">
            <a:avLst/>
          </a:prstGeom>
        </p:spPr>
        <p:txBody>
          <a:bodyPr wrap="square" lIns="91440" tIns="45720" rIns="91440" bIns="45720" anchor="t">
            <a:spAutoFit/>
          </a:bodyPr>
          <a:lstStyle/>
          <a:p>
            <a:pPr>
              <a:lnSpc>
                <a:spcPct val="150000"/>
              </a:lnSpc>
              <a:spcAft>
                <a:spcPts val="1200"/>
              </a:spcAft>
            </a:pPr>
            <a:r>
              <a:rPr lang="en-US" sz="2800">
                <a:solidFill>
                  <a:srgbClr val="7030A0"/>
                </a:solidFill>
                <a:latin typeface="Comic Sans MS"/>
                <a:cs typeface="Segoe UI"/>
              </a:rPr>
              <a:t>Leader:</a:t>
            </a:r>
            <a:r>
              <a:rPr lang="en-US" sz="2800">
                <a:solidFill>
                  <a:srgbClr val="00B050"/>
                </a:solidFill>
                <a:latin typeface="Comic Sans MS"/>
                <a:cs typeface="Segoe UI"/>
              </a:rPr>
              <a:t> </a:t>
            </a:r>
            <a:r>
              <a:rPr lang="en-US" sz="2800">
                <a:latin typeface="Comic Sans MS"/>
              </a:rPr>
              <a:t>We are the body of Christ</a:t>
            </a:r>
            <a:endParaRPr lang="en-US"/>
          </a:p>
          <a:p>
            <a:pPr algn="ctr">
              <a:lnSpc>
                <a:spcPct val="150000"/>
              </a:lnSpc>
              <a:spcAft>
                <a:spcPts val="1200"/>
              </a:spcAft>
            </a:pPr>
            <a:r>
              <a:rPr lang="en-US" sz="2800" b="1">
                <a:solidFill>
                  <a:srgbClr val="7030A0"/>
                </a:solidFill>
                <a:latin typeface="Comic Sans MS"/>
              </a:rPr>
              <a:t>All:</a:t>
            </a:r>
            <a:r>
              <a:rPr lang="en-US" sz="2800" b="1">
                <a:solidFill>
                  <a:srgbClr val="00B050"/>
                </a:solidFill>
                <a:latin typeface="Comic Sans MS"/>
              </a:rPr>
              <a:t> </a:t>
            </a:r>
            <a:r>
              <a:rPr lang="en-US" sz="2800" b="1">
                <a:latin typeface="Comic Sans MS"/>
              </a:rPr>
              <a:t>God’s Spirit is with us</a:t>
            </a:r>
            <a:endParaRPr lang="en-US" sz="2800">
              <a:latin typeface="Comic Sans MS" panose="030F0702030302020204" pitchFamily="66" charset="0"/>
            </a:endParaRPr>
          </a:p>
          <a:p>
            <a:pPr>
              <a:lnSpc>
                <a:spcPct val="150000"/>
              </a:lnSpc>
              <a:spcAft>
                <a:spcPts val="1200"/>
              </a:spcAft>
            </a:pPr>
            <a:r>
              <a:rPr lang="en-US" sz="2800">
                <a:solidFill>
                  <a:srgbClr val="7030A0"/>
                </a:solidFill>
                <a:latin typeface="Comic Sans MS"/>
                <a:ea typeface="Roboto"/>
                <a:cs typeface="Segoe UI"/>
              </a:rPr>
              <a:t>Leader:</a:t>
            </a:r>
            <a:r>
              <a:rPr lang="en-US" sz="2800">
                <a:solidFill>
                  <a:srgbClr val="00B050"/>
                </a:solidFill>
                <a:latin typeface="Comic Sans MS"/>
                <a:cs typeface="Segoe UI"/>
              </a:rPr>
              <a:t> </a:t>
            </a:r>
            <a:r>
              <a:rPr lang="en-US" sz="2800">
                <a:latin typeface="Comic Sans MS"/>
              </a:rPr>
              <a:t>The peace of the Lord be always with you.</a:t>
            </a:r>
            <a:endParaRPr lang="en-US"/>
          </a:p>
          <a:p>
            <a:pPr algn="ctr">
              <a:lnSpc>
                <a:spcPct val="150000"/>
              </a:lnSpc>
              <a:spcAft>
                <a:spcPts val="1200"/>
              </a:spcAft>
            </a:pPr>
            <a:r>
              <a:rPr lang="en-US" sz="2800" b="1">
                <a:solidFill>
                  <a:srgbClr val="7030A0"/>
                </a:solidFill>
                <a:latin typeface="Comic Sans MS"/>
              </a:rPr>
              <a:t>All:</a:t>
            </a:r>
            <a:r>
              <a:rPr lang="en-US" sz="2800" b="1">
                <a:solidFill>
                  <a:srgbClr val="00B050"/>
                </a:solidFill>
                <a:latin typeface="Comic Sans MS"/>
              </a:rPr>
              <a:t> </a:t>
            </a:r>
            <a:r>
              <a:rPr lang="en-US" sz="2800" b="1">
                <a:latin typeface="Comic Sans MS"/>
              </a:rPr>
              <a:t>And also with you.</a:t>
            </a:r>
            <a:endParaRPr lang="en-US" sz="2800">
              <a:latin typeface="Comic Sans MS"/>
            </a:endParaRPr>
          </a:p>
        </p:txBody>
      </p:sp>
      <p:sp>
        <p:nvSpPr>
          <p:cNvPr id="3" name="Rectangle 2"/>
          <p:cNvSpPr/>
          <p:nvPr/>
        </p:nvSpPr>
        <p:spPr>
          <a:xfrm>
            <a:off x="3862914" y="449225"/>
            <a:ext cx="4471096" cy="584775"/>
          </a:xfrm>
          <a:prstGeom prst="rect">
            <a:avLst/>
          </a:prstGeom>
        </p:spPr>
        <p:txBody>
          <a:bodyPr wrap="none" lIns="91440" tIns="45720" rIns="91440" bIns="45720" anchor="t">
            <a:spAutoFit/>
          </a:bodyPr>
          <a:lstStyle/>
          <a:p>
            <a:r>
              <a:rPr lang="en-AU" sz="3200">
                <a:solidFill>
                  <a:srgbClr val="7030A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110235" y="115903"/>
            <a:ext cx="3860351" cy="400110"/>
          </a:xfrm>
          <a:prstGeom prst="rect">
            <a:avLst/>
          </a:prstGeom>
        </p:spPr>
        <p:txBody>
          <a:bodyPr wrap="none" lIns="91440" tIns="45720" rIns="91440" bIns="45720" anchor="t">
            <a:spAutoFit/>
          </a:bodyPr>
          <a:lstStyle/>
          <a:p>
            <a:pPr algn="ctr"/>
            <a:r>
              <a:rPr lang="en-AU" sz="2000">
                <a:solidFill>
                  <a:srgbClr val="7030A0"/>
                </a:solidFill>
                <a:latin typeface="Comic Sans MS"/>
                <a:cs typeface="Arial"/>
              </a:rPr>
              <a:t>The Leader and Cantor unmute</a:t>
            </a:r>
            <a:endParaRPr lang="en-US" sz="1400">
              <a:solidFill>
                <a:srgbClr val="7030A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806908" y="4126653"/>
            <a:ext cx="10574862" cy="2406428"/>
          </a:xfrm>
          <a:prstGeom prst="rect">
            <a:avLst/>
          </a:prstGeom>
        </p:spPr>
        <p:txBody>
          <a:bodyPr wrap="square" lIns="91440" tIns="45720" rIns="91440" bIns="45720" anchor="t">
            <a:spAutoFit/>
          </a:bodyPr>
          <a:lstStyle/>
          <a:p>
            <a:pPr>
              <a:lnSpc>
                <a:spcPct val="150000"/>
              </a:lnSpc>
            </a:pPr>
            <a:r>
              <a:rPr lang="en-AU" sz="2000" b="1">
                <a:solidFill>
                  <a:srgbClr val="7030A0"/>
                </a:solidFill>
                <a:latin typeface="Comic Sans MS"/>
                <a:cs typeface="Arial"/>
              </a:rPr>
              <a:t>Leader:</a:t>
            </a:r>
            <a:r>
              <a:rPr lang="en-AU" sz="2000" b="1">
                <a:solidFill>
                  <a:srgbClr val="00B050"/>
                </a:solidFill>
                <a:latin typeface="Comic Sans MS"/>
                <a:cs typeface="Arial"/>
              </a:rPr>
              <a:t> </a:t>
            </a:r>
            <a:r>
              <a:rPr lang="en-AU" sz="2000">
                <a:latin typeface="Comic Sans MS"/>
                <a:cs typeface="Arial"/>
              </a:rPr>
              <a:t>A sign of peace may be exchanged</a:t>
            </a:r>
            <a:endParaRPr lang="en-US" sz="2000">
              <a:latin typeface="Comic Sans MS"/>
              <a:cs typeface="Arial"/>
            </a:endParaRPr>
          </a:p>
          <a:p>
            <a:pPr>
              <a:lnSpc>
                <a:spcPct val="150000"/>
              </a:lnSpc>
            </a:pPr>
            <a:endParaRPr lang="en-US" sz="1050">
              <a:latin typeface="Comic Sans MS"/>
              <a:cs typeface="Arial"/>
            </a:endParaRPr>
          </a:p>
          <a:p>
            <a:pPr algn="ctr">
              <a:lnSpc>
                <a:spcPct val="150000"/>
              </a:lnSpc>
            </a:pPr>
            <a:r>
              <a:rPr lang="en-AU" sz="2000">
                <a:latin typeface="Comic Sans MS"/>
                <a:cs typeface="Arial"/>
              </a:rPr>
              <a:t>You may like to type 'Peace' into the chat, use the 'raise hand’ or other reaction buttons, or just simply wave via the screen with your video turned on</a:t>
            </a:r>
            <a:endParaRPr lang="en-US" sz="2000">
              <a:latin typeface="Comic Sans MS"/>
              <a:cs typeface="Arial"/>
            </a:endParaRPr>
          </a:p>
          <a:p>
            <a:pPr algn="ctr">
              <a:lnSpc>
                <a:spcPct val="150000"/>
              </a:lnSpc>
            </a:pPr>
            <a:endParaRPr lang="en-AU" sz="1050">
              <a:latin typeface="Comic Sans MS"/>
              <a:cs typeface="Arial"/>
            </a:endParaRPr>
          </a:p>
          <a:p>
            <a:pPr algn="ctr">
              <a:lnSpc>
                <a:spcPct val="150000"/>
              </a:lnSpc>
            </a:pPr>
            <a:r>
              <a:rPr lang="en-AU" sz="2000">
                <a:latin typeface="Comic Sans MS"/>
                <a:cs typeface="Arial"/>
              </a:rPr>
              <a:t>(Broadcaster exits shared screen for a few moments for the exchange of peace)</a:t>
            </a:r>
            <a:endParaRPr lang="en-AU" sz="2000">
              <a:cs typeface="Times New Roman"/>
            </a:endParaRPr>
          </a:p>
        </p:txBody>
      </p:sp>
    </p:spTree>
    <p:extLst>
      <p:ext uri="{BB962C8B-B14F-4D97-AF65-F5344CB8AC3E}">
        <p14:creationId xmlns:p14="http://schemas.microsoft.com/office/powerpoint/2010/main" val="1883291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31</a:t>
            </a:fld>
            <a:endParaRPr lang="en-AU"/>
          </a:p>
        </p:txBody>
      </p:sp>
      <p:sp>
        <p:nvSpPr>
          <p:cNvPr id="3" name="TextBox 2"/>
          <p:cNvSpPr txBox="1"/>
          <p:nvPr/>
        </p:nvSpPr>
        <p:spPr>
          <a:xfrm>
            <a:off x="2162037" y="87920"/>
            <a:ext cx="8074768" cy="523220"/>
          </a:xfrm>
          <a:prstGeom prst="rect">
            <a:avLst/>
          </a:prstGeom>
          <a:noFill/>
        </p:spPr>
        <p:txBody>
          <a:bodyPr wrap="square" lIns="91440" tIns="45720" rIns="91440" bIns="45720" rtlCol="0" anchor="t">
            <a:spAutoFit/>
          </a:bodyPr>
          <a:lstStyle/>
          <a:p>
            <a:pPr algn="ctr"/>
            <a:r>
              <a:rPr lang="en-US" sz="2800">
                <a:solidFill>
                  <a:srgbClr val="7030A0"/>
                </a:solidFill>
                <a:latin typeface="Comic Sans MS"/>
              </a:rPr>
              <a:t>Prayer of Thanksgiving before Intercessions </a:t>
            </a:r>
          </a:p>
        </p:txBody>
      </p:sp>
      <p:sp>
        <p:nvSpPr>
          <p:cNvPr id="4" name="TextBox 3"/>
          <p:cNvSpPr txBox="1"/>
          <p:nvPr/>
        </p:nvSpPr>
        <p:spPr>
          <a:xfrm>
            <a:off x="1772292" y="550794"/>
            <a:ext cx="8852899" cy="6166792"/>
          </a:xfrm>
          <a:prstGeom prst="rect">
            <a:avLst/>
          </a:prstGeom>
          <a:noFill/>
        </p:spPr>
        <p:txBody>
          <a:bodyPr wrap="square" lIns="91440" tIns="45720" rIns="91440" bIns="45720" rtlCol="0" anchor="t">
            <a:spAutoFit/>
          </a:bodyPr>
          <a:lstStyle/>
          <a:p>
            <a:pPr>
              <a:lnSpc>
                <a:spcPct val="150000"/>
              </a:lnSpc>
            </a:pPr>
            <a:r>
              <a:rPr lang="en-US" sz="2400">
                <a:solidFill>
                  <a:srgbClr val="000000"/>
                </a:solidFill>
                <a:latin typeface="Comic Sans MS"/>
                <a:ea typeface="+mn-lt"/>
                <a:cs typeface="+mn-lt"/>
              </a:rPr>
              <a:t>God</a:t>
            </a:r>
            <a:r>
              <a:rPr lang="en-US" sz="2400">
                <a:latin typeface="Comic Sans MS"/>
                <a:ea typeface="+mn-lt"/>
                <a:cs typeface="+mn-lt"/>
              </a:rPr>
              <a:t> of the journey, thank you for walking with us.</a:t>
            </a:r>
            <a:br>
              <a:rPr lang="en-US" sz="2400">
                <a:latin typeface="Comic Sans MS"/>
                <a:ea typeface="+mn-lt"/>
                <a:cs typeface="+mn-lt"/>
              </a:rPr>
            </a:br>
            <a:r>
              <a:rPr lang="en-US" sz="2400">
                <a:latin typeface="Comic Sans MS"/>
                <a:ea typeface="+mn-lt"/>
                <a:cs typeface="+mn-lt"/>
              </a:rPr>
              <a:t>Thank you for:</a:t>
            </a:r>
            <a:br>
              <a:rPr lang="en-US" sz="2400">
                <a:latin typeface="Comic Sans MS"/>
                <a:ea typeface="+mn-lt"/>
                <a:cs typeface="+mn-lt"/>
              </a:rPr>
            </a:br>
            <a:r>
              <a:rPr lang="en-US" sz="2400">
                <a:latin typeface="Comic Sans MS"/>
                <a:ea typeface="+mn-lt"/>
                <a:cs typeface="+mn-lt"/>
              </a:rPr>
              <a:t>visions and dreams that reveal more of your purposes;</a:t>
            </a:r>
            <a:br>
              <a:rPr lang="en-US" sz="2400">
                <a:latin typeface="Comic Sans MS"/>
                <a:ea typeface="+mn-lt"/>
                <a:cs typeface="+mn-lt"/>
              </a:rPr>
            </a:br>
            <a:r>
              <a:rPr lang="en-US" sz="2400">
                <a:latin typeface="Comic Sans MS"/>
                <a:ea typeface="+mn-lt"/>
                <a:cs typeface="+mn-lt"/>
              </a:rPr>
              <a:t>hope in the future, expectation and exploration;</a:t>
            </a:r>
            <a:br>
              <a:rPr lang="en-US" sz="2400">
                <a:latin typeface="Comic Sans MS"/>
                <a:ea typeface="+mn-lt"/>
                <a:cs typeface="+mn-lt"/>
              </a:rPr>
            </a:br>
            <a:r>
              <a:rPr lang="en-US" sz="2400">
                <a:latin typeface="Comic Sans MS"/>
                <a:ea typeface="+mn-lt"/>
                <a:cs typeface="+mn-lt"/>
              </a:rPr>
              <a:t>the guidance you’ve given and the hand that leads us;</a:t>
            </a:r>
            <a:br>
              <a:rPr lang="en-US" sz="2400">
                <a:latin typeface="Comic Sans MS"/>
                <a:ea typeface="+mn-lt"/>
                <a:cs typeface="+mn-lt"/>
              </a:rPr>
            </a:br>
            <a:r>
              <a:rPr lang="en-US" sz="2400">
                <a:latin typeface="Comic Sans MS"/>
                <a:ea typeface="+mn-lt"/>
                <a:cs typeface="+mn-lt"/>
              </a:rPr>
              <a:t>the chance to turn things around and make good what is bad,</a:t>
            </a:r>
            <a:br>
              <a:rPr lang="en-US" sz="2400">
                <a:latin typeface="Comic Sans MS"/>
                <a:ea typeface="+mn-lt"/>
                <a:cs typeface="+mn-lt"/>
              </a:rPr>
            </a:br>
            <a:r>
              <a:rPr lang="en-US" sz="2400">
                <a:latin typeface="Comic Sans MS"/>
                <a:ea typeface="+mn-lt"/>
                <a:cs typeface="+mn-lt"/>
              </a:rPr>
              <a:t>to make right what is wrong, to make light out of darkness,</a:t>
            </a:r>
            <a:br>
              <a:rPr lang="en-US" sz="2400">
                <a:latin typeface="Comic Sans MS"/>
                <a:ea typeface="+mn-lt"/>
                <a:cs typeface="+mn-lt"/>
              </a:rPr>
            </a:br>
            <a:r>
              <a:rPr lang="en-US" sz="2400">
                <a:latin typeface="Comic Sans MS"/>
                <a:ea typeface="+mn-lt"/>
                <a:cs typeface="+mn-lt"/>
              </a:rPr>
              <a:t>to make peace out of war, to make hope out of despair,</a:t>
            </a:r>
            <a:br>
              <a:rPr lang="en-US" sz="2400">
                <a:latin typeface="Comic Sans MS"/>
                <a:ea typeface="+mn-lt"/>
                <a:cs typeface="+mn-lt"/>
              </a:rPr>
            </a:br>
            <a:r>
              <a:rPr lang="en-US" sz="2400">
                <a:latin typeface="Comic Sans MS"/>
                <a:ea typeface="+mn-lt"/>
                <a:cs typeface="+mn-lt"/>
              </a:rPr>
              <a:t>to make meaning and purpose where none has been found.</a:t>
            </a:r>
            <a:br>
              <a:rPr lang="en-US" sz="2400">
                <a:latin typeface="Comic Sans MS"/>
                <a:ea typeface="+mn-lt"/>
                <a:cs typeface="+mn-lt"/>
              </a:rPr>
            </a:br>
            <a:r>
              <a:rPr lang="en-US" sz="2400">
                <a:latin typeface="Comic Sans MS"/>
                <a:ea typeface="+mn-lt"/>
                <a:cs typeface="+mn-lt"/>
              </a:rPr>
              <a:t>God of the journey, thanks be to you.</a:t>
            </a:r>
            <a:br>
              <a:rPr lang="en-US" sz="2400">
                <a:latin typeface="Comic Sans MS"/>
                <a:ea typeface="+mn-lt"/>
                <a:cs typeface="+mn-lt"/>
              </a:rPr>
            </a:br>
            <a:r>
              <a:rPr lang="en-US" sz="2400" b="1">
                <a:latin typeface="Comic Sans MS"/>
                <a:ea typeface="+mn-lt"/>
                <a:cs typeface="+mn-lt"/>
              </a:rPr>
              <a:t>Amen.</a:t>
            </a:r>
            <a:endParaRPr lang="en-US" b="1">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56979" y="-16885"/>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7030A0"/>
                </a:solidFill>
                <a:latin typeface="Comic Sans MS"/>
                <a:ea typeface="+mn-lt"/>
                <a:cs typeface="+mn-lt"/>
              </a:rPr>
              <a:t>Intercessions</a:t>
            </a:r>
            <a:endParaRPr lang="en-US" sz="3200">
              <a:solidFill>
                <a:srgbClr val="7030A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98055" y="273410"/>
            <a:ext cx="12128190" cy="6586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dirty="0">
                <a:solidFill>
                  <a:srgbClr val="7030A0"/>
                </a:solidFill>
                <a:latin typeface="Comic Sans MS"/>
              </a:rPr>
              <a:t>Reader 2:</a:t>
            </a:r>
            <a:r>
              <a:rPr lang="en-AU" sz="2400" dirty="0">
                <a:solidFill>
                  <a:srgbClr val="00B050"/>
                </a:solidFill>
                <a:latin typeface="Comic Sans MS"/>
              </a:rPr>
              <a:t> </a:t>
            </a:r>
            <a:r>
              <a:rPr lang="en-GB" sz="2400" dirty="0">
                <a:latin typeface="Comic Sans MS"/>
              </a:rPr>
              <a:t>We pray for creation and communities we share our lives with.</a:t>
            </a:r>
            <a:r>
              <a:rPr lang="en-US" sz="2400" dirty="0">
                <a:latin typeface="Comic Sans MS"/>
              </a:rPr>
              <a:t> </a:t>
            </a:r>
            <a:r>
              <a:rPr lang="en-AU" sz="2400" dirty="0">
                <a:latin typeface="Comic Sans MS"/>
              </a:rPr>
              <a:t>We pause for a few moments to name either in our hearts, or out loud, or in the chat, those environments and communities we bring to the Lord in prayer. </a:t>
            </a:r>
          </a:p>
          <a:p>
            <a:pPr>
              <a:lnSpc>
                <a:spcPct val="150000"/>
              </a:lnSpc>
            </a:pPr>
            <a:r>
              <a:rPr lang="en-AU" sz="2000" b="1" dirty="0">
                <a:solidFill>
                  <a:srgbClr val="7030A0"/>
                </a:solidFill>
                <a:latin typeface="Comic Sans MS"/>
              </a:rPr>
              <a:t>PAUSE…</a:t>
            </a:r>
          </a:p>
          <a:p>
            <a:pPr>
              <a:lnSpc>
                <a:spcPct val="150000"/>
              </a:lnSpc>
            </a:pPr>
            <a:r>
              <a:rPr lang="en-AU" sz="2400" dirty="0">
                <a:latin typeface="Comic Sans MS"/>
              </a:rPr>
              <a:t>We entrust to you the community of Holy Hermits Online and our ministry partners:</a:t>
            </a:r>
          </a:p>
          <a:p>
            <a:pPr>
              <a:lnSpc>
                <a:spcPct val="150000"/>
              </a:lnSpc>
            </a:pPr>
            <a:endParaRPr lang="en-AU" sz="2400" dirty="0">
              <a:latin typeface="Comic Sans MS"/>
            </a:endParaRPr>
          </a:p>
          <a:p>
            <a:pPr marL="0" algn="l" rtl="0" eaLnBrk="1" fontAlgn="base" latinLnBrk="0" hangingPunct="1">
              <a:lnSpc>
                <a:spcPct val="150000"/>
              </a:lnSpc>
              <a:buNone/>
            </a:pPr>
            <a:endParaRPr lang="en-AU" sz="2400" b="0" i="0" u="none" strike="noStrike" dirty="0">
              <a:effectLst/>
              <a:latin typeface="Arial" panose="020B0604020202020204" pitchFamily="34" charset="0"/>
              <a:cs typeface="Arial" panose="020B0604020202020204" pitchFamily="34" charset="0"/>
            </a:endParaRPr>
          </a:p>
          <a:p>
            <a:pPr>
              <a:lnSpc>
                <a:spcPct val="150000"/>
              </a:lnSpc>
            </a:pPr>
            <a:endParaRPr lang="en-AU" sz="2400" dirty="0">
              <a:latin typeface="Comic Sans MS"/>
            </a:endParaRPr>
          </a:p>
          <a:p>
            <a:pPr>
              <a:lnSpc>
                <a:spcPct val="150000"/>
              </a:lnSpc>
            </a:pPr>
            <a:endParaRPr lang="en-AU" sz="2400" dirty="0">
              <a:latin typeface="Comic Sans MS"/>
            </a:endParaRPr>
          </a:p>
          <a:p>
            <a:pPr>
              <a:lnSpc>
                <a:spcPct val="150000"/>
              </a:lnSpc>
            </a:pPr>
            <a:endParaRPr lang="en-AU" sz="2400" dirty="0">
              <a:latin typeface="Comic Sans MS"/>
              <a:cs typeface="Calibri"/>
            </a:endParaRPr>
          </a:p>
          <a:p>
            <a:pPr>
              <a:lnSpc>
                <a:spcPct val="150000"/>
              </a:lnSpc>
            </a:pPr>
            <a:r>
              <a:rPr lang="en-AU" sz="2400" dirty="0">
                <a:latin typeface="Comic Sans MS"/>
                <a:cs typeface="Calibri"/>
              </a:rPr>
              <a:t>Prosper the work of our hands and show us the way to your new creation.</a:t>
            </a:r>
            <a:endParaRPr lang="en-AU" dirty="0">
              <a:cs typeface="Times New Roman"/>
            </a:endParaRPr>
          </a:p>
          <a:p>
            <a:pPr>
              <a:lnSpc>
                <a:spcPct val="150000"/>
              </a:lnSpc>
            </a:pPr>
            <a:r>
              <a:rPr lang="en-GB" sz="2400" dirty="0">
                <a:latin typeface="Comic Sans MS"/>
              </a:rPr>
              <a:t>Creator God, </a:t>
            </a:r>
            <a:r>
              <a:rPr lang="en-GB" sz="24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4104536540"/>
              </p:ext>
            </p:extLst>
          </p:nvPr>
        </p:nvGraphicFramePr>
        <p:xfrm>
          <a:off x="2774022" y="2825394"/>
          <a:ext cx="6769493" cy="3053398"/>
        </p:xfrm>
        <a:graphic>
          <a:graphicData uri="http://schemas.openxmlformats.org/drawingml/2006/table">
            <a:tbl>
              <a:tblPr firstRow="1" bandRow="1">
                <a:tableStyleId>{2D5ABB26-0587-4C30-8999-92F81FD0307C}</a:tableStyleId>
              </a:tblPr>
              <a:tblGrid>
                <a:gridCol w="6300109">
                  <a:extLst>
                    <a:ext uri="{9D8B030D-6E8A-4147-A177-3AD203B41FA5}">
                      <a16:colId xmlns:a16="http://schemas.microsoft.com/office/drawing/2014/main" val="2908256516"/>
                    </a:ext>
                  </a:extLst>
                </a:gridCol>
                <a:gridCol w="234692">
                  <a:extLst>
                    <a:ext uri="{9D8B030D-6E8A-4147-A177-3AD203B41FA5}">
                      <a16:colId xmlns:a16="http://schemas.microsoft.com/office/drawing/2014/main" val="2881208652"/>
                    </a:ext>
                  </a:extLst>
                </a:gridCol>
                <a:gridCol w="234692">
                  <a:extLst>
                    <a:ext uri="{9D8B030D-6E8A-4147-A177-3AD203B41FA5}">
                      <a16:colId xmlns:a16="http://schemas.microsoft.com/office/drawing/2014/main" val="3833997299"/>
                    </a:ext>
                  </a:extLst>
                </a:gridCol>
              </a:tblGrid>
              <a:tr h="2836333">
                <a:tc>
                  <a:txBody>
                    <a:bodyPr/>
                    <a:lstStyle/>
                    <a:p>
                      <a:pPr marL="0" indent="0">
                        <a:lnSpc>
                          <a:spcPct val="150000"/>
                        </a:lnSpc>
                        <a:buFont typeface="Arial" panose="020B0604020202020204" pitchFamily="34" charset="0"/>
                        <a:buNone/>
                      </a:pPr>
                      <a:r>
                        <a:rPr lang="en-AU" sz="2200" b="0" i="0" dirty="0">
                          <a:latin typeface="Comic Sans MS"/>
                          <a:cs typeface="Calibri"/>
                        </a:rPr>
                        <a:t>St John's Cathedral Brisbane</a:t>
                      </a:r>
                      <a:endParaRPr lang="en-US" sz="2200" b="0" i="0" dirty="0">
                        <a:latin typeface="Comic Sans MS"/>
                        <a:cs typeface="Calibri"/>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AU" sz="2200" b="0" i="0" dirty="0">
                          <a:latin typeface="Comic Sans MS"/>
                          <a:cs typeface="Calibri"/>
                        </a:rPr>
                        <a:t>The Anglican Diocese of Southern Queensland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AU" sz="2200" b="0" i="0" dirty="0">
                          <a:latin typeface="Comic Sans MS"/>
                          <a:cs typeface="Calibri"/>
                        </a:rPr>
                        <a:t>St Gabriel’s, Carindale</a:t>
                      </a:r>
                    </a:p>
                    <a:p>
                      <a:pPr marL="0" marR="0" lvl="0" indent="0" algn="l" rtl="0">
                        <a:lnSpc>
                          <a:spcPct val="150000"/>
                        </a:lnSpc>
                        <a:spcBef>
                          <a:spcPts val="0"/>
                        </a:spcBef>
                        <a:spcAft>
                          <a:spcPts val="0"/>
                        </a:spcAft>
                        <a:buClrTx/>
                        <a:buSzTx/>
                        <a:buFont typeface="Arial" panose="020B0604020202020204" pitchFamily="34" charset="0"/>
                        <a:buNone/>
                      </a:pPr>
                      <a:r>
                        <a:rPr lang="en-AU" sz="2200" b="0" i="0" dirty="0">
                          <a:latin typeface="Comic Sans MS"/>
                          <a:cs typeface="Calibri"/>
                        </a:rPr>
                        <a:t>Benedictus Contemplative Church, Canberra</a:t>
                      </a:r>
                      <a:endParaRPr lang="en-AU" sz="2200" dirty="0"/>
                    </a:p>
                    <a:p>
                      <a:pPr marL="0" marR="0" lvl="0" indent="0" algn="l" rtl="0">
                        <a:lnSpc>
                          <a:spcPct val="150000"/>
                        </a:lnSpc>
                        <a:spcBef>
                          <a:spcPts val="0"/>
                        </a:spcBef>
                        <a:spcAft>
                          <a:spcPts val="0"/>
                        </a:spcAft>
                        <a:buClrTx/>
                        <a:buSzTx/>
                        <a:buFont typeface="Arial" panose="020B0604020202020204" pitchFamily="34" charset="0"/>
                        <a:buNone/>
                      </a:pPr>
                      <a:r>
                        <a:rPr lang="en-AU" sz="2200" b="0" i="0" dirty="0">
                          <a:latin typeface="Comic Sans MS"/>
                          <a:cs typeface="Calibri"/>
                        </a:rPr>
                        <a:t>Anglican Focus and</a:t>
                      </a:r>
                      <a:endParaRPr lang="en-AU" sz="2200" dirty="0"/>
                    </a:p>
                    <a:p>
                      <a:pPr marL="0" marR="0" lvl="0" indent="0" algn="l" rtl="0">
                        <a:lnSpc>
                          <a:spcPct val="150000"/>
                        </a:lnSpc>
                        <a:spcBef>
                          <a:spcPts val="0"/>
                        </a:spcBef>
                        <a:spcAft>
                          <a:spcPts val="0"/>
                        </a:spcAft>
                        <a:buClrTx/>
                        <a:buSzTx/>
                        <a:buFont typeface="Arial" panose="020B0604020202020204" pitchFamily="34" charset="0"/>
                        <a:buNone/>
                      </a:pPr>
                      <a:r>
                        <a:rPr lang="en-AU" sz="2200" b="0" i="0" dirty="0">
                          <a:latin typeface="Comic Sans MS"/>
                          <a:cs typeface="Calibri"/>
                        </a:rPr>
                        <a:t>Tithe.ly</a:t>
                      </a:r>
                      <a:endParaRPr lang="en-AU" sz="2200" b="0" i="0" dirty="0">
                        <a:latin typeface="Comic Sans MS"/>
                      </a:endParaRPr>
                    </a:p>
                  </a:txBody>
                  <a:tcPr/>
                </a:tc>
                <a:tc>
                  <a:txBody>
                    <a:bodyPr/>
                    <a:lstStyle/>
                    <a:p>
                      <a:pPr marL="0" indent="0">
                        <a:lnSpc>
                          <a:spcPct val="150000"/>
                        </a:lnSpc>
                        <a:buFont typeface="Arial" panose="020B0604020202020204" pitchFamily="34" charset="0"/>
                        <a:buNone/>
                      </a:pPr>
                      <a:endParaRPr lang="en-AU" sz="2000" b="0" i="0">
                        <a:latin typeface="Comic Sans MS"/>
                        <a:cs typeface="Calibri"/>
                      </a:endParaRPr>
                    </a:p>
                  </a:txBody>
                  <a:tcPr/>
                </a:tc>
                <a:tc>
                  <a:txBody>
                    <a:bodyPr/>
                    <a:lstStyle/>
                    <a:p>
                      <a:pPr marL="0" indent="0" algn="l" rtl="0" fontAlgn="base">
                        <a:lnSpc>
                          <a:spcPct val="150000"/>
                        </a:lnSpc>
                        <a:buFont typeface="Arial" panose="020B0604020202020204" pitchFamily="34" charset="0"/>
                        <a:buNone/>
                      </a:pPr>
                      <a:endParaRPr lang="en-US" sz="2000" b="0" i="0" dirty="0">
                        <a:latin typeface="Comic Sans MS"/>
                        <a:cs typeface="Arial"/>
                      </a:endParaRPr>
                    </a:p>
                    <a:p>
                      <a:pPr marL="342900" indent="-342900">
                        <a:lnSpc>
                          <a:spcPct val="150000"/>
                        </a:lnSpc>
                        <a:buFont typeface="Arial" panose="020B0604020202020204" pitchFamily="34" charset="0"/>
                        <a:buChar char="•"/>
                      </a:pPr>
                      <a:endParaRPr lang="en-AU" sz="2000" b="0" i="0" dirty="0">
                        <a:latin typeface="Comic Sans MS"/>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33</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97661" y="-369"/>
            <a:ext cx="11247660" cy="6799554"/>
          </a:xfrm>
          <a:prstGeom prst="rect">
            <a:avLst/>
          </a:prstGeom>
          <a:noFill/>
        </p:spPr>
        <p:txBody>
          <a:bodyPr wrap="square" lIns="91440" tIns="45720" rIns="91440" bIns="45720" rtlCol="0" anchor="t">
            <a:spAutoFit/>
          </a:bodyPr>
          <a:lstStyle/>
          <a:p>
            <a:pPr>
              <a:lnSpc>
                <a:spcPct val="150000"/>
              </a:lnSpc>
            </a:pPr>
            <a:r>
              <a:rPr lang="en-AU" sz="2000">
                <a:solidFill>
                  <a:srgbClr val="7030A0"/>
                </a:solidFill>
                <a:latin typeface="Comic Sans MS"/>
              </a:rPr>
              <a:t>Reader 2:</a:t>
            </a:r>
            <a:r>
              <a:rPr lang="en-AU" sz="2000">
                <a:solidFill>
                  <a:srgbClr val="00B050"/>
                </a:solidFill>
                <a:latin typeface="Comic Sans MS"/>
              </a:rPr>
              <a:t> </a:t>
            </a:r>
            <a:r>
              <a:rPr lang="en-AU" sz="2000">
                <a:latin typeface="Comic Sans MS"/>
              </a:rPr>
              <a:t>Loving Creator</a:t>
            </a:r>
            <a:r>
              <a:rPr lang="en-AU" sz="2000" u="none" strike="noStrike">
                <a:effectLst/>
                <a:latin typeface="Comic Sans MS"/>
              </a:rPr>
              <a:t>, we </a:t>
            </a:r>
            <a:r>
              <a:rPr lang="en-AU" sz="2000">
                <a:latin typeface="Comic Sans MS"/>
              </a:rPr>
              <a:t>entrust to you all animals, especially those who are</a:t>
            </a:r>
            <a:r>
              <a:rPr lang="en-AU" sz="2000">
                <a:latin typeface="Comic Sans MS"/>
                <a:cs typeface="Calibri"/>
              </a:rPr>
              <a:t> </a:t>
            </a:r>
            <a:r>
              <a:rPr lang="en-AU" sz="2000">
                <a:latin typeface="Comic Sans MS"/>
              </a:rPr>
              <a:t>sick, anxious, ageing, lost, at risk, lonely, sad, hungry, in pain, homeless, abused, living in fear, encountering violence of any kind,</a:t>
            </a:r>
            <a:r>
              <a:rPr lang="en-AU" sz="2000">
                <a:latin typeface="Comic Sans MS"/>
                <a:cs typeface="Calibri"/>
              </a:rPr>
              <a:t> </a:t>
            </a:r>
            <a:r>
              <a:rPr lang="en-AU" sz="2000">
                <a:latin typeface="Comic Sans MS"/>
              </a:rPr>
              <a:t>in need of comfort, rehabilitation or transformation.</a:t>
            </a:r>
            <a:endParaRPr lang="en-AU" sz="2000">
              <a:latin typeface="Comic Sans MS"/>
              <a:cs typeface="Calibri"/>
            </a:endParaRPr>
          </a:p>
          <a:p>
            <a:pPr>
              <a:lnSpc>
                <a:spcPct val="150000"/>
              </a:lnSpc>
            </a:pPr>
            <a:r>
              <a:rPr lang="en-AU" sz="2000">
                <a:latin typeface="Comic Sans MS"/>
              </a:rPr>
              <a:t>We invite your loving compassion for:</a:t>
            </a:r>
            <a:br>
              <a:rPr lang="en-AU" sz="2000">
                <a:latin typeface="Comic Sans MS"/>
              </a:rPr>
            </a:br>
            <a:endParaRPr lang="en-AU" sz="1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ts val="4050"/>
              </a:lnSpc>
            </a:pPr>
            <a:endParaRPr lang="en-AU" sz="2000">
              <a:latin typeface="Comic Sans MS"/>
            </a:endParaRPr>
          </a:p>
          <a:p>
            <a:pPr>
              <a:lnSpc>
                <a:spcPct val="150000"/>
              </a:lnSpc>
            </a:pPr>
            <a:endParaRPr lang="en-AU" sz="2000">
              <a:latin typeface="Comic Sans MS"/>
            </a:endParaRPr>
          </a:p>
          <a:p>
            <a:pPr>
              <a:lnSpc>
                <a:spcPct val="150000"/>
              </a:lnSpc>
            </a:pPr>
            <a:r>
              <a:rPr lang="en-AU" sz="2000">
                <a:latin typeface="Comic Sans MS"/>
              </a:rPr>
              <a:t>We name in our hearts, out loud or in the chat, </a:t>
            </a:r>
            <a:endParaRPr lang="en-AU" sz="2000" b="1">
              <a:solidFill>
                <a:srgbClr val="00B050"/>
              </a:solidFill>
              <a:latin typeface="Comic Sans MS"/>
              <a:cs typeface="Times New Roman"/>
            </a:endParaRPr>
          </a:p>
          <a:p>
            <a:pPr>
              <a:lnSpc>
                <a:spcPct val="150000"/>
              </a:lnSpc>
            </a:pPr>
            <a:r>
              <a:rPr lang="en-AU" sz="2000">
                <a:latin typeface="Comic Sans MS"/>
              </a:rPr>
              <a:t>the animals we bring to the Lord in prayer.</a:t>
            </a:r>
            <a:r>
              <a:rPr lang="en-AU" sz="2000">
                <a:solidFill>
                  <a:srgbClr val="000000"/>
                </a:solidFill>
                <a:latin typeface="Comic Sans MS"/>
              </a:rPr>
              <a:t> </a:t>
            </a:r>
            <a:r>
              <a:rPr lang="en-AU" sz="2000">
                <a:solidFill>
                  <a:srgbClr val="7030A0"/>
                </a:solidFill>
                <a:latin typeface="Comic Sans MS"/>
              </a:rPr>
              <a:t> </a:t>
            </a:r>
            <a:r>
              <a:rPr lang="en-AU" sz="2000" b="1">
                <a:solidFill>
                  <a:srgbClr val="7030A0"/>
                </a:solidFill>
                <a:latin typeface="Comic Sans MS"/>
              </a:rPr>
              <a:t>PAUSE…</a:t>
            </a:r>
            <a:endParaRPr lang="en-AU" sz="2000" b="1">
              <a:solidFill>
                <a:srgbClr val="7030A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94180" y="2350214"/>
            <a:ext cx="3390472" cy="3179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4050"/>
              </a:lnSpc>
            </a:pPr>
            <a:r>
              <a:rPr lang="en-AU" sz="2000" baseline="0">
                <a:latin typeface="Comic Sans MS"/>
                <a:ea typeface="Segoe UI"/>
                <a:cs typeface="Segoe UI"/>
              </a:rPr>
              <a:t>Jasmine,   </a:t>
            </a:r>
            <a:r>
              <a:rPr lang="en-AU" sz="2000">
                <a:latin typeface="Comic Sans MS"/>
                <a:ea typeface="Segoe UI"/>
                <a:cs typeface="Segoe UI"/>
              </a:rPr>
              <a:t>​</a:t>
            </a:r>
          </a:p>
          <a:p>
            <a:pPr rtl="0">
              <a:lnSpc>
                <a:spcPts val="4050"/>
              </a:lnSpc>
            </a:pPr>
            <a:r>
              <a:rPr lang="en-AU" sz="2000" baseline="0">
                <a:latin typeface="Comic Sans MS"/>
                <a:ea typeface="Segoe UI"/>
                <a:cs typeface="Segoe UI"/>
              </a:rPr>
              <a:t>Leese(y),   </a:t>
            </a:r>
            <a:r>
              <a:rPr lang="en-AU" sz="2000">
                <a:latin typeface="Comic Sans MS"/>
                <a:ea typeface="Segoe UI"/>
                <a:cs typeface="Segoe UI"/>
              </a:rPr>
              <a:t>​</a:t>
            </a:r>
          </a:p>
          <a:p>
            <a:pPr rtl="0">
              <a:lnSpc>
                <a:spcPts val="4050"/>
              </a:lnSpc>
            </a:pPr>
            <a:r>
              <a:rPr lang="en-AU" sz="2000" baseline="0">
                <a:latin typeface="Comic Sans MS"/>
                <a:ea typeface="Segoe UI"/>
                <a:cs typeface="Segoe UI"/>
              </a:rPr>
              <a:t>Sid, Toots and Lulu</a:t>
            </a:r>
            <a:r>
              <a:rPr lang="en-AU" sz="2000">
                <a:latin typeface="Comic Sans MS"/>
                <a:ea typeface="Segoe UI"/>
                <a:cs typeface="Segoe UI"/>
              </a:rPr>
              <a:t>​</a:t>
            </a:r>
          </a:p>
          <a:p>
            <a:pPr rtl="0">
              <a:lnSpc>
                <a:spcPts val="4050"/>
              </a:lnSpc>
            </a:pPr>
            <a:r>
              <a:rPr lang="en-AU" sz="2000" baseline="0">
                <a:latin typeface="Comic Sans MS"/>
                <a:ea typeface="Segoe UI"/>
                <a:cs typeface="Segoe UI"/>
              </a:rPr>
              <a:t>Polly and Suki</a:t>
            </a:r>
            <a:r>
              <a:rPr lang="en-AU" sz="2000">
                <a:latin typeface="Comic Sans MS"/>
                <a:ea typeface="Segoe UI"/>
                <a:cs typeface="Segoe UI"/>
              </a:rPr>
              <a:t>​</a:t>
            </a:r>
          </a:p>
          <a:p>
            <a:pPr rtl="0">
              <a:lnSpc>
                <a:spcPts val="4050"/>
              </a:lnSpc>
            </a:pPr>
            <a:r>
              <a:rPr lang="en-AU" sz="2000" baseline="0">
                <a:latin typeface="Comic Sans MS"/>
                <a:ea typeface="Segoe UI"/>
                <a:cs typeface="Segoe UI"/>
              </a:rPr>
              <a:t>Fred, George and Percy</a:t>
            </a:r>
            <a:r>
              <a:rPr lang="en-AU" sz="2000">
                <a:latin typeface="Comic Sans MS"/>
                <a:ea typeface="Segoe UI"/>
                <a:cs typeface="Segoe UI"/>
              </a:rPr>
              <a:t>​</a:t>
            </a:r>
          </a:p>
          <a:p>
            <a:pPr rtl="0">
              <a:lnSpc>
                <a:spcPts val="4050"/>
              </a:lnSpc>
            </a:pPr>
            <a:r>
              <a:rPr lang="en-AU" sz="2000" baseline="0">
                <a:latin typeface="Comic Sans MS"/>
                <a:ea typeface="Segoe UI"/>
                <a:cs typeface="Segoe UI"/>
              </a:rPr>
              <a:t>Koshka </a:t>
            </a:r>
            <a:r>
              <a:rPr lang="en-AU" sz="2000">
                <a:latin typeface="Comic Sans MS"/>
                <a:ea typeface="Segoe UI"/>
                <a:cs typeface="Segoe UI"/>
              </a:rPr>
              <a:t>​</a:t>
            </a:r>
          </a:p>
        </p:txBody>
      </p:sp>
      <p:sp>
        <p:nvSpPr>
          <p:cNvPr id="6" name="TextBox 5">
            <a:extLst>
              <a:ext uri="{FF2B5EF4-FFF2-40B4-BE49-F238E27FC236}">
                <a16:creationId xmlns:a16="http://schemas.microsoft.com/office/drawing/2014/main" id="{E9248A2F-99A7-82AB-91DC-E807E64F5031}"/>
              </a:ext>
            </a:extLst>
          </p:cNvPr>
          <p:cNvSpPr txBox="1"/>
          <p:nvPr/>
        </p:nvSpPr>
        <p:spPr>
          <a:xfrm>
            <a:off x="4015483" y="2161853"/>
            <a:ext cx="3416158" cy="354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4556"/>
              </a:lnSpc>
            </a:pPr>
            <a:r>
              <a:rPr lang="en-AU" sz="2000">
                <a:latin typeface="Comic Sans MS"/>
                <a:ea typeface="Segoe UI"/>
                <a:cs typeface="Segoe UI"/>
              </a:rPr>
              <a:t>Lambert ​</a:t>
            </a:r>
            <a:r>
              <a:rPr lang="en-US" sz="2000">
                <a:latin typeface="Comic Sans MS"/>
                <a:ea typeface="Segoe UI"/>
                <a:cs typeface="Segoe UI"/>
              </a:rPr>
              <a:t>​</a:t>
            </a:r>
          </a:p>
          <a:p>
            <a:pPr rtl="0">
              <a:lnSpc>
                <a:spcPts val="4556"/>
              </a:lnSpc>
            </a:pPr>
            <a:r>
              <a:rPr lang="en-AU" sz="2000">
                <a:latin typeface="Comic Sans MS"/>
                <a:ea typeface="Segoe UI"/>
                <a:cs typeface="Segoe UI"/>
              </a:rPr>
              <a:t>Kala, Nigel and Little One ​</a:t>
            </a:r>
            <a:r>
              <a:rPr lang="en-US" sz="2000">
                <a:latin typeface="Comic Sans MS"/>
                <a:ea typeface="Segoe UI"/>
                <a:cs typeface="Segoe UI"/>
              </a:rPr>
              <a:t>​</a:t>
            </a:r>
          </a:p>
          <a:p>
            <a:pPr rtl="0">
              <a:lnSpc>
                <a:spcPts val="4556"/>
              </a:lnSpc>
            </a:pPr>
            <a:r>
              <a:rPr lang="en-AU" sz="2000">
                <a:latin typeface="Comic Sans MS"/>
                <a:ea typeface="Segoe UI"/>
                <a:cs typeface="Segoe UI"/>
              </a:rPr>
              <a:t>Toby​</a:t>
            </a:r>
            <a:r>
              <a:rPr lang="en-US" sz="2000">
                <a:latin typeface="Comic Sans MS"/>
                <a:ea typeface="Segoe UI"/>
                <a:cs typeface="Segoe UI"/>
              </a:rPr>
              <a:t>​</a:t>
            </a:r>
          </a:p>
          <a:p>
            <a:pPr rtl="0">
              <a:lnSpc>
                <a:spcPts val="4556"/>
              </a:lnSpc>
            </a:pPr>
            <a:r>
              <a:rPr lang="en-AU" sz="2000">
                <a:latin typeface="Comic Sans MS"/>
                <a:ea typeface="Segoe UI"/>
                <a:cs typeface="Segoe UI"/>
              </a:rPr>
              <a:t>Taco​</a:t>
            </a:r>
            <a:r>
              <a:rPr lang="en-US" sz="2000">
                <a:latin typeface="Comic Sans MS"/>
                <a:ea typeface="Segoe UI"/>
                <a:cs typeface="Segoe UI"/>
              </a:rPr>
              <a:t>​</a:t>
            </a:r>
          </a:p>
          <a:p>
            <a:pPr rtl="0">
              <a:lnSpc>
                <a:spcPts val="4556"/>
              </a:lnSpc>
            </a:pPr>
            <a:r>
              <a:rPr lang="en-AU" sz="2000">
                <a:latin typeface="Comic Sans MS"/>
                <a:ea typeface="Segoe UI"/>
                <a:cs typeface="Segoe UI"/>
              </a:rPr>
              <a:t>Paddy and Jax​</a:t>
            </a:r>
            <a:r>
              <a:rPr lang="en-US" sz="2000">
                <a:latin typeface="Comic Sans MS"/>
                <a:ea typeface="Segoe UI"/>
                <a:cs typeface="Segoe UI"/>
              </a:rPr>
              <a:t>​</a:t>
            </a:r>
          </a:p>
          <a:p>
            <a:pPr rtl="0">
              <a:lnSpc>
                <a:spcPts val="4556"/>
              </a:lnSpc>
            </a:pPr>
            <a:r>
              <a:rPr lang="en-AU" sz="2000">
                <a:latin typeface="Comic Sans MS"/>
                <a:ea typeface="Segoe UI"/>
                <a:cs typeface="Segoe UI"/>
              </a:rPr>
              <a:t>Rosie​</a:t>
            </a:r>
            <a:endParaRPr lang="en-US" sz="2000">
              <a:latin typeface="Comic Sans MS"/>
              <a:cs typeface="Segoe UI"/>
            </a:endParaRPr>
          </a:p>
        </p:txBody>
      </p:sp>
    </p:spTree>
    <p:extLst>
      <p:ext uri="{BB962C8B-B14F-4D97-AF65-F5344CB8AC3E}">
        <p14:creationId xmlns:p14="http://schemas.microsoft.com/office/powerpoint/2010/main" val="1197269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34</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280252" y="-51661"/>
            <a:ext cx="11636816" cy="6965368"/>
          </a:xfrm>
          <a:prstGeom prst="rect">
            <a:avLst/>
          </a:prstGeom>
          <a:noFill/>
        </p:spPr>
        <p:txBody>
          <a:bodyPr wrap="square" lIns="91440" tIns="45720" rIns="91440" bIns="45720" rtlCol="0" anchor="t">
            <a:spAutoFit/>
          </a:bodyPr>
          <a:lstStyle/>
          <a:p>
            <a:pPr>
              <a:lnSpc>
                <a:spcPct val="150000"/>
              </a:lnSpc>
            </a:pPr>
            <a:r>
              <a:rPr lang="en-AU" sz="2000">
                <a:solidFill>
                  <a:srgbClr val="7030A0"/>
                </a:solidFill>
                <a:latin typeface="Comic Sans MS"/>
              </a:rPr>
              <a:t>Reader 2: </a:t>
            </a:r>
            <a:r>
              <a:rPr lang="en-AU" sz="2000">
                <a:latin typeface="Comic Sans MS"/>
              </a:rPr>
              <a:t>Eternal Trinity of Love</a:t>
            </a:r>
            <a:r>
              <a:rPr lang="en-AU" sz="2000" u="none" strike="noStrike">
                <a:effectLst/>
                <a:latin typeface="Comic Sans MS"/>
              </a:rPr>
              <a:t>, we </a:t>
            </a:r>
            <a:r>
              <a:rPr lang="en-AU" sz="2000">
                <a:latin typeface="Comic Sans MS"/>
              </a:rPr>
              <a:t>uphold to you the people we </a:t>
            </a:r>
            <a:r>
              <a:rPr lang="en-AU" sz="2000" u="none" strike="noStrike">
                <a:effectLst/>
                <a:latin typeface="Comic Sans MS"/>
              </a:rPr>
              <a:t>love and carry cares</a:t>
            </a:r>
            <a:r>
              <a:rPr lang="en-AU" sz="2000">
                <a:latin typeface="Comic Sans MS"/>
              </a:rPr>
              <a:t> for:</a:t>
            </a:r>
            <a:endParaRPr lang="en-AU" sz="2000">
              <a:latin typeface="Comic Sans MS"/>
              <a:ea typeface="Calibri"/>
              <a:cs typeface="Calibri"/>
            </a:endParaRPr>
          </a:p>
          <a:p>
            <a:pPr>
              <a:lnSpc>
                <a:spcPct val="150000"/>
              </a:lnSpc>
            </a:pPr>
            <a:endParaRPr lang="en-AU" sz="2000">
              <a:latin typeface="Comic Sans MS"/>
              <a:ea typeface="Calibri"/>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r>
              <a:rPr lang="en-US" sz="2000">
                <a:solidFill>
                  <a:srgbClr val="000000"/>
                </a:solidFill>
                <a:latin typeface="Comic Sans MS"/>
                <a:cs typeface="Calibri"/>
              </a:rPr>
              <a:t>                                </a:t>
            </a:r>
            <a:r>
              <a:rPr lang="en-AU" sz="2000">
                <a:solidFill>
                  <a:srgbClr val="4D4D4D"/>
                </a:solidFill>
                <a:latin typeface="Comic Sans MS"/>
                <a:cs typeface="Calibri"/>
              </a:rPr>
              <a:t> </a:t>
            </a:r>
            <a:endParaRPr lang="en-AU" sz="2000">
              <a:cs typeface="Times New Roman"/>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r>
              <a:rPr lang="en-AU" sz="2000">
                <a:latin typeface="Comic Sans MS"/>
              </a:rPr>
              <a:t>We name in our hearts, out loud or in the chat, those we bring to the Lord in prayer.</a:t>
            </a:r>
            <a:r>
              <a:rPr lang="en-AU" sz="2000">
                <a:solidFill>
                  <a:srgbClr val="7030A0"/>
                </a:solidFill>
                <a:latin typeface="Comic Sans MS"/>
              </a:rPr>
              <a:t>  </a:t>
            </a:r>
            <a:endParaRPr lang="en-AU"/>
          </a:p>
          <a:p>
            <a:pPr>
              <a:lnSpc>
                <a:spcPct val="150000"/>
              </a:lnSpc>
            </a:pPr>
            <a:r>
              <a:rPr lang="en-AU" sz="2000" b="1">
                <a:solidFill>
                  <a:srgbClr val="7030A0"/>
                </a:solidFill>
                <a:latin typeface="Comic Sans MS"/>
              </a:rPr>
              <a:t>PAUSE… </a:t>
            </a:r>
            <a:r>
              <a:rPr lang="en-AU" sz="2000" u="none" strike="noStrike">
                <a:effectLst/>
                <a:latin typeface="Comic Sans MS"/>
              </a:rPr>
              <a:t> </a:t>
            </a:r>
            <a:br>
              <a:rPr lang="en-AU" sz="2000" u="none" strike="noStrike">
                <a:effectLst/>
                <a:latin typeface="Comic Sans MS" panose="030F0902030302020204" pitchFamily="66" charset="0"/>
              </a:rPr>
            </a:br>
            <a:r>
              <a:rPr lang="en-AU" sz="2000">
                <a:latin typeface="Comic Sans MS"/>
              </a:rPr>
              <a:t>Lord in your mercy, Hear our prayers.</a:t>
            </a:r>
            <a:endParaRPr lang="en-AU" sz="2000">
              <a:latin typeface="Times New Roman"/>
              <a:cs typeface="Times New Roman"/>
            </a:endParaRPr>
          </a:p>
          <a:p>
            <a:pPr>
              <a:lnSpc>
                <a:spcPct val="150000"/>
              </a:lnSpc>
            </a:pPr>
            <a:r>
              <a:rPr lang="en-AU" sz="2000" b="1">
                <a:latin typeface="Comic Sans MS"/>
              </a:rPr>
              <a:t>Amen</a:t>
            </a:r>
            <a:r>
              <a:rPr lang="en-AU" sz="2000" b="1" u="none" strike="noStrike">
                <a:effectLst/>
                <a:latin typeface="Comic Sans MS"/>
              </a:rPr>
              <a:t>.</a:t>
            </a:r>
            <a:endParaRPr lang="en-AU" sz="2000">
              <a:cs typeface="Times New Roman"/>
            </a:endParaRPr>
          </a:p>
        </p:txBody>
      </p:sp>
      <p:sp>
        <p:nvSpPr>
          <p:cNvPr id="3" name="Rectangle 1">
            <a:extLst>
              <a:ext uri="{FF2B5EF4-FFF2-40B4-BE49-F238E27FC236}">
                <a16:creationId xmlns:a16="http://schemas.microsoft.com/office/drawing/2014/main" id="{74A0A799-3D09-8E2E-CEB5-0C0437867140}"/>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58AC85CA-490A-F282-C372-105A2D2B326F}"/>
              </a:ext>
            </a:extLst>
          </p:cNvPr>
          <p:cNvGraphicFramePr>
            <a:graphicFrameLocks noGrp="1"/>
          </p:cNvGraphicFramePr>
          <p:nvPr>
            <p:extLst>
              <p:ext uri="{D42A27DB-BD31-4B8C-83A1-F6EECF244321}">
                <p14:modId xmlns:p14="http://schemas.microsoft.com/office/powerpoint/2010/main" val="396738483"/>
              </p:ext>
            </p:extLst>
          </p:nvPr>
        </p:nvGraphicFramePr>
        <p:xfrm>
          <a:off x="413046" y="462417"/>
          <a:ext cx="11162949" cy="4612894"/>
        </p:xfrm>
        <a:graphic>
          <a:graphicData uri="http://schemas.openxmlformats.org/drawingml/2006/table">
            <a:tbl>
              <a:tblPr>
                <a:tableStyleId>{2D5ABB26-0587-4C30-8999-92F81FD0307C}</a:tableStyleId>
              </a:tblPr>
              <a:tblGrid>
                <a:gridCol w="3720983">
                  <a:extLst>
                    <a:ext uri="{9D8B030D-6E8A-4147-A177-3AD203B41FA5}">
                      <a16:colId xmlns:a16="http://schemas.microsoft.com/office/drawing/2014/main" val="767805349"/>
                    </a:ext>
                  </a:extLst>
                </a:gridCol>
                <a:gridCol w="3720983">
                  <a:extLst>
                    <a:ext uri="{9D8B030D-6E8A-4147-A177-3AD203B41FA5}">
                      <a16:colId xmlns:a16="http://schemas.microsoft.com/office/drawing/2014/main" val="3607724199"/>
                    </a:ext>
                  </a:extLst>
                </a:gridCol>
                <a:gridCol w="3720983">
                  <a:extLst>
                    <a:ext uri="{9D8B030D-6E8A-4147-A177-3AD203B41FA5}">
                      <a16:colId xmlns:a16="http://schemas.microsoft.com/office/drawing/2014/main" val="2846615783"/>
                    </a:ext>
                  </a:extLst>
                </a:gridCol>
              </a:tblGrid>
              <a:tr h="3574472">
                <a:tc>
                  <a:txBody>
                    <a:bodyPr/>
                    <a:lstStyle/>
                    <a:p>
                      <a:pPr algn="l" rtl="0" fontAlgn="base">
                        <a:lnSpc>
                          <a:spcPct val="150000"/>
                        </a:lnSpc>
                      </a:pPr>
                      <a:r>
                        <a:rPr lang="en-AU" sz="2000" b="0" i="0">
                          <a:solidFill>
                            <a:srgbClr val="000000"/>
                          </a:solidFill>
                          <a:effectLst/>
                          <a:latin typeface="Comic Sans MS"/>
                        </a:rPr>
                        <a:t>Kerry and Les, Jake,​​</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Dr Julie, ​​</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Julie and Ray, Tracey, Shane</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Jess and Leah  ​​</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May ​​</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Kirsten, Greg, Daphne &amp; Beau​​</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Tanya​</a:t>
                      </a:r>
                      <a:endParaRPr lang="en-AU" b="0" i="0">
                        <a:solidFill>
                          <a:srgbClr val="000000"/>
                        </a:solidFill>
                        <a:effectLst/>
                        <a:latin typeface="Comic Sans MS"/>
                      </a:endParaRPr>
                    </a:p>
                    <a:p>
                      <a:pPr algn="l" rtl="0" fontAlgn="base">
                        <a:lnSpc>
                          <a:spcPct val="150000"/>
                        </a:lnSpc>
                      </a:pPr>
                      <a:r>
                        <a:rPr lang="en-AU" sz="2000" b="0" i="0" u="none" strike="noStrike">
                          <a:solidFill>
                            <a:srgbClr val="000000"/>
                          </a:solidFill>
                          <a:effectLst/>
                          <a:latin typeface="Comic Sans MS"/>
                        </a:rPr>
                        <a:t>Matthew &amp; Nicholas</a:t>
                      </a:r>
                      <a:r>
                        <a:rPr lang="en-AU" sz="2000" b="0" i="0">
                          <a:solidFill>
                            <a:srgbClr val="000000"/>
                          </a:solidFill>
                          <a:effectLst/>
                          <a:latin typeface="Comic Sans MS"/>
                        </a:rPr>
                        <a:t>​</a:t>
                      </a:r>
                    </a:p>
                    <a:p>
                      <a:pPr marL="0" marR="0" lvl="0" indent="0" algn="l" defTabSz="914400" rtl="0" eaLnBrk="1" fontAlgn="base" latinLnBrk="0" hangingPunct="1">
                        <a:lnSpc>
                          <a:spcPct val="150000"/>
                        </a:lnSpc>
                        <a:spcBef>
                          <a:spcPts val="0"/>
                        </a:spcBef>
                        <a:spcAft>
                          <a:spcPts val="0"/>
                        </a:spcAft>
                        <a:buClrTx/>
                        <a:buSzTx/>
                        <a:buFontTx/>
                        <a:buNone/>
                        <a:tabLst/>
                        <a:defRPr/>
                      </a:pPr>
                      <a:r>
                        <a:rPr lang="en-AU" sz="2000" b="0" i="0" u="none" strike="noStrike">
                          <a:solidFill>
                            <a:srgbClr val="000000"/>
                          </a:solidFill>
                          <a:effectLst/>
                          <a:latin typeface="Comic Sans MS"/>
                        </a:rPr>
                        <a:t>Alan &amp; Gaylene</a:t>
                      </a:r>
                      <a:r>
                        <a:rPr lang="en-AU" sz="2000" b="0" i="0">
                          <a:solidFill>
                            <a:srgbClr val="000000"/>
                          </a:solidFill>
                          <a:effectLst/>
                          <a:latin typeface="Comic Sans MS"/>
                        </a:rPr>
                        <a:t>​</a:t>
                      </a:r>
                    </a:p>
                    <a:p>
                      <a:pPr marL="0" marR="0" lvl="0" indent="0" algn="l" defTabSz="914400" rtl="0" eaLnBrk="1" fontAlgn="base" latinLnBrk="0" hangingPunct="1">
                        <a:lnSpc>
                          <a:spcPct val="150000"/>
                        </a:lnSpc>
                        <a:spcBef>
                          <a:spcPts val="0"/>
                        </a:spcBef>
                        <a:spcAft>
                          <a:spcPts val="0"/>
                        </a:spcAft>
                        <a:buClrTx/>
                        <a:buSzTx/>
                        <a:buFontTx/>
                        <a:buNone/>
                        <a:tabLst/>
                        <a:defRPr/>
                      </a:pPr>
                      <a:r>
                        <a:rPr lang="en-AU" sz="2000" b="0" i="0">
                          <a:solidFill>
                            <a:srgbClr val="000000"/>
                          </a:solidFill>
                          <a:effectLst/>
                          <a:latin typeface="Comic Sans MS"/>
                        </a:rPr>
                        <a:t>Susan</a:t>
                      </a:r>
                    </a:p>
                  </a:txBody>
                  <a:tcPr/>
                </a:tc>
                <a:tc>
                  <a:txBody>
                    <a:bodyPr/>
                    <a:lstStyle/>
                    <a:p>
                      <a:pPr algn="l" rtl="0" fontAlgn="base">
                        <a:lnSpc>
                          <a:spcPct val="150000"/>
                        </a:lnSpc>
                      </a:pPr>
                      <a:r>
                        <a:rPr lang="en-AU" sz="2000" b="0" i="0">
                          <a:solidFill>
                            <a:srgbClr val="000000"/>
                          </a:solidFill>
                          <a:effectLst/>
                          <a:latin typeface="Comic Sans MS"/>
                        </a:rPr>
                        <a:t>Barry​​</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Dilys and Tony,</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Paul and </a:t>
                      </a:r>
                      <a:r>
                        <a:rPr lang="en-AU" sz="2000" b="0" i="0" err="1">
                          <a:solidFill>
                            <a:srgbClr val="000000"/>
                          </a:solidFill>
                          <a:effectLst/>
                          <a:latin typeface="Comic Sans MS"/>
                        </a:rPr>
                        <a:t>Darhon</a:t>
                      </a:r>
                      <a:endParaRPr lang="en-AU" sz="2000"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Judy and Mary​​</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Mark, Desley and Bob ​​</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Ruth​​</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Phil​</a:t>
                      </a:r>
                    </a:p>
                    <a:p>
                      <a:pPr algn="l" rtl="0" fontAlgn="base">
                        <a:lnSpc>
                          <a:spcPct val="150000"/>
                        </a:lnSpc>
                      </a:pPr>
                      <a:r>
                        <a:rPr lang="en-AU" sz="2000" b="0" i="0">
                          <a:solidFill>
                            <a:srgbClr val="000000"/>
                          </a:solidFill>
                          <a:effectLst/>
                          <a:latin typeface="Comic Sans MS"/>
                        </a:rPr>
                        <a:t>Rachel, Mervyn &amp; Gillian</a:t>
                      </a:r>
                    </a:p>
                    <a:p>
                      <a:pPr algn="l" rtl="0" fontAlgn="base">
                        <a:lnSpc>
                          <a:spcPct val="150000"/>
                        </a:lnSpc>
                      </a:pPr>
                      <a:r>
                        <a:rPr lang="en-AU" sz="2000" b="0" i="0">
                          <a:solidFill>
                            <a:srgbClr val="000000"/>
                          </a:solidFill>
                          <a:effectLst/>
                          <a:latin typeface="Comic Sans MS"/>
                        </a:rPr>
                        <a:t>Liz’s Godchildren</a:t>
                      </a:r>
                    </a:p>
                    <a:p>
                      <a:pPr lvl="0" algn="l">
                        <a:lnSpc>
                          <a:spcPct val="150000"/>
                        </a:lnSpc>
                        <a:buNone/>
                      </a:pPr>
                      <a:r>
                        <a:rPr lang="en-AU" sz="2000" b="0" i="0" u="none" strike="noStrike" noProof="0">
                          <a:solidFill>
                            <a:srgbClr val="000000"/>
                          </a:solidFill>
                          <a:effectLst/>
                          <a:latin typeface="Comic Sans MS"/>
                        </a:rPr>
                        <a:t>Bonnie and girls</a:t>
                      </a:r>
                      <a:endParaRPr lang="en-AU"/>
                    </a:p>
                  </a:txBody>
                  <a:tcPr/>
                </a:tc>
                <a:tc>
                  <a:txBody>
                    <a:bodyPr/>
                    <a:lstStyle/>
                    <a:p>
                      <a:pPr algn="l" rtl="0" fontAlgn="base">
                        <a:lnSpc>
                          <a:spcPct val="150000"/>
                        </a:lnSpc>
                      </a:pPr>
                      <a:r>
                        <a:rPr lang="en-AU" sz="2000" b="0" i="0">
                          <a:solidFill>
                            <a:srgbClr val="000000"/>
                          </a:solidFill>
                          <a:effectLst/>
                          <a:latin typeface="Comic Sans MS"/>
                        </a:rPr>
                        <a:t>Bill and Marjorie​​</a:t>
                      </a:r>
                      <a:endParaRPr lang="en-AU" b="0" i="0">
                        <a:solidFill>
                          <a:srgbClr val="000000"/>
                        </a:solidFill>
                        <a:effectLst/>
                        <a:latin typeface="Comic Sans MS"/>
                      </a:endParaRPr>
                    </a:p>
                    <a:p>
                      <a:pPr algn="l" rtl="0" fontAlgn="base">
                        <a:lnSpc>
                          <a:spcPct val="150000"/>
                        </a:lnSpc>
                      </a:pPr>
                      <a:r>
                        <a:rPr lang="en-AU" sz="2000" b="0" i="0" err="1">
                          <a:solidFill>
                            <a:srgbClr val="000000"/>
                          </a:solidFill>
                          <a:effectLst/>
                          <a:latin typeface="Comic Sans MS"/>
                        </a:rPr>
                        <a:t>Rev'd</a:t>
                      </a:r>
                      <a:r>
                        <a:rPr lang="en-AU" sz="2000" b="0" i="0">
                          <a:solidFill>
                            <a:srgbClr val="000000"/>
                          </a:solidFill>
                          <a:effectLst/>
                          <a:latin typeface="Comic Sans MS"/>
                        </a:rPr>
                        <a:t> Shane &amp; Janette​​</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Alecia, Martin and Aidan​​</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Aaron and Andrea     ​​</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Neva​</a:t>
                      </a:r>
                      <a:endParaRPr lang="en-AU" b="0" i="0">
                        <a:solidFill>
                          <a:srgbClr val="000000"/>
                        </a:solidFill>
                        <a:effectLst/>
                        <a:latin typeface="Comic Sans MS"/>
                      </a:endParaRPr>
                    </a:p>
                    <a:p>
                      <a:pPr algn="l" rtl="0" fontAlgn="base">
                        <a:lnSpc>
                          <a:spcPct val="150000"/>
                        </a:lnSpc>
                      </a:pPr>
                      <a:r>
                        <a:rPr lang="en-AU" sz="2000" b="0" i="0">
                          <a:solidFill>
                            <a:srgbClr val="000000"/>
                          </a:solidFill>
                          <a:effectLst/>
                          <a:latin typeface="Comic Sans MS"/>
                        </a:rPr>
                        <a:t>Bob and Di​</a:t>
                      </a:r>
                    </a:p>
                    <a:p>
                      <a:pPr algn="l" rtl="0" fontAlgn="base">
                        <a:lnSpc>
                          <a:spcPct val="150000"/>
                        </a:lnSpc>
                      </a:pPr>
                      <a:r>
                        <a:rPr lang="en-AU" sz="2000" b="0" i="0">
                          <a:solidFill>
                            <a:srgbClr val="000000"/>
                          </a:solidFill>
                          <a:effectLst/>
                          <a:latin typeface="Comic Sans MS"/>
                        </a:rPr>
                        <a:t>Steven, Vanessa and Craig</a:t>
                      </a:r>
                    </a:p>
                    <a:p>
                      <a:pPr algn="l" rtl="0" fontAlgn="base">
                        <a:lnSpc>
                          <a:spcPct val="150000"/>
                        </a:lnSpc>
                      </a:pPr>
                      <a:r>
                        <a:rPr lang="en-AU" sz="2000" b="0" i="0">
                          <a:solidFill>
                            <a:srgbClr val="000000"/>
                          </a:solidFill>
                          <a:effectLst/>
                          <a:latin typeface="Comic Sans MS"/>
                        </a:rPr>
                        <a:t>Miriam</a:t>
                      </a:r>
                    </a:p>
                    <a:p>
                      <a:pPr lvl="0" algn="l">
                        <a:lnSpc>
                          <a:spcPct val="150000"/>
                        </a:lnSpc>
                        <a:spcBef>
                          <a:spcPts val="0"/>
                        </a:spcBef>
                        <a:spcAft>
                          <a:spcPts val="0"/>
                        </a:spcAft>
                        <a:buNone/>
                      </a:pPr>
                      <a:r>
                        <a:rPr lang="en-AU" sz="2000" b="0" i="0" u="none" strike="noStrike" noProof="0">
                          <a:solidFill>
                            <a:srgbClr val="000000"/>
                          </a:solidFill>
                          <a:effectLst/>
                          <a:latin typeface="Comic Sans MS"/>
                        </a:rPr>
                        <a:t>Barry and Gwen</a:t>
                      </a:r>
                    </a:p>
                    <a:p>
                      <a:pPr lvl="0" algn="l">
                        <a:lnSpc>
                          <a:spcPct val="150000"/>
                        </a:lnSpc>
                        <a:spcBef>
                          <a:spcPts val="0"/>
                        </a:spcBef>
                        <a:spcAft>
                          <a:spcPts val="0"/>
                        </a:spcAft>
                        <a:buNone/>
                      </a:pPr>
                      <a:r>
                        <a:rPr lang="en-AU" sz="2000" b="0" i="0" u="none" strike="noStrike" noProof="0">
                          <a:solidFill>
                            <a:srgbClr val="000000"/>
                          </a:solidFill>
                          <a:effectLst/>
                          <a:latin typeface="Comic Sans MS"/>
                        </a:rPr>
                        <a:t>Pat and Julie</a:t>
                      </a:r>
                    </a:p>
                  </a:txBody>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2616864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2657" y="321810"/>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rgbClr val="7030A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59852" y="1148493"/>
            <a:ext cx="10624836" cy="11380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000"/>
              </a:spcAft>
            </a:pPr>
            <a:r>
              <a:rPr lang="en-AU" sz="2400">
                <a:solidFill>
                  <a:srgbClr val="7030A0"/>
                </a:solidFill>
                <a:latin typeface="Comic Sans MS"/>
              </a:rPr>
              <a:t>Leader:</a:t>
            </a:r>
            <a:r>
              <a:rPr lang="en-AU" sz="2400">
                <a:solidFill>
                  <a:srgbClr val="00B050"/>
                </a:solidFill>
                <a:latin typeface="Comic Sans MS"/>
              </a:rPr>
              <a:t> </a:t>
            </a:r>
            <a:r>
              <a:rPr lang="en-AU" sz="2400">
                <a:solidFill>
                  <a:srgbClr val="000000"/>
                </a:solidFill>
                <a:latin typeface="Comic Sans MS"/>
              </a:rPr>
              <a:t>Loving</a:t>
            </a:r>
            <a:r>
              <a:rPr lang="en-AU" sz="2400" i="0" u="none" strike="noStrike">
                <a:solidFill>
                  <a:srgbClr val="000000"/>
                </a:solidFill>
                <a:effectLst/>
                <a:latin typeface="Comic Sans MS"/>
              </a:rPr>
              <a:t> God, joining with the Church in our cycle of prayer, we ask </a:t>
            </a:r>
            <a:r>
              <a:rPr lang="en-AU" sz="2400" u="none" strike="noStrike">
                <a:solidFill>
                  <a:srgbClr val="000000"/>
                </a:solidFill>
                <a:effectLst/>
                <a:latin typeface="Comic Sans MS"/>
              </a:rPr>
              <a:t>your blessings on: </a:t>
            </a:r>
            <a:endParaRPr lang="en-US"/>
          </a:p>
        </p:txBody>
      </p:sp>
      <p:sp>
        <p:nvSpPr>
          <p:cNvPr id="2" name="TextBox 1">
            <a:extLst>
              <a:ext uri="{FF2B5EF4-FFF2-40B4-BE49-F238E27FC236}">
                <a16:creationId xmlns:a16="http://schemas.microsoft.com/office/drawing/2014/main" id="{E487FED1-21E0-FD62-6989-38739D83F634}"/>
              </a:ext>
            </a:extLst>
          </p:cNvPr>
          <p:cNvSpPr txBox="1"/>
          <p:nvPr/>
        </p:nvSpPr>
        <p:spPr>
          <a:xfrm>
            <a:off x="788646" y="2760330"/>
            <a:ext cx="10771321" cy="3108864"/>
          </a:xfrm>
          <a:prstGeom prst="rect">
            <a:avLst/>
          </a:prstGeom>
          <a:noFill/>
        </p:spPr>
        <p:txBody>
          <a:bodyPr wrap="square" lIns="91440" tIns="45720" rIns="91440" bIns="45720" rtlCol="0" anchor="t">
            <a:spAutoFit/>
          </a:bodyPr>
          <a:lstStyle/>
          <a:p>
            <a:pPr marL="342900" indent="-342900">
              <a:lnSpc>
                <a:spcPct val="150000"/>
              </a:lnSpc>
              <a:spcBef>
                <a:spcPts val="600"/>
              </a:spcBef>
              <a:spcAft>
                <a:spcPts val="600"/>
              </a:spcAft>
              <a:buFont typeface="Arial"/>
              <a:buChar char="•"/>
            </a:pPr>
            <a:r>
              <a:rPr lang="en-AU" sz="2400">
                <a:latin typeface="Comic Sans MS"/>
              </a:rPr>
              <a:t>The Anglican Church of Australia</a:t>
            </a:r>
            <a:endParaRPr lang="en-US">
              <a:cs typeface="Times New Roman"/>
            </a:endParaRPr>
          </a:p>
          <a:p>
            <a:pPr marL="342900" indent="-342900">
              <a:lnSpc>
                <a:spcPct val="150000"/>
              </a:lnSpc>
              <a:spcBef>
                <a:spcPts val="600"/>
              </a:spcBef>
              <a:spcAft>
                <a:spcPts val="600"/>
              </a:spcAft>
              <a:buFont typeface="Arial"/>
              <a:buChar char="•"/>
            </a:pPr>
            <a:r>
              <a:rPr lang="en-AU" sz="2400">
                <a:latin typeface="Comic Sans MS"/>
              </a:rPr>
              <a:t>The Parish of Brisbane Mar </a:t>
            </a:r>
            <a:r>
              <a:rPr lang="en-AU" sz="2400" err="1">
                <a:latin typeface="Comic Sans MS"/>
              </a:rPr>
              <a:t>Thoma</a:t>
            </a:r>
            <a:r>
              <a:rPr lang="en-AU" sz="2400">
                <a:latin typeface="Comic Sans MS"/>
              </a:rPr>
              <a:t> Church: †Gregorios Mar Stephanos </a:t>
            </a:r>
            <a:r>
              <a:rPr lang="en-AU" sz="2400" err="1">
                <a:latin typeface="Comic Sans MS"/>
              </a:rPr>
              <a:t>Episcopa</a:t>
            </a:r>
            <a:endParaRPr lang="en-AU">
              <a:latin typeface="Times New Roman"/>
              <a:cs typeface="Times New Roman"/>
            </a:endParaRPr>
          </a:p>
          <a:p>
            <a:pPr marL="342900" indent="-342900">
              <a:lnSpc>
                <a:spcPct val="150000"/>
              </a:lnSpc>
              <a:spcBef>
                <a:spcPts val="600"/>
              </a:spcBef>
              <a:spcAft>
                <a:spcPts val="600"/>
              </a:spcAft>
              <a:buFont typeface="Arial"/>
              <a:buChar char="•"/>
            </a:pPr>
            <a:r>
              <a:rPr lang="en-AU" sz="2400">
                <a:latin typeface="Comic Sans MS"/>
              </a:rPr>
              <a:t>Anglicare SQ Out of Home Care, Central Region – Fraser &amp; Gympie Residential</a:t>
            </a:r>
          </a:p>
        </p:txBody>
      </p:sp>
    </p:spTree>
    <p:extLst>
      <p:ext uri="{BB962C8B-B14F-4D97-AF65-F5344CB8AC3E}">
        <p14:creationId xmlns:p14="http://schemas.microsoft.com/office/powerpoint/2010/main" val="1934760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80EC9-1AAF-38AF-3ABA-BA198C728A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E1E3FB-8921-88B3-8B9D-E46BF7F8AF6F}"/>
              </a:ext>
            </a:extLst>
          </p:cNvPr>
          <p:cNvSpPr/>
          <p:nvPr/>
        </p:nvSpPr>
        <p:spPr>
          <a:xfrm>
            <a:off x="3276501" y="162821"/>
            <a:ext cx="5638998" cy="584775"/>
          </a:xfrm>
          <a:prstGeom prst="rect">
            <a:avLst/>
          </a:prstGeom>
        </p:spPr>
        <p:txBody>
          <a:bodyPr wrap="square" lIns="91440" tIns="45720" rIns="91440" bIns="45720" anchor="t">
            <a:spAutoFit/>
          </a:bodyPr>
          <a:lstStyle/>
          <a:p>
            <a:pPr algn="ctr"/>
            <a:r>
              <a:rPr lang="en-US" sz="3200" kern="0">
                <a:solidFill>
                  <a:srgbClr val="7030A0"/>
                </a:solidFill>
                <a:latin typeface="Comic Sans MS"/>
              </a:rPr>
              <a:t>Prayer for People in Need</a:t>
            </a:r>
          </a:p>
        </p:txBody>
      </p:sp>
      <p:sp>
        <p:nvSpPr>
          <p:cNvPr id="2" name="Rectangle 1">
            <a:extLst>
              <a:ext uri="{FF2B5EF4-FFF2-40B4-BE49-F238E27FC236}">
                <a16:creationId xmlns:a16="http://schemas.microsoft.com/office/drawing/2014/main" id="{F51B9D35-A5FE-80E6-D03F-1250CE23A167}"/>
              </a:ext>
            </a:extLst>
          </p:cNvPr>
          <p:cNvSpPr/>
          <p:nvPr/>
        </p:nvSpPr>
        <p:spPr>
          <a:xfrm>
            <a:off x="125134" y="456328"/>
            <a:ext cx="11941494" cy="5571077"/>
          </a:xfrm>
          <a:prstGeom prst="rect">
            <a:avLst/>
          </a:prstGeom>
        </p:spPr>
        <p:txBody>
          <a:bodyPr wrap="square" lIns="91440" tIns="45720" rIns="91440" bIns="45720" anchor="t">
            <a:spAutoFit/>
          </a:bodyPr>
          <a:lstStyle/>
          <a:p>
            <a:pPr fontAlgn="base">
              <a:lnSpc>
                <a:spcPct val="150000"/>
              </a:lnSpc>
            </a:pPr>
            <a:r>
              <a:rPr lang="en-US" sz="2400">
                <a:solidFill>
                  <a:srgbClr val="7030A0"/>
                </a:solidFill>
                <a:latin typeface="Comic Sans MS"/>
                <a:ea typeface="+mn-lt"/>
                <a:cs typeface="+mn-lt"/>
              </a:rPr>
              <a:t>Leader:</a:t>
            </a:r>
            <a:r>
              <a:rPr lang="en-US" sz="2400">
                <a:solidFill>
                  <a:srgbClr val="7030A0"/>
                </a:solidFill>
                <a:latin typeface="Comic Sans MS"/>
                <a:cs typeface="Times New Roman"/>
              </a:rPr>
              <a:t> </a:t>
            </a:r>
            <a:endParaRPr lang="en-US" sz="1600">
              <a:ea typeface="Calibri"/>
              <a:cs typeface="Calibri"/>
            </a:endParaRPr>
          </a:p>
          <a:p>
            <a:pPr>
              <a:lnSpc>
                <a:spcPct val="150000"/>
              </a:lnSpc>
            </a:pPr>
            <a:r>
              <a:rPr lang="en-US" sz="2400">
                <a:latin typeface="Comic Sans MS"/>
                <a:ea typeface="Open Sans"/>
                <a:cs typeface="Open Sans"/>
              </a:rPr>
              <a:t>God who gives shelter, we give thanks for opportunities to offer support and prayers for those that are struggling at this time to put a permanent roof over their heads and to shelter those they love.  </a:t>
            </a:r>
            <a:r>
              <a:rPr lang="en-US" sz="2400">
                <a:solidFill>
                  <a:srgbClr val="222222"/>
                </a:solidFill>
                <a:latin typeface="Comic Sans MS"/>
                <a:ea typeface="Open Sans"/>
                <a:cs typeface="Open Sans"/>
              </a:rPr>
              <a:t> </a:t>
            </a:r>
            <a:endParaRPr lang="en-US" sz="2400">
              <a:latin typeface="Comic Sans MS"/>
            </a:endParaRPr>
          </a:p>
          <a:p>
            <a:pPr>
              <a:lnSpc>
                <a:spcPct val="150000"/>
              </a:lnSpc>
            </a:pPr>
            <a:r>
              <a:rPr lang="en-US" sz="2400">
                <a:latin typeface="Comic Sans MS"/>
                <a:ea typeface="Open Sans"/>
                <a:cs typeface="Open Sans"/>
              </a:rPr>
              <a:t>Please shine a light on homelessness for the people and animals experiencing this and provide a way for homes to be found and others to help, especially governments and churches. </a:t>
            </a:r>
            <a:endParaRPr lang="en-US" sz="2400">
              <a:latin typeface="Comic Sans MS"/>
              <a:ea typeface="Open Sans"/>
              <a:cs typeface="Segoe UI"/>
            </a:endParaRPr>
          </a:p>
          <a:p>
            <a:pPr>
              <a:lnSpc>
                <a:spcPct val="150000"/>
              </a:lnSpc>
            </a:pPr>
            <a:r>
              <a:rPr lang="en-US" sz="2400">
                <a:latin typeface="Comic Sans MS"/>
                <a:ea typeface="Open Sans"/>
                <a:cs typeface="Open Sans"/>
              </a:rPr>
              <a:t>Please protect all living rough and give safety and security to families and young people, and those who are supporting them. </a:t>
            </a:r>
          </a:p>
          <a:p>
            <a:pPr>
              <a:lnSpc>
                <a:spcPct val="150000"/>
              </a:lnSpc>
            </a:pPr>
            <a:endParaRPr lang="en-US" sz="2400">
              <a:solidFill>
                <a:srgbClr val="000000"/>
              </a:solidFill>
              <a:latin typeface="Comic Sans MS"/>
              <a:ea typeface="Open Sans"/>
              <a:cs typeface="Open Sans"/>
            </a:endParaRPr>
          </a:p>
        </p:txBody>
      </p:sp>
      <p:sp>
        <p:nvSpPr>
          <p:cNvPr id="5" name="Rectangle 4">
            <a:extLst>
              <a:ext uri="{FF2B5EF4-FFF2-40B4-BE49-F238E27FC236}">
                <a16:creationId xmlns:a16="http://schemas.microsoft.com/office/drawing/2014/main" id="{A625A2D4-72CB-02D5-5DCB-397939EB7A3A}"/>
              </a:ext>
            </a:extLst>
          </p:cNvPr>
          <p:cNvSpPr/>
          <p:nvPr/>
        </p:nvSpPr>
        <p:spPr>
          <a:xfrm>
            <a:off x="7760761" y="6398538"/>
            <a:ext cx="2035498" cy="461665"/>
          </a:xfrm>
          <a:prstGeom prst="rect">
            <a:avLst/>
          </a:prstGeom>
        </p:spPr>
        <p:txBody>
          <a:bodyPr wrap="square">
            <a:spAutoFit/>
          </a:bodyPr>
          <a:lstStyle/>
          <a:p>
            <a:r>
              <a:rPr lang="en-GB" sz="2400">
                <a:solidFill>
                  <a:srgbClr val="7030A0"/>
                </a:solidFill>
                <a:latin typeface="Comic Sans MS"/>
              </a:rPr>
              <a:t>Continue…</a:t>
            </a:r>
            <a:endParaRPr lang="en-AU" sz="2400">
              <a:solidFill>
                <a:srgbClr val="7030A0"/>
              </a:solidFill>
            </a:endParaRPr>
          </a:p>
        </p:txBody>
      </p:sp>
    </p:spTree>
    <p:extLst>
      <p:ext uri="{BB962C8B-B14F-4D97-AF65-F5344CB8AC3E}">
        <p14:creationId xmlns:p14="http://schemas.microsoft.com/office/powerpoint/2010/main" val="2018411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5DE2-EC6F-59AD-78A1-87BC630C03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0C4EBD-5788-09F8-BFDC-A7A76FAA192B}"/>
              </a:ext>
            </a:extLst>
          </p:cNvPr>
          <p:cNvSpPr/>
          <p:nvPr/>
        </p:nvSpPr>
        <p:spPr>
          <a:xfrm>
            <a:off x="313493" y="2554"/>
            <a:ext cx="11736012" cy="5571077"/>
          </a:xfrm>
          <a:prstGeom prst="rect">
            <a:avLst/>
          </a:prstGeom>
        </p:spPr>
        <p:txBody>
          <a:bodyPr wrap="square" lIns="91440" tIns="45720" rIns="91440" bIns="45720" anchor="t">
            <a:spAutoFit/>
          </a:bodyPr>
          <a:lstStyle/>
          <a:p>
            <a:pPr>
              <a:lnSpc>
                <a:spcPct val="150000"/>
              </a:lnSpc>
            </a:pPr>
            <a:r>
              <a:rPr lang="en-US" sz="2400">
                <a:latin typeface="Comic Sans MS"/>
                <a:cs typeface="Segoe UI"/>
              </a:rPr>
              <a:t> Please help us channel and inspire the hospitality that Jesus and his followers sought and encouraged in their day, and especially strengthen those already offering this ministry.  </a:t>
            </a:r>
            <a:r>
              <a:rPr lang="en-US" sz="2400">
                <a:solidFill>
                  <a:srgbClr val="222222"/>
                </a:solidFill>
                <a:latin typeface="Comic Sans MS"/>
                <a:cs typeface="Segoe UI"/>
              </a:rPr>
              <a:t> </a:t>
            </a:r>
            <a:endParaRPr lang="en-US" sz="2400">
              <a:latin typeface="Comic Sans MS"/>
              <a:cs typeface="Segoe UI"/>
            </a:endParaRPr>
          </a:p>
          <a:p>
            <a:pPr>
              <a:lnSpc>
                <a:spcPct val="150000"/>
              </a:lnSpc>
            </a:pPr>
            <a:r>
              <a:rPr lang="en-US" sz="2400">
                <a:latin typeface="Comic Sans MS"/>
                <a:cs typeface="Segoe UI"/>
              </a:rPr>
              <a:t>Awaken compassion in the hearts of all people to reach out with a loving hand. When we feel disheartened by this unfolding situation, please refocus our energies to keep praying and finding small ways to help so we don't feel so overwhelmed.  </a:t>
            </a:r>
            <a:r>
              <a:rPr lang="en-US" sz="2400">
                <a:solidFill>
                  <a:srgbClr val="222222"/>
                </a:solidFill>
                <a:latin typeface="Comic Sans MS"/>
                <a:cs typeface="Segoe UI"/>
              </a:rPr>
              <a:t> </a:t>
            </a:r>
            <a:endParaRPr lang="en-US" sz="2400">
              <a:latin typeface="Comic Sans MS"/>
              <a:cs typeface="Segoe UI"/>
            </a:endParaRPr>
          </a:p>
          <a:p>
            <a:pPr>
              <a:lnSpc>
                <a:spcPct val="150000"/>
              </a:lnSpc>
            </a:pPr>
            <a:r>
              <a:rPr lang="en-US" sz="2400">
                <a:latin typeface="Comic Sans MS"/>
                <a:cs typeface="Segoe UI"/>
              </a:rPr>
              <a:t>Usher in a wave of change for systems to be transformed and ways made for large scale transformation. </a:t>
            </a:r>
          </a:p>
          <a:p>
            <a:pPr>
              <a:lnSpc>
                <a:spcPct val="150000"/>
              </a:lnSpc>
            </a:pPr>
            <a:r>
              <a:rPr lang="en-US" sz="2400" b="1">
                <a:solidFill>
                  <a:srgbClr val="7030A0"/>
                </a:solidFill>
                <a:latin typeface="Comic Sans MS"/>
                <a:cs typeface="Segoe UI"/>
              </a:rPr>
              <a:t>All: </a:t>
            </a:r>
            <a:r>
              <a:rPr lang="en-US" sz="2400" b="1">
                <a:latin typeface="Comic Sans MS"/>
                <a:cs typeface="Segoe UI"/>
              </a:rPr>
              <a:t>Amen.</a:t>
            </a:r>
            <a:endParaRPr lang="en-US" sz="2400">
              <a:latin typeface="Comic Sans MS"/>
              <a:cs typeface="Segoe UI"/>
            </a:endParaRPr>
          </a:p>
        </p:txBody>
      </p:sp>
    </p:spTree>
    <p:extLst>
      <p:ext uri="{BB962C8B-B14F-4D97-AF65-F5344CB8AC3E}">
        <p14:creationId xmlns:p14="http://schemas.microsoft.com/office/powerpoint/2010/main" val="3642255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263" y="-6290"/>
            <a:ext cx="9402108" cy="433795"/>
          </a:xfrm>
        </p:spPr>
        <p:txBody>
          <a:bodyPr vert="horz" lIns="91440" tIns="45720" rIns="91440" bIns="45720" rtlCol="0" anchor="t">
            <a:noAutofit/>
          </a:bodyPr>
          <a:lstStyle/>
          <a:p>
            <a:pPr>
              <a:buNone/>
            </a:pPr>
            <a:r>
              <a:rPr lang="en-GB" sz="2200" b="1">
                <a:solidFill>
                  <a:srgbClr val="7030A0"/>
                </a:solidFill>
                <a:latin typeface="Comic Sans MS"/>
              </a:rPr>
              <a:t>Leader:</a:t>
            </a:r>
            <a:r>
              <a:rPr lang="en-GB" sz="2200" b="1">
                <a:solidFill>
                  <a:srgbClr val="00B050"/>
                </a:solidFill>
                <a:latin typeface="Comic Sans MS"/>
              </a:rPr>
              <a:t> </a:t>
            </a:r>
            <a:r>
              <a:rPr lang="en-GB" sz="2200">
                <a:latin typeface="Comic Sans MS"/>
              </a:rPr>
              <a:t>Let us pray together the prayer which Jesus gave us saying:</a:t>
            </a:r>
          </a:p>
          <a:p>
            <a:pPr>
              <a:buNone/>
            </a:pPr>
            <a:endParaRPr lang="en-AU" sz="2200" i="1">
              <a:latin typeface="Comic Sans MS" panose="030F0702030302020204" pitchFamily="66" charset="0"/>
            </a:endParaRPr>
          </a:p>
          <a:p>
            <a:pPr>
              <a:buNone/>
            </a:pPr>
            <a:endParaRPr lang="en-AU" sz="220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966158" y="299321"/>
            <a:ext cx="6250256" cy="66370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200" b="1">
                <a:solidFill>
                  <a:srgbClr val="7030A0"/>
                </a:solidFill>
                <a:latin typeface="Comic Sans MS"/>
                <a:cs typeface="Segoe UI"/>
              </a:rPr>
              <a:t>All:</a:t>
            </a:r>
            <a:r>
              <a:rPr lang="en-US" sz="2200" b="1">
                <a:solidFill>
                  <a:srgbClr val="00B050"/>
                </a:solidFill>
                <a:latin typeface="Comic Sans MS"/>
                <a:cs typeface="Segoe UI"/>
              </a:rPr>
              <a:t> </a:t>
            </a:r>
            <a:r>
              <a:rPr lang="en-GB" sz="2200" b="1">
                <a:latin typeface="Comic Sans MS"/>
                <a:cs typeface="Segoe UI"/>
              </a:rPr>
              <a:t>Our Father in heaven,</a:t>
            </a:r>
            <a:r>
              <a:rPr lang="en-AU" sz="2200">
                <a:latin typeface="Comic Sans MS"/>
                <a:cs typeface="Segoe UI"/>
              </a:rPr>
              <a:t> </a:t>
            </a:r>
            <a:endParaRPr lang="en-US" sz="2200"/>
          </a:p>
          <a:p>
            <a:pPr>
              <a:lnSpc>
                <a:spcPct val="150000"/>
              </a:lnSpc>
            </a:pPr>
            <a:r>
              <a:rPr lang="en-GB" sz="2200" b="1">
                <a:latin typeface="Comic Sans MS"/>
                <a:cs typeface="Segoe UI"/>
              </a:rPr>
              <a:t>hallowed be your name,</a:t>
            </a:r>
            <a:r>
              <a:rPr lang="en-AU" sz="2200">
                <a:latin typeface="Comic Sans MS"/>
                <a:cs typeface="Segoe UI"/>
              </a:rPr>
              <a:t> </a:t>
            </a:r>
            <a:endParaRPr lang="en-US" sz="2200">
              <a:latin typeface="Comic Sans MS"/>
              <a:cs typeface="Segoe UI"/>
            </a:endParaRPr>
          </a:p>
          <a:p>
            <a:pPr>
              <a:lnSpc>
                <a:spcPct val="150000"/>
              </a:lnSpc>
            </a:pPr>
            <a:r>
              <a:rPr lang="en-GB" sz="2200" b="1">
                <a:latin typeface="Comic Sans MS"/>
                <a:cs typeface="Segoe UI"/>
              </a:rPr>
              <a:t>your kingdom come, your will be done,</a:t>
            </a:r>
            <a:r>
              <a:rPr lang="en-AU" sz="2200">
                <a:latin typeface="Comic Sans MS"/>
                <a:cs typeface="Segoe UI"/>
              </a:rPr>
              <a:t> </a:t>
            </a:r>
            <a:endParaRPr lang="en-US" sz="2200">
              <a:latin typeface="Comic Sans MS"/>
              <a:cs typeface="Segoe UI"/>
            </a:endParaRPr>
          </a:p>
          <a:p>
            <a:pPr>
              <a:lnSpc>
                <a:spcPct val="150000"/>
              </a:lnSpc>
            </a:pPr>
            <a:r>
              <a:rPr lang="en-GB" sz="2200" b="1">
                <a:latin typeface="Comic Sans MS"/>
                <a:cs typeface="Segoe UI"/>
              </a:rPr>
              <a:t>on earth as in heaven.</a:t>
            </a:r>
            <a:r>
              <a:rPr lang="en-AU" sz="2200">
                <a:latin typeface="Comic Sans MS"/>
                <a:cs typeface="Segoe UI"/>
              </a:rPr>
              <a:t> </a:t>
            </a:r>
            <a:endParaRPr lang="en-US" sz="2200">
              <a:latin typeface="Comic Sans MS"/>
              <a:cs typeface="Segoe UI"/>
            </a:endParaRPr>
          </a:p>
          <a:p>
            <a:pPr>
              <a:lnSpc>
                <a:spcPct val="150000"/>
              </a:lnSpc>
            </a:pPr>
            <a:r>
              <a:rPr lang="en-GB" sz="2200" b="1">
                <a:latin typeface="Comic Sans MS"/>
                <a:cs typeface="Segoe UI"/>
              </a:rPr>
              <a:t>Give us today our daily bread.</a:t>
            </a:r>
            <a:r>
              <a:rPr lang="en-AU" sz="2200">
                <a:latin typeface="Comic Sans MS"/>
                <a:cs typeface="Segoe UI"/>
              </a:rPr>
              <a:t> </a:t>
            </a:r>
            <a:endParaRPr lang="en-US" sz="2200">
              <a:latin typeface="Comic Sans MS"/>
              <a:cs typeface="Segoe UI"/>
            </a:endParaRPr>
          </a:p>
          <a:p>
            <a:pPr>
              <a:lnSpc>
                <a:spcPct val="150000"/>
              </a:lnSpc>
            </a:pPr>
            <a:r>
              <a:rPr lang="en-GB" sz="2200" b="1">
                <a:latin typeface="Comic Sans MS"/>
                <a:cs typeface="Segoe UI"/>
              </a:rPr>
              <a:t>Forgive us our sins </a:t>
            </a:r>
            <a:endParaRPr lang="en-US" sz="2200">
              <a:latin typeface="Comic Sans MS"/>
              <a:cs typeface="Segoe UI"/>
            </a:endParaRPr>
          </a:p>
          <a:p>
            <a:pPr>
              <a:lnSpc>
                <a:spcPct val="150000"/>
              </a:lnSpc>
            </a:pPr>
            <a:r>
              <a:rPr lang="en-GB" sz="2200" b="1">
                <a:latin typeface="Comic Sans MS"/>
                <a:cs typeface="Segoe UI"/>
              </a:rPr>
              <a:t>as we forgive those who sin against us.</a:t>
            </a:r>
            <a:r>
              <a:rPr lang="en-AU" sz="2200">
                <a:latin typeface="Comic Sans MS"/>
                <a:cs typeface="Segoe UI"/>
              </a:rPr>
              <a:t> </a:t>
            </a:r>
            <a:endParaRPr lang="en-US" sz="2200">
              <a:latin typeface="Comic Sans MS"/>
              <a:cs typeface="Segoe UI"/>
            </a:endParaRPr>
          </a:p>
          <a:p>
            <a:pPr>
              <a:lnSpc>
                <a:spcPct val="150000"/>
              </a:lnSpc>
            </a:pPr>
            <a:r>
              <a:rPr lang="en-GB" sz="2200" b="1">
                <a:latin typeface="Comic Sans MS"/>
                <a:cs typeface="Segoe UI"/>
              </a:rPr>
              <a:t>Save us from the time of trial </a:t>
            </a:r>
            <a:endParaRPr lang="en-US" sz="2200">
              <a:latin typeface="Comic Sans MS"/>
              <a:cs typeface="Segoe UI"/>
            </a:endParaRPr>
          </a:p>
          <a:p>
            <a:pPr>
              <a:lnSpc>
                <a:spcPct val="150000"/>
              </a:lnSpc>
            </a:pPr>
            <a:r>
              <a:rPr lang="en-GB" sz="2200" b="1">
                <a:latin typeface="Comic Sans MS"/>
                <a:cs typeface="Segoe UI"/>
              </a:rPr>
              <a:t>and deliver us from evil.</a:t>
            </a:r>
            <a:r>
              <a:rPr lang="en-AU" sz="2200">
                <a:latin typeface="Comic Sans MS"/>
                <a:cs typeface="Segoe UI"/>
              </a:rPr>
              <a:t> </a:t>
            </a:r>
            <a:endParaRPr lang="en-US" sz="2200">
              <a:latin typeface="Comic Sans MS"/>
              <a:cs typeface="Segoe UI"/>
            </a:endParaRPr>
          </a:p>
          <a:p>
            <a:pPr>
              <a:lnSpc>
                <a:spcPct val="150000"/>
              </a:lnSpc>
            </a:pPr>
            <a:r>
              <a:rPr lang="en-GB" sz="2200" b="1">
                <a:latin typeface="Comic Sans MS"/>
                <a:cs typeface="Segoe UI"/>
              </a:rPr>
              <a:t>For the kingdom, the power, </a:t>
            </a:r>
            <a:endParaRPr lang="en-US" sz="2200">
              <a:latin typeface="Comic Sans MS"/>
              <a:cs typeface="Segoe UI"/>
            </a:endParaRPr>
          </a:p>
          <a:p>
            <a:pPr>
              <a:lnSpc>
                <a:spcPct val="150000"/>
              </a:lnSpc>
            </a:pPr>
            <a:r>
              <a:rPr lang="en-GB" sz="2200" b="1">
                <a:latin typeface="Comic Sans MS"/>
                <a:cs typeface="Segoe UI"/>
              </a:rPr>
              <a:t>and the glory are yours </a:t>
            </a:r>
            <a:endParaRPr lang="en-US" sz="2200">
              <a:latin typeface="Comic Sans MS"/>
              <a:cs typeface="Segoe UI"/>
            </a:endParaRPr>
          </a:p>
          <a:p>
            <a:pPr>
              <a:lnSpc>
                <a:spcPct val="150000"/>
              </a:lnSpc>
            </a:pPr>
            <a:r>
              <a:rPr lang="en-GB" sz="2200" b="1">
                <a:latin typeface="Comic Sans MS"/>
                <a:cs typeface="Segoe UI"/>
              </a:rPr>
              <a:t>now and for ever. </a:t>
            </a:r>
            <a:endParaRPr lang="en-US" sz="2200">
              <a:latin typeface="Comic Sans MS"/>
              <a:cs typeface="Segoe UI"/>
            </a:endParaRPr>
          </a:p>
          <a:p>
            <a:pPr>
              <a:lnSpc>
                <a:spcPct val="150000"/>
              </a:lnSpc>
            </a:pPr>
            <a:r>
              <a:rPr lang="en-GB" sz="2200" b="1">
                <a:latin typeface="Comic Sans MS"/>
                <a:cs typeface="Segoe UI"/>
              </a:rPr>
              <a:t>Amen.</a:t>
            </a:r>
            <a:endParaRPr lang="en-US" sz="2200">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US" sz="4800" b="1">
                <a:solidFill>
                  <a:srgbClr val="7030A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476977" y="1779513"/>
            <a:ext cx="9311070" cy="1631216"/>
          </a:xfrm>
          <a:prstGeom prst="rect">
            <a:avLst/>
          </a:prstGeom>
          <a:noFill/>
        </p:spPr>
        <p:txBody>
          <a:bodyPr wrap="square" lIns="91440" tIns="45720" rIns="91440" bIns="45720" rtlCol="0" anchor="t">
            <a:spAutoFit/>
          </a:bodyPr>
          <a:lstStyle/>
          <a:p>
            <a:pPr>
              <a:lnSpc>
                <a:spcPct val="150000"/>
              </a:lnSpc>
            </a:pPr>
            <a:r>
              <a:rPr lang="en-AU" sz="2400">
                <a:solidFill>
                  <a:srgbClr val="7030A0"/>
                </a:solidFill>
                <a:latin typeface="Comic Sans MS"/>
              </a:rPr>
              <a:t>Leader:</a:t>
            </a:r>
            <a:r>
              <a:rPr lang="en-AU" sz="2400">
                <a:solidFill>
                  <a:srgbClr val="00B050"/>
                </a:solidFill>
                <a:latin typeface="Comic Sans MS"/>
              </a:rPr>
              <a:t> </a:t>
            </a:r>
            <a:r>
              <a:rPr lang="en-AU" sz="2400">
                <a:latin typeface="Comic Sans MS"/>
              </a:rPr>
              <a:t>As we settle into worship let your breath be soft, your mind be still, and your heart be open to the presence of God.</a:t>
            </a:r>
            <a:endParaRPr lang="en-US">
              <a:cs typeface="Times New Roman"/>
            </a:endParaRPr>
          </a:p>
          <a:p>
            <a:endParaRPr lang="en-AU" sz="2800" b="1">
              <a:solidFill>
                <a:srgbClr val="E3960B"/>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5122350" y="465597"/>
            <a:ext cx="2354235" cy="584775"/>
          </a:xfrm>
          <a:prstGeom prst="rect">
            <a:avLst/>
          </a:prstGeom>
          <a:noFill/>
        </p:spPr>
        <p:txBody>
          <a:bodyPr wrap="square" lIns="91440" tIns="45720" rIns="91440" bIns="45720" rtlCol="0" anchor="t">
            <a:spAutoFit/>
          </a:bodyPr>
          <a:lstStyle/>
          <a:p>
            <a:r>
              <a:rPr lang="en-AU" sz="3200">
                <a:solidFill>
                  <a:srgbClr val="7030A0"/>
                </a:solidFill>
                <a:latin typeface="Comic Sans MS"/>
              </a:rPr>
              <a:t>Invitation</a:t>
            </a:r>
          </a:p>
        </p:txBody>
      </p:sp>
      <p:sp>
        <p:nvSpPr>
          <p:cNvPr id="5" name="TextBox 4">
            <a:extLst>
              <a:ext uri="{FF2B5EF4-FFF2-40B4-BE49-F238E27FC236}">
                <a16:creationId xmlns:a16="http://schemas.microsoft.com/office/drawing/2014/main" id="{8365F613-2240-1182-1BEE-D897C7F2B255}"/>
              </a:ext>
            </a:extLst>
          </p:cNvPr>
          <p:cNvSpPr txBox="1"/>
          <p:nvPr/>
        </p:nvSpPr>
        <p:spPr>
          <a:xfrm>
            <a:off x="1926576" y="4644226"/>
            <a:ext cx="7553113" cy="830997"/>
          </a:xfrm>
          <a:prstGeom prst="rect">
            <a:avLst/>
          </a:prstGeom>
          <a:noFill/>
        </p:spPr>
        <p:txBody>
          <a:bodyPr wrap="square" lIns="91440" tIns="45720" rIns="91440" bIns="45720" rtlCol="0" anchor="t">
            <a:spAutoFit/>
          </a:bodyPr>
          <a:lstStyle/>
          <a:p>
            <a:pPr algn="ctr"/>
            <a:r>
              <a:rPr lang="en-AU" sz="2000">
                <a:ea typeface="+mn-lt"/>
                <a:cs typeface="+mn-lt"/>
                <a:hlinkClick r:id="rId2"/>
              </a:rPr>
              <a:t>Church of the Advent, Boston, MA, Sunday Bells Ringing</a:t>
            </a:r>
            <a:endParaRPr lang="en-US"/>
          </a:p>
          <a:p>
            <a:endParaRPr lang="en-AU" sz="2800">
              <a:cs typeface="Times New Roman"/>
            </a:endParaRP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40</a:t>
            </a:fld>
            <a:endParaRPr lang="en-AU"/>
          </a:p>
        </p:txBody>
      </p:sp>
      <p:sp>
        <p:nvSpPr>
          <p:cNvPr id="5" name="TextBox 4"/>
          <p:cNvSpPr txBox="1"/>
          <p:nvPr/>
        </p:nvSpPr>
        <p:spPr>
          <a:xfrm>
            <a:off x="136306" y="2593984"/>
            <a:ext cx="5159359" cy="655629"/>
          </a:xfrm>
          <a:prstGeom prst="rect">
            <a:avLst/>
          </a:prstGeom>
          <a:noFill/>
        </p:spPr>
        <p:txBody>
          <a:bodyPr wrap="square" lIns="91440" tIns="45720" rIns="91440" bIns="45720" rtlCol="0" anchor="t">
            <a:spAutoFit/>
          </a:bodyPr>
          <a:lstStyle/>
          <a:p>
            <a:pPr algn="ctr">
              <a:lnSpc>
                <a:spcPct val="125000"/>
              </a:lnSpc>
            </a:pPr>
            <a:r>
              <a:rPr lang="en-US" sz="3200">
                <a:solidFill>
                  <a:srgbClr val="7030A0"/>
                </a:solidFill>
                <a:latin typeface="Comic Sans MS"/>
              </a:rPr>
              <a:t>Hermit Wisdom </a:t>
            </a:r>
            <a:endParaRPr lang="en-US" sz="3200">
              <a:solidFill>
                <a:srgbClr val="7030A0"/>
              </a:solidFill>
              <a:cs typeface="Times New Roman"/>
            </a:endParaRPr>
          </a:p>
        </p:txBody>
      </p:sp>
      <p:pic>
        <p:nvPicPr>
          <p:cNvPr id="6" name="Picture 5" descr="A nun reading a book in a library&#10;&#10;AI-generated content may be incorrect.">
            <a:extLst>
              <a:ext uri="{FF2B5EF4-FFF2-40B4-BE49-F238E27FC236}">
                <a16:creationId xmlns:a16="http://schemas.microsoft.com/office/drawing/2014/main" id="{9CA20338-0948-7C55-5CC1-390019EAD823}"/>
              </a:ext>
            </a:extLst>
          </p:cNvPr>
          <p:cNvPicPr>
            <a:picLocks noChangeAspect="1"/>
          </p:cNvPicPr>
          <p:nvPr/>
        </p:nvPicPr>
        <p:blipFill>
          <a:blip r:embed="rId3"/>
          <a:stretch>
            <a:fillRect/>
          </a:stretch>
        </p:blipFill>
        <p:spPr>
          <a:xfrm>
            <a:off x="7298703" y="983237"/>
            <a:ext cx="3888312" cy="3888312"/>
          </a:xfrm>
          <a:prstGeom prst="rect">
            <a:avLst/>
          </a:prstGeom>
        </p:spPr>
      </p:pic>
    </p:spTree>
    <p:extLst>
      <p:ext uri="{BB962C8B-B14F-4D97-AF65-F5344CB8AC3E}">
        <p14:creationId xmlns:p14="http://schemas.microsoft.com/office/powerpoint/2010/main" val="906677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41</a:t>
            </a:fld>
            <a:endParaRPr lang="en-AU"/>
          </a:p>
        </p:txBody>
      </p:sp>
      <p:sp>
        <p:nvSpPr>
          <p:cNvPr id="3" name="Rectangle 2"/>
          <p:cNvSpPr/>
          <p:nvPr/>
        </p:nvSpPr>
        <p:spPr>
          <a:xfrm>
            <a:off x="426797" y="286195"/>
            <a:ext cx="11330152" cy="461665"/>
          </a:xfrm>
          <a:prstGeom prst="rect">
            <a:avLst/>
          </a:prstGeom>
        </p:spPr>
        <p:txBody>
          <a:bodyPr wrap="square" lIns="91440" tIns="45720" rIns="91440" bIns="45720" anchor="t">
            <a:spAutoFit/>
          </a:bodyPr>
          <a:lstStyle/>
          <a:p>
            <a:r>
              <a:rPr lang="en-GB" sz="2400">
                <a:solidFill>
                  <a:srgbClr val="7030A0"/>
                </a:solidFill>
                <a:latin typeface="Comic Sans MS"/>
              </a:rPr>
              <a:t>Leader: Teachings from Sr Maria Boulding </a:t>
            </a:r>
          </a:p>
        </p:txBody>
      </p:sp>
      <p:sp>
        <p:nvSpPr>
          <p:cNvPr id="4" name="TextBox 3">
            <a:extLst>
              <a:ext uri="{FF2B5EF4-FFF2-40B4-BE49-F238E27FC236}">
                <a16:creationId xmlns:a16="http://schemas.microsoft.com/office/drawing/2014/main" id="{EA265699-1E39-1F79-57DC-D5499523F277}"/>
              </a:ext>
            </a:extLst>
          </p:cNvPr>
          <p:cNvSpPr txBox="1"/>
          <p:nvPr/>
        </p:nvSpPr>
        <p:spPr>
          <a:xfrm>
            <a:off x="745367" y="1255614"/>
            <a:ext cx="10694793" cy="3911264"/>
          </a:xfrm>
          <a:prstGeom prst="rect">
            <a:avLst/>
          </a:prstGeom>
          <a:noFill/>
        </p:spPr>
        <p:txBody>
          <a:bodyPr wrap="square" lIns="91440" tIns="45720" rIns="91440" bIns="45720" rtlCol="0" anchor="t">
            <a:spAutoFit/>
          </a:bodyPr>
          <a:lstStyle/>
          <a:p>
            <a:pPr>
              <a:lnSpc>
                <a:spcPct val="150000"/>
              </a:lnSpc>
            </a:pPr>
            <a:r>
              <a:rPr lang="en-AU" sz="2400">
                <a:solidFill>
                  <a:srgbClr val="000000"/>
                </a:solidFill>
                <a:latin typeface="Comic Sans MS"/>
                <a:ea typeface="Open Sans"/>
                <a:cs typeface="Open Sans"/>
              </a:rPr>
              <a:t>“Prayer is a listening to the creative, life-giving word that loves us into being.”</a:t>
            </a:r>
            <a:endParaRPr lang="en-US" sz="2400">
              <a:solidFill>
                <a:srgbClr val="000000"/>
              </a:solidFill>
              <a:latin typeface="Comic Sans MS"/>
              <a:ea typeface="Open Sans"/>
              <a:cs typeface="Open Sans"/>
            </a:endParaRPr>
          </a:p>
          <a:p>
            <a:pPr>
              <a:lnSpc>
                <a:spcPct val="150000"/>
              </a:lnSpc>
            </a:pPr>
            <a:endParaRPr lang="en-AU" sz="2400">
              <a:solidFill>
                <a:srgbClr val="000000"/>
              </a:solidFill>
              <a:latin typeface="Comic Sans MS"/>
              <a:ea typeface="Open Sans"/>
              <a:cs typeface="Open Sans"/>
            </a:endParaRPr>
          </a:p>
          <a:p>
            <a:pPr>
              <a:lnSpc>
                <a:spcPct val="150000"/>
              </a:lnSpc>
            </a:pPr>
            <a:r>
              <a:rPr lang="en-AU" sz="2400">
                <a:solidFill>
                  <a:srgbClr val="000000"/>
                </a:solidFill>
                <a:latin typeface="Comic Sans MS"/>
                <a:ea typeface="Open Sans"/>
                <a:cs typeface="Open Sans"/>
              </a:rPr>
              <a:t>“In today's world silence is in short supply; this is a serious problem for our society, and anything we can do to help people recover a sense of silence as a necessary and positive element in human life is a contribution to the general sanity.”</a:t>
            </a:r>
          </a:p>
        </p:txBody>
      </p:sp>
    </p:spTree>
    <p:extLst>
      <p:ext uri="{BB962C8B-B14F-4D97-AF65-F5344CB8AC3E}">
        <p14:creationId xmlns:p14="http://schemas.microsoft.com/office/powerpoint/2010/main" val="3615656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686529" y="-427"/>
            <a:ext cx="11236529" cy="33550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solidFill>
                  <a:srgbClr val="7030A0"/>
                </a:solidFill>
                <a:latin typeface="Comic Sans MS"/>
                <a:cs typeface="Segoe UI"/>
              </a:rPr>
              <a:t>Leader: </a:t>
            </a:r>
            <a:r>
              <a:rPr lang="en-US" sz="2400">
                <a:solidFill>
                  <a:srgbClr val="E3960B"/>
                </a:solidFill>
                <a:latin typeface="Comic Sans MS"/>
                <a:cs typeface="Segoe UI"/>
              </a:rPr>
              <a:t>​</a:t>
            </a:r>
            <a:r>
              <a:rPr lang="en-US" sz="2400">
                <a:latin typeface="Comic Sans MS"/>
                <a:cs typeface="Segoe UI"/>
              </a:rPr>
              <a:t>As we enter a few minutes of silence together, you are invited to pray this prayer of adoration and/or spend this time in contemplation. ​</a:t>
            </a:r>
            <a:endParaRPr lang="en-US"/>
          </a:p>
          <a:p>
            <a:pPr>
              <a:lnSpc>
                <a:spcPct val="150000"/>
              </a:lnSpc>
            </a:pPr>
            <a:r>
              <a:rPr lang="en-US" sz="2400">
                <a:latin typeface="Comic Sans MS"/>
                <a:cs typeface="Segoe UI"/>
              </a:rPr>
              <a:t>The Spiritual Communion prayer follows </a:t>
            </a:r>
          </a:p>
          <a:p>
            <a:pPr>
              <a:lnSpc>
                <a:spcPct val="150000"/>
              </a:lnSpc>
            </a:pPr>
            <a:r>
              <a:rPr lang="en-US" sz="2400">
                <a:latin typeface="Comic Sans MS"/>
                <a:cs typeface="Segoe UI"/>
              </a:rPr>
              <a:t>on the next slide. Let us be still.</a:t>
            </a:r>
          </a:p>
          <a:p>
            <a:pPr>
              <a:lnSpc>
                <a:spcPct val="150000"/>
              </a:lnSpc>
            </a:pPr>
            <a:r>
              <a:rPr lang="en-US" sz="2400">
                <a:solidFill>
                  <a:srgbClr val="7030A0"/>
                </a:solidFill>
                <a:latin typeface="Comic Sans MS"/>
                <a:cs typeface="Segoe UI"/>
              </a:rPr>
              <a:t>Leader and Cantor mute</a:t>
            </a:r>
            <a:br>
              <a:rPr lang="en-AU" sz="2000">
                <a:latin typeface="Comic Sans MS" panose="030F0902030302020204" pitchFamily="66" charset="0"/>
              </a:rPr>
            </a:br>
            <a:endParaRPr lang="en-AU" sz="2400">
              <a:solidFill>
                <a:srgbClr val="232323"/>
              </a:solidFill>
              <a:latin typeface="Comic Sans MS"/>
              <a:ea typeface="+mn-lt"/>
              <a:cs typeface="+mn-lt"/>
            </a:endParaRPr>
          </a:p>
        </p:txBody>
      </p:sp>
      <p:pic>
        <p:nvPicPr>
          <p:cNvPr id="9" name="Picture 8" descr="A colorful mandala with many colors&#10;&#10;AI-generated content may be incorrect.">
            <a:extLst>
              <a:ext uri="{FF2B5EF4-FFF2-40B4-BE49-F238E27FC236}">
                <a16:creationId xmlns:a16="http://schemas.microsoft.com/office/drawing/2014/main" id="{EEC5FA90-EB67-3B3E-887C-E1B1BC9D70F0}"/>
              </a:ext>
            </a:extLst>
          </p:cNvPr>
          <p:cNvPicPr>
            <a:picLocks noChangeAspect="1"/>
          </p:cNvPicPr>
          <p:nvPr/>
        </p:nvPicPr>
        <p:blipFill>
          <a:blip r:embed="rId2"/>
          <a:stretch>
            <a:fillRect/>
          </a:stretch>
        </p:blipFill>
        <p:spPr>
          <a:xfrm>
            <a:off x="7234450" y="1458364"/>
            <a:ext cx="3940421" cy="3940421"/>
          </a:xfrm>
          <a:prstGeom prst="rect">
            <a:avLst/>
          </a:prstGeom>
        </p:spPr>
      </p:pic>
      <p:sp>
        <p:nvSpPr>
          <p:cNvPr id="2" name="TextBox 1">
            <a:extLst>
              <a:ext uri="{FF2B5EF4-FFF2-40B4-BE49-F238E27FC236}">
                <a16:creationId xmlns:a16="http://schemas.microsoft.com/office/drawing/2014/main" id="{689B9970-7BF8-897C-5F86-52E1FA7F8A78}"/>
              </a:ext>
            </a:extLst>
          </p:cNvPr>
          <p:cNvSpPr txBox="1"/>
          <p:nvPr/>
        </p:nvSpPr>
        <p:spPr>
          <a:xfrm>
            <a:off x="684944" y="2798281"/>
            <a:ext cx="6421120" cy="3907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aseline="0">
                <a:solidFill>
                  <a:srgbClr val="232323"/>
                </a:solidFill>
                <a:latin typeface="Comic Sans MS"/>
              </a:rPr>
              <a:t>Lord, help us to keep you at the </a:t>
            </a:r>
            <a:r>
              <a:rPr lang="en-AU" sz="2400">
                <a:solidFill>
                  <a:srgbClr val="232323"/>
                </a:solidFill>
                <a:latin typeface="Comic Sans MS"/>
              </a:rPr>
              <a:t>center</a:t>
            </a:r>
            <a:r>
              <a:rPr lang="en-AU" sz="2400" baseline="0">
                <a:solidFill>
                  <a:srgbClr val="232323"/>
                </a:solidFill>
                <a:latin typeface="Comic Sans MS"/>
              </a:rPr>
              <a:t> of our prayers,</a:t>
            </a:r>
            <a:r>
              <a:rPr sz="2400">
                <a:latin typeface="Comic Sans MS"/>
                <a:ea typeface="Comic Sans MS"/>
                <a:cs typeface="Comic Sans MS"/>
              </a:rPr>
              <a:t>​</a:t>
            </a:r>
            <a:br>
              <a:rPr sz="2400">
                <a:latin typeface="Comic Sans MS"/>
                <a:ea typeface="Comic Sans MS"/>
                <a:cs typeface="Comic Sans MS"/>
              </a:rPr>
            </a:br>
            <a:r>
              <a:rPr lang="en-AU" sz="2400" baseline="0">
                <a:solidFill>
                  <a:srgbClr val="232323"/>
                </a:solidFill>
                <a:latin typeface="Comic Sans MS"/>
              </a:rPr>
              <a:t>our worship and our lives.</a:t>
            </a:r>
            <a:r>
              <a:rPr sz="2400">
                <a:latin typeface="Comic Sans MS"/>
                <a:ea typeface="Comic Sans MS"/>
                <a:cs typeface="Comic Sans MS"/>
              </a:rPr>
              <a:t>​</a:t>
            </a:r>
            <a:br>
              <a:rPr sz="2400">
                <a:latin typeface="Comic Sans MS"/>
                <a:ea typeface="Comic Sans MS"/>
                <a:cs typeface="Comic Sans MS"/>
              </a:rPr>
            </a:br>
            <a:r>
              <a:rPr lang="en-AU" sz="2400" baseline="0">
                <a:solidFill>
                  <a:srgbClr val="232323"/>
                </a:solidFill>
                <a:latin typeface="Comic Sans MS"/>
              </a:rPr>
              <a:t>Turn to face outwards</a:t>
            </a:r>
            <a:r>
              <a:rPr sz="2400">
                <a:latin typeface="Comic Sans MS"/>
                <a:ea typeface="Comic Sans MS"/>
                <a:cs typeface="Comic Sans MS"/>
              </a:rPr>
              <a:t>​</a:t>
            </a:r>
            <a:br>
              <a:rPr sz="2400">
                <a:latin typeface="Comic Sans MS"/>
                <a:ea typeface="Comic Sans MS"/>
                <a:cs typeface="Comic Sans MS"/>
              </a:rPr>
            </a:br>
            <a:r>
              <a:rPr lang="en-AU" sz="2400" baseline="0">
                <a:solidFill>
                  <a:srgbClr val="232323"/>
                </a:solidFill>
                <a:latin typeface="Comic Sans MS"/>
              </a:rPr>
              <a:t>Lord, help us to trust you enough to look out for others.</a:t>
            </a:r>
            <a:r>
              <a:rPr sz="2400">
                <a:latin typeface="Comic Sans MS"/>
                <a:ea typeface="Comic Sans MS"/>
                <a:cs typeface="Comic Sans MS"/>
              </a:rPr>
              <a:t>​</a:t>
            </a:r>
            <a:br>
              <a:rPr sz="2400">
                <a:latin typeface="Comic Sans MS"/>
                <a:ea typeface="Comic Sans MS"/>
                <a:cs typeface="Comic Sans MS"/>
              </a:rPr>
            </a:br>
            <a:r>
              <a:rPr lang="en-AU" sz="2400" baseline="0">
                <a:solidFill>
                  <a:srgbClr val="232323"/>
                </a:solidFill>
                <a:latin typeface="Comic Sans MS"/>
              </a:rPr>
              <a:t>Amen.</a:t>
            </a:r>
            <a:r>
              <a:rPr sz="2400">
                <a:latin typeface="Comic Sans MS"/>
                <a:ea typeface="Comic Sans MS"/>
                <a:cs typeface="Comic Sans MS"/>
              </a:rPr>
              <a:t>​</a:t>
            </a:r>
            <a:endParaRPr lang="en-US">
              <a:cs typeface="Times New Roman"/>
            </a:endParaRPr>
          </a:p>
        </p:txBody>
      </p:sp>
    </p:spTree>
    <p:extLst>
      <p:ext uri="{BB962C8B-B14F-4D97-AF65-F5344CB8AC3E}">
        <p14:creationId xmlns:p14="http://schemas.microsoft.com/office/powerpoint/2010/main" val="2505000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8C6293-CAC4-2AA7-6EB3-0553730D344F}"/>
              </a:ext>
            </a:extLst>
          </p:cNvPr>
          <p:cNvSpPr txBox="1"/>
          <p:nvPr/>
        </p:nvSpPr>
        <p:spPr>
          <a:xfrm>
            <a:off x="0" y="0"/>
            <a:ext cx="4886931"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000000"/>
                </a:solidFill>
                <a:latin typeface="Comic Sans MS"/>
              </a:rPr>
              <a:t>Oh, my Lord Jesus I turn to you present at the Altar and in the Tabernacle. I believe that you are present in the Holy Sacrament of your most Sacred Body and Blood. </a:t>
            </a:r>
            <a:endParaRPr lang="en-US" sz="2200">
              <a:solidFill>
                <a:srgbClr val="000000"/>
              </a:solidFill>
              <a:latin typeface="Times New Roman"/>
              <a:cs typeface="Times New Roman"/>
            </a:endParaRPr>
          </a:p>
          <a:p>
            <a:r>
              <a:rPr lang="en-US" sz="2200">
                <a:solidFill>
                  <a:srgbClr val="000000"/>
                </a:solidFill>
                <a:latin typeface="Comic Sans MS"/>
              </a:rPr>
              <a:t>I love you above all things and I desire to receive you into my Soul. I cannot at this moment receive you Sacramentally in Holy Communion. </a:t>
            </a:r>
            <a:endParaRPr lang="en-US" sz="2200">
              <a:solidFill>
                <a:srgbClr val="000000"/>
              </a:solidFill>
              <a:latin typeface="Times New Roman"/>
              <a:cs typeface="Times New Roman"/>
            </a:endParaRPr>
          </a:p>
          <a:p>
            <a:r>
              <a:rPr lang="en-US" sz="2200">
                <a:solidFill>
                  <a:srgbClr val="000000"/>
                </a:solidFill>
                <a:latin typeface="Comic Sans MS"/>
              </a:rPr>
              <a:t>Come spiritually into my heart. </a:t>
            </a:r>
            <a:endParaRPr lang="en-US" sz="2200">
              <a:solidFill>
                <a:srgbClr val="000000"/>
              </a:solidFill>
              <a:latin typeface="Times New Roman"/>
              <a:cs typeface="Times New Roman"/>
            </a:endParaRPr>
          </a:p>
          <a:p>
            <a:r>
              <a:rPr lang="en-US" sz="2200">
                <a:solidFill>
                  <a:srgbClr val="000000"/>
                </a:solidFill>
                <a:latin typeface="Comic Sans MS"/>
              </a:rPr>
              <a:t>Purify it, Sanctify it. Render my heart like your own heart. </a:t>
            </a:r>
            <a:endParaRPr lang="en-US" sz="2200">
              <a:solidFill>
                <a:srgbClr val="000000"/>
              </a:solidFill>
              <a:latin typeface="Times New Roman"/>
              <a:cs typeface="Times New Roman"/>
            </a:endParaRPr>
          </a:p>
          <a:p>
            <a:r>
              <a:rPr lang="en-US" sz="2200">
                <a:solidFill>
                  <a:srgbClr val="000000"/>
                </a:solidFill>
                <a:latin typeface="Comic Sans MS"/>
              </a:rPr>
              <a:t>I embrace you as if you were already there and unite myself wholly with you. </a:t>
            </a:r>
            <a:endParaRPr lang="en-US" sz="2200">
              <a:solidFill>
                <a:srgbClr val="000000"/>
              </a:solidFill>
              <a:latin typeface="Times New Roman"/>
              <a:cs typeface="Times New Roman"/>
            </a:endParaRPr>
          </a:p>
          <a:p>
            <a:r>
              <a:rPr lang="en-US" sz="2200">
                <a:solidFill>
                  <a:srgbClr val="000000"/>
                </a:solidFill>
                <a:latin typeface="Comic Sans MS"/>
              </a:rPr>
              <a:t>Never permit me to be separated from you. </a:t>
            </a:r>
            <a:endParaRPr lang="en-US" sz="2200">
              <a:solidFill>
                <a:srgbClr val="000000"/>
              </a:solidFill>
              <a:latin typeface="Times New Roman"/>
              <a:cs typeface="Times New Roman"/>
            </a:endParaRPr>
          </a:p>
          <a:p>
            <a:r>
              <a:rPr lang="en-US" sz="2200">
                <a:solidFill>
                  <a:srgbClr val="000000"/>
                </a:solidFill>
                <a:latin typeface="Comic Sans MS"/>
              </a:rPr>
              <a:t>Lord, I am not worthy to receive you, but only say the word and I shall be healed. Amen</a:t>
            </a:r>
            <a:endParaRPr lang="en-US" sz="2200">
              <a:solidFill>
                <a:srgbClr val="000000"/>
              </a:solidFill>
              <a:cs typeface="Times New Roman"/>
            </a:endParaRPr>
          </a:p>
        </p:txBody>
      </p:sp>
      <p:pic>
        <p:nvPicPr>
          <p:cNvPr id="5" name="Picture 4" descr="A golden chalice with grapes and bread on a plate&#10;&#10;Description automatically generated">
            <a:extLst>
              <a:ext uri="{FF2B5EF4-FFF2-40B4-BE49-F238E27FC236}">
                <a16:creationId xmlns:a16="http://schemas.microsoft.com/office/drawing/2014/main" id="{ECB317D4-29D7-05E2-B738-1F250E0EF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820" y="12000"/>
            <a:ext cx="7220180" cy="6854233"/>
          </a:xfrm>
          <a:prstGeom prst="rect">
            <a:avLst/>
          </a:prstGeom>
        </p:spPr>
      </p:pic>
      <p:sp>
        <p:nvSpPr>
          <p:cNvPr id="6" name="TextBox 5">
            <a:extLst>
              <a:ext uri="{FF2B5EF4-FFF2-40B4-BE49-F238E27FC236}">
                <a16:creationId xmlns:a16="http://schemas.microsoft.com/office/drawing/2014/main" id="{08142354-21B2-FAA9-3676-A22AA18FEDFA}"/>
              </a:ext>
            </a:extLst>
          </p:cNvPr>
          <p:cNvSpPr txBox="1"/>
          <p:nvPr/>
        </p:nvSpPr>
        <p:spPr>
          <a:xfrm>
            <a:off x="5109270" y="460069"/>
            <a:ext cx="2435758" cy="1686616"/>
          </a:xfrm>
          <a:prstGeom prst="rect">
            <a:avLst/>
          </a:prstGeom>
          <a:noFill/>
        </p:spPr>
        <p:txBody>
          <a:bodyPr wrap="square" lIns="91440" tIns="45720" rIns="91440" bIns="45720" rtlCol="0" anchor="t">
            <a:spAutoFit/>
          </a:bodyPr>
          <a:lstStyle/>
          <a:p>
            <a:pPr algn="ctr">
              <a:lnSpc>
                <a:spcPct val="90000"/>
              </a:lnSpc>
              <a:spcAft>
                <a:spcPts val="600"/>
              </a:spcAft>
            </a:pPr>
            <a:r>
              <a:rPr lang="en-AU" sz="2800" b="1">
                <a:solidFill>
                  <a:srgbClr val="7030A0"/>
                </a:solidFill>
                <a:latin typeface="Comic Sans MS"/>
                <a:cs typeface="Times New Roman"/>
              </a:rPr>
              <a:t>Making a </a:t>
            </a:r>
            <a:endParaRPr lang="en-AU" sz="2800" b="1">
              <a:solidFill>
                <a:srgbClr val="7030A0"/>
              </a:solidFill>
              <a:latin typeface="Times New Roman"/>
              <a:cs typeface="Times New Roman"/>
            </a:endParaRPr>
          </a:p>
          <a:p>
            <a:pPr algn="ctr">
              <a:lnSpc>
                <a:spcPct val="90000"/>
              </a:lnSpc>
              <a:spcAft>
                <a:spcPts val="600"/>
              </a:spcAft>
            </a:pPr>
            <a:r>
              <a:rPr lang="en-AU" sz="2800" b="1">
                <a:solidFill>
                  <a:srgbClr val="7030A0"/>
                </a:solidFill>
                <a:latin typeface="Comic Sans MS"/>
                <a:cs typeface="Times New Roman"/>
              </a:rPr>
              <a:t>Spiritual Communion</a:t>
            </a:r>
          </a:p>
          <a:p>
            <a:pPr algn="ctr">
              <a:lnSpc>
                <a:spcPct val="90000"/>
              </a:lnSpc>
              <a:spcAft>
                <a:spcPts val="600"/>
              </a:spcAft>
            </a:pPr>
            <a:r>
              <a:rPr lang="en-AU" sz="2000" b="1">
                <a:solidFill>
                  <a:srgbClr val="7030A0"/>
                </a:solidFill>
                <a:latin typeface="Comic Sans MS"/>
                <a:cs typeface="Times New Roman"/>
              </a:rPr>
              <a:t>(Prayed in silence)</a:t>
            </a:r>
            <a:endParaRPr lang="en-AU" sz="2000" b="1">
              <a:solidFill>
                <a:srgbClr val="7030A0"/>
              </a:solidFill>
              <a:cs typeface="Times New Roman"/>
            </a:endParaRPr>
          </a:p>
        </p:txBody>
      </p:sp>
    </p:spTree>
    <p:extLst>
      <p:ext uri="{BB962C8B-B14F-4D97-AF65-F5344CB8AC3E}">
        <p14:creationId xmlns:p14="http://schemas.microsoft.com/office/powerpoint/2010/main" val="3677305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44</a:t>
            </a:fld>
            <a:endParaRPr lang="en-AU"/>
          </a:p>
        </p:txBody>
      </p:sp>
      <p:sp>
        <p:nvSpPr>
          <p:cNvPr id="4" name="Rectangle 3">
            <a:extLst>
              <a:ext uri="{FF2B5EF4-FFF2-40B4-BE49-F238E27FC236}">
                <a16:creationId xmlns:a16="http://schemas.microsoft.com/office/drawing/2014/main" id="{541448D6-362E-4276-A7A2-54801E80C3AB}"/>
              </a:ext>
            </a:extLst>
          </p:cNvPr>
          <p:cNvSpPr/>
          <p:nvPr/>
        </p:nvSpPr>
        <p:spPr>
          <a:xfrm>
            <a:off x="243417" y="1278252"/>
            <a:ext cx="11705166" cy="483241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u="sng" dirty="0">
              <a:solidFill>
                <a:srgbClr val="451D63"/>
              </a:solidFill>
              <a:latin typeface="Comic Sans MS"/>
            </a:endParaRPr>
          </a:p>
          <a:p>
            <a:endParaRPr lang="en-US" sz="2400" dirty="0">
              <a:solidFill>
                <a:srgbClr val="E3C7ED"/>
              </a:solidFill>
              <a:latin typeface="Comic Sans MS"/>
              <a:ea typeface="+mn-lt"/>
              <a:cs typeface="+mn-lt"/>
            </a:endParaRPr>
          </a:p>
          <a:p>
            <a:r>
              <a:rPr lang="en-US" sz="2400" dirty="0">
                <a:solidFill>
                  <a:srgbClr val="7030A0"/>
                </a:solidFill>
                <a:latin typeface="Comic Sans MS"/>
                <a:ea typeface="+mn-lt"/>
                <a:cs typeface="+mn-lt"/>
              </a:rPr>
              <a:t>Deacon:</a:t>
            </a:r>
            <a:r>
              <a:rPr lang="en-US" sz="2400" dirty="0">
                <a:latin typeface="Comic Sans MS"/>
                <a:ea typeface="+mn-lt"/>
                <a:cs typeface="+mn-lt"/>
              </a:rPr>
              <a:t> This is the season of Advent, we prepare for the coming of Christ. </a:t>
            </a:r>
          </a:p>
          <a:p>
            <a:endParaRPr lang="en-US" sz="2400" dirty="0">
              <a:latin typeface="Comic Sans MS"/>
              <a:ea typeface="+mn-lt"/>
              <a:cs typeface="+mn-lt"/>
            </a:endParaRPr>
          </a:p>
          <a:p>
            <a:pPr>
              <a:lnSpc>
                <a:spcPct val="150000"/>
              </a:lnSpc>
            </a:pPr>
            <a:r>
              <a:rPr lang="en-US" sz="2400" dirty="0">
                <a:latin typeface="Comic Sans MS"/>
                <a:ea typeface="+mn-lt"/>
                <a:cs typeface="+mn-lt"/>
              </a:rPr>
              <a:t>We create this Advent Wreath and light its candles to remind us of your precious gift, Jesus Christ, the light who dispels all darkness.</a:t>
            </a:r>
            <a:endParaRPr lang="en-US" sz="2400" dirty="0">
              <a:latin typeface="Comic Sans MS"/>
            </a:endParaRPr>
          </a:p>
          <a:p>
            <a:pPr>
              <a:lnSpc>
                <a:spcPct val="150000"/>
              </a:lnSpc>
            </a:pPr>
            <a:endParaRPr lang="en-US" sz="2400" dirty="0">
              <a:latin typeface="Comic Sans MS"/>
              <a:ea typeface="+mn-lt"/>
              <a:cs typeface="+mn-lt"/>
            </a:endParaRPr>
          </a:p>
          <a:p>
            <a:pPr>
              <a:lnSpc>
                <a:spcPct val="150000"/>
              </a:lnSpc>
            </a:pPr>
            <a:r>
              <a:rPr lang="en-US" sz="2400" dirty="0">
                <a:latin typeface="Comic Sans MS"/>
                <a:ea typeface="+mn-lt"/>
                <a:cs typeface="+mn-lt"/>
              </a:rPr>
              <a:t>As we light this wreath, we remember that Jesus is the Alpha and Omega, the beginning and the end, the one who is, who was, and who is to come. The circular shape of our wreath symbolizes this eternal truth.</a:t>
            </a:r>
            <a:endParaRPr lang="en-US" sz="2400" dirty="0">
              <a:latin typeface="Comic Sans MS"/>
            </a:endParaRPr>
          </a:p>
        </p:txBody>
      </p:sp>
      <p:pic>
        <p:nvPicPr>
          <p:cNvPr id="6" name="Picture 5" descr="A wreath with candles and berries&#10;&#10;AI-generated content may be incorrect.">
            <a:extLst>
              <a:ext uri="{FF2B5EF4-FFF2-40B4-BE49-F238E27FC236}">
                <a16:creationId xmlns:a16="http://schemas.microsoft.com/office/drawing/2014/main" id="{764E2FE4-6B1A-FA5A-EC62-840298C4945B}"/>
              </a:ext>
            </a:extLst>
          </p:cNvPr>
          <p:cNvPicPr>
            <a:picLocks noChangeAspect="1"/>
          </p:cNvPicPr>
          <p:nvPr/>
        </p:nvPicPr>
        <p:blipFill>
          <a:blip r:embed="rId2"/>
          <a:stretch>
            <a:fillRect/>
          </a:stretch>
        </p:blipFill>
        <p:spPr>
          <a:xfrm>
            <a:off x="10189029" y="0"/>
            <a:ext cx="1998689" cy="1998689"/>
          </a:xfrm>
          <a:prstGeom prst="rect">
            <a:avLst/>
          </a:prstGeom>
        </p:spPr>
      </p:pic>
      <p:sp>
        <p:nvSpPr>
          <p:cNvPr id="7" name="TextBox 6">
            <a:extLst>
              <a:ext uri="{FF2B5EF4-FFF2-40B4-BE49-F238E27FC236}">
                <a16:creationId xmlns:a16="http://schemas.microsoft.com/office/drawing/2014/main" id="{DA3690E3-D8C9-895A-7F8F-4289C3406C55}"/>
              </a:ext>
            </a:extLst>
          </p:cNvPr>
          <p:cNvSpPr txBox="1"/>
          <p:nvPr/>
        </p:nvSpPr>
        <p:spPr>
          <a:xfrm>
            <a:off x="3082247" y="416478"/>
            <a:ext cx="602750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7030A0"/>
                </a:solidFill>
                <a:latin typeface="Comic Sans MS"/>
              </a:rPr>
              <a:t>Prayer</a:t>
            </a:r>
            <a:r>
              <a:rPr lang="en-US" sz="3200" baseline="0">
                <a:solidFill>
                  <a:srgbClr val="7030A0"/>
                </a:solidFill>
                <a:latin typeface="Comic Sans MS"/>
              </a:rPr>
              <a:t> of the Advent Wreath</a:t>
            </a:r>
            <a:endParaRPr lang="en-US" sz="3200">
              <a:solidFill>
                <a:srgbClr val="7030A0"/>
              </a:solidFill>
              <a:cs typeface="Times New Roman"/>
            </a:endParaRPr>
          </a:p>
          <a:p>
            <a:pPr algn="ctr"/>
            <a:endParaRPr lang="en-US">
              <a:solidFill>
                <a:srgbClr val="7030A0"/>
              </a:solidFill>
              <a:cs typeface="Times New Roman"/>
            </a:endParaRPr>
          </a:p>
        </p:txBody>
      </p:sp>
    </p:spTree>
    <p:extLst>
      <p:ext uri="{BB962C8B-B14F-4D97-AF65-F5344CB8AC3E}">
        <p14:creationId xmlns:p14="http://schemas.microsoft.com/office/powerpoint/2010/main" val="1925260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45</a:t>
            </a:fld>
            <a:endParaRPr lang="en-AU"/>
          </a:p>
        </p:txBody>
      </p:sp>
      <p:sp>
        <p:nvSpPr>
          <p:cNvPr id="4" name="Rectangle 3">
            <a:extLst>
              <a:ext uri="{FF2B5EF4-FFF2-40B4-BE49-F238E27FC236}">
                <a16:creationId xmlns:a16="http://schemas.microsoft.com/office/drawing/2014/main" id="{541448D6-362E-4276-A7A2-54801E80C3AB}"/>
              </a:ext>
            </a:extLst>
          </p:cNvPr>
          <p:cNvSpPr/>
          <p:nvPr/>
        </p:nvSpPr>
        <p:spPr>
          <a:xfrm>
            <a:off x="537490" y="1476436"/>
            <a:ext cx="8657167" cy="390908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400">
                <a:solidFill>
                  <a:srgbClr val="000000"/>
                </a:solidFill>
                <a:latin typeface="Comic Sans MS"/>
              </a:rPr>
              <a:t>The five candles represent Christ's gifts to us: </a:t>
            </a:r>
            <a:endParaRPr lang="en-AU" sz="2400">
              <a:solidFill>
                <a:srgbClr val="000000"/>
              </a:solidFill>
              <a:latin typeface="Comic Sans MS"/>
              <a:cs typeface="Times New Roman"/>
            </a:endParaRPr>
          </a:p>
          <a:p>
            <a:pPr>
              <a:lnSpc>
                <a:spcPct val="150000"/>
              </a:lnSpc>
            </a:pPr>
            <a:r>
              <a:rPr lang="en-AU" sz="2400">
                <a:solidFill>
                  <a:srgbClr val="000000"/>
                </a:solidFill>
                <a:latin typeface="Comic Sans MS"/>
              </a:rPr>
              <a:t>hope, peace, joy, love, </a:t>
            </a:r>
            <a:endParaRPr lang="en-AU" sz="2400">
              <a:solidFill>
                <a:srgbClr val="000000"/>
              </a:solidFill>
              <a:latin typeface="Comic Sans MS"/>
              <a:cs typeface="Times New Roman"/>
            </a:endParaRPr>
          </a:p>
          <a:p>
            <a:pPr>
              <a:lnSpc>
                <a:spcPct val="150000"/>
              </a:lnSpc>
            </a:pPr>
            <a:r>
              <a:rPr lang="en-AU" sz="2400">
                <a:solidFill>
                  <a:srgbClr val="000000"/>
                </a:solidFill>
                <a:latin typeface="Comic Sans MS"/>
              </a:rPr>
              <a:t>and the presence of Christ himself, symbolised by the white Christ candle. </a:t>
            </a:r>
            <a:endParaRPr lang="en-AU" sz="2400">
              <a:solidFill>
                <a:srgbClr val="000000"/>
              </a:solidFill>
              <a:latin typeface="Comic Sans MS"/>
              <a:cs typeface="Times New Roman"/>
            </a:endParaRPr>
          </a:p>
          <a:p>
            <a:pPr>
              <a:lnSpc>
                <a:spcPct val="150000"/>
              </a:lnSpc>
            </a:pPr>
            <a:endParaRPr lang="en-AU" sz="2400">
              <a:solidFill>
                <a:srgbClr val="000000"/>
              </a:solidFill>
              <a:latin typeface="Comic Sans MS"/>
            </a:endParaRPr>
          </a:p>
          <a:p>
            <a:pPr>
              <a:lnSpc>
                <a:spcPct val="150000"/>
              </a:lnSpc>
            </a:pPr>
            <a:r>
              <a:rPr lang="en-AU" sz="2400">
                <a:solidFill>
                  <a:srgbClr val="000000"/>
                </a:solidFill>
                <a:latin typeface="Comic Sans MS"/>
              </a:rPr>
              <a:t>The light from these candles dispels darkness and reminds us of Christ's light in the world.</a:t>
            </a:r>
            <a:endParaRPr lang="en-AU" sz="2400">
              <a:solidFill>
                <a:srgbClr val="000000"/>
              </a:solidFill>
              <a:latin typeface="Comic Sans MS"/>
              <a:ea typeface="+mn-lt"/>
              <a:cs typeface="+mn-lt"/>
            </a:endParaRPr>
          </a:p>
        </p:txBody>
      </p:sp>
      <p:pic>
        <p:nvPicPr>
          <p:cNvPr id="8" name="Picture 7" descr="A wreath with candles and berries&#10;&#10;AI-generated content may be incorrect.">
            <a:extLst>
              <a:ext uri="{FF2B5EF4-FFF2-40B4-BE49-F238E27FC236}">
                <a16:creationId xmlns:a16="http://schemas.microsoft.com/office/drawing/2014/main" id="{6D8379B3-B445-EEFD-CC96-BF84D409FF32}"/>
              </a:ext>
            </a:extLst>
          </p:cNvPr>
          <p:cNvPicPr>
            <a:picLocks noChangeAspect="1"/>
          </p:cNvPicPr>
          <p:nvPr/>
        </p:nvPicPr>
        <p:blipFill>
          <a:blip r:embed="rId2"/>
          <a:stretch>
            <a:fillRect/>
          </a:stretch>
        </p:blipFill>
        <p:spPr>
          <a:xfrm>
            <a:off x="8548957" y="0"/>
            <a:ext cx="3647325" cy="3655886"/>
          </a:xfrm>
          <a:prstGeom prst="rect">
            <a:avLst/>
          </a:prstGeom>
        </p:spPr>
      </p:pic>
    </p:spTree>
    <p:extLst>
      <p:ext uri="{BB962C8B-B14F-4D97-AF65-F5344CB8AC3E}">
        <p14:creationId xmlns:p14="http://schemas.microsoft.com/office/powerpoint/2010/main" val="3907178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pic>
        <p:nvPicPr>
          <p:cNvPr id="9" name="Picture 8" descr="A wreath with candles and berries&#10;&#10;AI-generated content may be incorrect.">
            <a:extLst>
              <a:ext uri="{FF2B5EF4-FFF2-40B4-BE49-F238E27FC236}">
                <a16:creationId xmlns:a16="http://schemas.microsoft.com/office/drawing/2014/main" id="{166B15E5-E389-7F94-3B58-BDF1DB6D867C}"/>
              </a:ext>
            </a:extLst>
          </p:cNvPr>
          <p:cNvPicPr>
            <a:picLocks noChangeAspect="1"/>
          </p:cNvPicPr>
          <p:nvPr/>
        </p:nvPicPr>
        <p:blipFill>
          <a:blip r:embed="rId2"/>
          <a:stretch>
            <a:fillRect/>
          </a:stretch>
        </p:blipFill>
        <p:spPr>
          <a:xfrm>
            <a:off x="8917113" y="0"/>
            <a:ext cx="3270606" cy="3227797"/>
          </a:xfrm>
          <a:prstGeom prst="rect">
            <a:avLst/>
          </a:prstGeom>
        </p:spPr>
      </p:pic>
      <p:sp>
        <p:nvSpPr>
          <p:cNvPr id="2" name="Slide Number Placeholder 1"/>
          <p:cNvSpPr>
            <a:spLocks noGrp="1"/>
          </p:cNvSpPr>
          <p:nvPr>
            <p:ph type="sldNum" sz="quarter" idx="12"/>
          </p:nvPr>
        </p:nvSpPr>
        <p:spPr/>
        <p:txBody>
          <a:bodyPr/>
          <a:lstStyle/>
          <a:p>
            <a:fld id="{D6BAAE04-8869-45BD-9FC4-571BC1F4B92A}" type="slidenum">
              <a:rPr lang="en-AU" smtClean="0"/>
              <a:t>46</a:t>
            </a:fld>
            <a:endParaRPr lang="en-AU"/>
          </a:p>
        </p:txBody>
      </p:sp>
      <p:sp>
        <p:nvSpPr>
          <p:cNvPr id="4" name="Rectangle 3">
            <a:extLst>
              <a:ext uri="{FF2B5EF4-FFF2-40B4-BE49-F238E27FC236}">
                <a16:creationId xmlns:a16="http://schemas.microsoft.com/office/drawing/2014/main" id="{541448D6-362E-4276-A7A2-54801E80C3AB}"/>
              </a:ext>
            </a:extLst>
          </p:cNvPr>
          <p:cNvSpPr/>
          <p:nvPr/>
        </p:nvSpPr>
        <p:spPr>
          <a:xfrm>
            <a:off x="79197" y="2928055"/>
            <a:ext cx="8280447" cy="5850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en-US" sz="2400">
              <a:solidFill>
                <a:srgbClr val="000000"/>
              </a:solidFill>
              <a:latin typeface="Comic Sans MS"/>
            </a:endParaRPr>
          </a:p>
        </p:txBody>
      </p:sp>
      <p:sp>
        <p:nvSpPr>
          <p:cNvPr id="5" name="TextBox 4">
            <a:extLst>
              <a:ext uri="{FF2B5EF4-FFF2-40B4-BE49-F238E27FC236}">
                <a16:creationId xmlns:a16="http://schemas.microsoft.com/office/drawing/2014/main" id="{1238AF7F-7C90-88F1-FDCD-4B39FCF5D9E5}"/>
              </a:ext>
            </a:extLst>
          </p:cNvPr>
          <p:cNvSpPr txBox="1"/>
          <p:nvPr/>
        </p:nvSpPr>
        <p:spPr>
          <a:xfrm>
            <a:off x="419528" y="714910"/>
            <a:ext cx="8741595" cy="5015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400" baseline="0">
                <a:solidFill>
                  <a:srgbClr val="000000"/>
                </a:solidFill>
                <a:latin typeface="Comic Sans MS"/>
                <a:ea typeface="Segoe UI"/>
                <a:cs typeface="Segoe UI"/>
              </a:rPr>
              <a:t>May you bless us, O Lord, and bless this wreath of light. </a:t>
            </a:r>
            <a:r>
              <a:rPr lang="en-US" sz="2400">
                <a:solidFill>
                  <a:srgbClr val="000000"/>
                </a:solidFill>
                <a:latin typeface="Comic Sans MS"/>
                <a:ea typeface="Segoe UI"/>
                <a:cs typeface="Segoe UI"/>
              </a:rPr>
              <a:t>​</a:t>
            </a:r>
            <a:endParaRPr lang="en-US">
              <a:solidFill>
                <a:srgbClr val="000000"/>
              </a:solidFill>
            </a:endParaRPr>
          </a:p>
          <a:p>
            <a:pPr>
              <a:lnSpc>
                <a:spcPct val="150000"/>
              </a:lnSpc>
            </a:pPr>
            <a:r>
              <a:rPr lang="en-US" sz="2400" baseline="0">
                <a:solidFill>
                  <a:srgbClr val="000000"/>
                </a:solidFill>
                <a:latin typeface="Comic Sans MS"/>
                <a:ea typeface="Segoe UI"/>
                <a:cs typeface="Segoe UI"/>
              </a:rPr>
              <a:t>May its growing brightness be a sign of your Son's approaching </a:t>
            </a:r>
            <a:r>
              <a:rPr lang="en-US" sz="2400">
                <a:solidFill>
                  <a:srgbClr val="000000"/>
                </a:solidFill>
                <a:latin typeface="Comic Sans MS"/>
                <a:ea typeface="Segoe UI"/>
                <a:cs typeface="Segoe UI"/>
              </a:rPr>
              <a:t>​</a:t>
            </a:r>
            <a:r>
              <a:rPr lang="en-US" sz="2400" baseline="0">
                <a:solidFill>
                  <a:srgbClr val="000000"/>
                </a:solidFill>
                <a:latin typeface="Comic Sans MS"/>
                <a:ea typeface="Segoe UI"/>
                <a:cs typeface="Segoe UI"/>
              </a:rPr>
              <a:t>nearness. </a:t>
            </a:r>
          </a:p>
          <a:p>
            <a:pPr>
              <a:lnSpc>
                <a:spcPct val="150000"/>
              </a:lnSpc>
            </a:pPr>
            <a:endParaRPr lang="en-US" sz="2400">
              <a:solidFill>
                <a:srgbClr val="000000"/>
              </a:solidFill>
              <a:latin typeface="Comic Sans MS"/>
              <a:cs typeface="Segoe UI"/>
            </a:endParaRPr>
          </a:p>
          <a:p>
            <a:pPr>
              <a:lnSpc>
                <a:spcPct val="150000"/>
              </a:lnSpc>
            </a:pPr>
            <a:r>
              <a:rPr lang="en-US" sz="2400">
                <a:solidFill>
                  <a:srgbClr val="000000"/>
                </a:solidFill>
                <a:latin typeface="Comic Sans MS"/>
                <a:cs typeface="Segoe UI"/>
              </a:rPr>
              <a:t>Help us to prepare with joy for his humble birth and to be ready to receive him when he comes again in glory. </a:t>
            </a:r>
          </a:p>
          <a:p>
            <a:pPr>
              <a:lnSpc>
                <a:spcPct val="150000"/>
              </a:lnSpc>
            </a:pPr>
            <a:endParaRPr lang="en-US" sz="2400">
              <a:solidFill>
                <a:srgbClr val="000000"/>
              </a:solidFill>
              <a:latin typeface="Comic Sans MS"/>
              <a:cs typeface="Segoe UI"/>
            </a:endParaRPr>
          </a:p>
          <a:p>
            <a:pPr>
              <a:lnSpc>
                <a:spcPct val="150000"/>
              </a:lnSpc>
            </a:pPr>
            <a:r>
              <a:rPr lang="en-US" sz="2400">
                <a:solidFill>
                  <a:srgbClr val="000000"/>
                </a:solidFill>
                <a:latin typeface="Comic Sans MS"/>
                <a:cs typeface="Segoe UI"/>
              </a:rPr>
              <a:t>Through Jesus Christ our Lord, who lives and reigns with you and the Holy Spirit, one God, now and forever. Amen.</a:t>
            </a:r>
            <a:endParaRPr lang="en-US"/>
          </a:p>
        </p:txBody>
      </p:sp>
    </p:spTree>
    <p:extLst>
      <p:ext uri="{BB962C8B-B14F-4D97-AF65-F5344CB8AC3E}">
        <p14:creationId xmlns:p14="http://schemas.microsoft.com/office/powerpoint/2010/main" val="1966798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pic>
        <p:nvPicPr>
          <p:cNvPr id="13" name="Picture 12" descr="A wreath with candles and berries&#10;&#10;AI-generated content may be incorrect.">
            <a:extLst>
              <a:ext uri="{FF2B5EF4-FFF2-40B4-BE49-F238E27FC236}">
                <a16:creationId xmlns:a16="http://schemas.microsoft.com/office/drawing/2014/main" id="{3228CF13-D810-0ED0-2AF4-51941CABDBBF}"/>
              </a:ext>
            </a:extLst>
          </p:cNvPr>
          <p:cNvPicPr>
            <a:picLocks noChangeAspect="1"/>
          </p:cNvPicPr>
          <p:nvPr/>
        </p:nvPicPr>
        <p:blipFill>
          <a:blip r:embed="rId2"/>
          <a:stretch>
            <a:fillRect/>
          </a:stretch>
        </p:blipFill>
        <p:spPr>
          <a:xfrm>
            <a:off x="10196052" y="-1"/>
            <a:ext cx="1991667" cy="1952805"/>
          </a:xfrm>
          <a:prstGeom prst="rect">
            <a:avLst/>
          </a:prstGeom>
        </p:spPr>
      </p:pic>
      <p:sp>
        <p:nvSpPr>
          <p:cNvPr id="2" name="Slide Number Placeholder 1"/>
          <p:cNvSpPr>
            <a:spLocks noGrp="1"/>
          </p:cNvSpPr>
          <p:nvPr>
            <p:ph type="sldNum" sz="quarter" idx="12"/>
          </p:nvPr>
        </p:nvSpPr>
        <p:spPr/>
        <p:txBody>
          <a:bodyPr/>
          <a:lstStyle/>
          <a:p>
            <a:fld id="{D6BAAE04-8869-45BD-9FC4-571BC1F4B92A}" type="slidenum">
              <a:rPr lang="en-AU" smtClean="0"/>
              <a:t>47</a:t>
            </a:fld>
            <a:endParaRPr lang="en-AU"/>
          </a:p>
        </p:txBody>
      </p:sp>
      <p:sp>
        <p:nvSpPr>
          <p:cNvPr id="4" name="Rectangle 3">
            <a:extLst>
              <a:ext uri="{FF2B5EF4-FFF2-40B4-BE49-F238E27FC236}">
                <a16:creationId xmlns:a16="http://schemas.microsoft.com/office/drawing/2014/main" id="{541448D6-362E-4276-A7A2-54801E80C3AB}"/>
              </a:ext>
            </a:extLst>
          </p:cNvPr>
          <p:cNvSpPr/>
          <p:nvPr/>
        </p:nvSpPr>
        <p:spPr>
          <a:xfrm>
            <a:off x="-2378" y="857529"/>
            <a:ext cx="10442300" cy="572002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a:solidFill>
                  <a:srgbClr val="7030A0"/>
                </a:solidFill>
                <a:latin typeface="Comic Sans MS"/>
              </a:rPr>
              <a:t>Leader:</a:t>
            </a:r>
            <a:r>
              <a:rPr lang="en-US" sz="2400">
                <a:solidFill>
                  <a:srgbClr val="451D63"/>
                </a:solidFill>
                <a:latin typeface="Comic Sans MS"/>
              </a:rPr>
              <a:t> </a:t>
            </a:r>
            <a:r>
              <a:rPr lang="en-US" sz="2400">
                <a:latin typeface="Comic Sans MS"/>
              </a:rPr>
              <a:t>In a world of war, famine, and disease, where children grow up as orphans, where families go hungry and entire regions face destruction by illness and oppression, in a world where many have lost hope, or never had it to begin with, we call upon you Lord to come. </a:t>
            </a:r>
            <a:endParaRPr lang="en-US" sz="2400">
              <a:ea typeface="+mn-lt"/>
              <a:cs typeface="+mn-lt"/>
            </a:endParaRPr>
          </a:p>
          <a:p>
            <a:pPr>
              <a:lnSpc>
                <a:spcPct val="150000"/>
              </a:lnSpc>
            </a:pPr>
            <a:endParaRPr lang="en-US" sz="1050">
              <a:solidFill>
                <a:srgbClr val="451D63"/>
              </a:solidFill>
              <a:latin typeface="Comic Sans MS"/>
            </a:endParaRPr>
          </a:p>
          <a:p>
            <a:pPr>
              <a:lnSpc>
                <a:spcPct val="150000"/>
              </a:lnSpc>
            </a:pPr>
            <a:r>
              <a:rPr lang="en-US" sz="2400" b="1">
                <a:solidFill>
                  <a:srgbClr val="7030A0"/>
                </a:solidFill>
                <a:latin typeface="Comic Sans MS"/>
              </a:rPr>
              <a:t>All:</a:t>
            </a:r>
            <a:r>
              <a:rPr lang="en-US" sz="2400" i="1">
                <a:solidFill>
                  <a:srgbClr val="451D63"/>
                </a:solidFill>
                <a:latin typeface="Comic Sans MS"/>
              </a:rPr>
              <a:t> </a:t>
            </a:r>
            <a:r>
              <a:rPr lang="en-US" sz="2400" b="1">
                <a:latin typeface="Comic Sans MS"/>
              </a:rPr>
              <a:t>Come, Lord Jesus, </a:t>
            </a:r>
            <a:r>
              <a:rPr lang="en-US" sz="2400" b="1">
                <a:latin typeface="Comic Sans MS"/>
                <a:ea typeface="+mn-lt"/>
                <a:cs typeface="+mn-lt"/>
              </a:rPr>
              <a:t>Come</a:t>
            </a:r>
            <a:r>
              <a:rPr lang="en-US" sz="2400" b="1">
                <a:latin typeface="Comic Sans MS"/>
              </a:rPr>
              <a:t>. </a:t>
            </a:r>
            <a:endParaRPr lang="en-US" sz="2400" b="1">
              <a:ea typeface="+mn-lt"/>
              <a:cs typeface="+mn-lt"/>
            </a:endParaRPr>
          </a:p>
          <a:p>
            <a:pPr>
              <a:lnSpc>
                <a:spcPct val="150000"/>
              </a:lnSpc>
            </a:pPr>
            <a:endParaRPr lang="en-US" sz="1000">
              <a:solidFill>
                <a:srgbClr val="451D63"/>
              </a:solidFill>
              <a:ea typeface="+mn-lt"/>
              <a:cs typeface="+mn-lt"/>
            </a:endParaRPr>
          </a:p>
          <a:p>
            <a:pPr>
              <a:lnSpc>
                <a:spcPct val="150000"/>
              </a:lnSpc>
            </a:pPr>
            <a:r>
              <a:rPr lang="en-US" sz="2400">
                <a:solidFill>
                  <a:srgbClr val="7030A0"/>
                </a:solidFill>
                <a:latin typeface="Comic Sans MS"/>
              </a:rPr>
              <a:t>Leader:</a:t>
            </a:r>
            <a:r>
              <a:rPr lang="en-US" sz="2400">
                <a:solidFill>
                  <a:srgbClr val="451D63"/>
                </a:solidFill>
                <a:latin typeface="Comic Sans MS"/>
              </a:rPr>
              <a:t> </a:t>
            </a:r>
            <a:r>
              <a:rPr lang="en-US" sz="2400">
                <a:latin typeface="Comic Sans MS"/>
              </a:rPr>
              <a:t>In this season of Advent, we await the coming of Hope into our world. We await the birth of the Christ - child; hope </a:t>
            </a:r>
            <a:r>
              <a:rPr lang="en-AU" sz="2400">
                <a:latin typeface="Comic Sans MS"/>
              </a:rPr>
              <a:t>realised</a:t>
            </a:r>
            <a:r>
              <a:rPr lang="en-US" sz="2400">
                <a:latin typeface="Comic Sans MS"/>
              </a:rPr>
              <a:t>, the promise of God, come to us in a new way. </a:t>
            </a:r>
            <a:endParaRPr lang="en-US" sz="2400">
              <a:ea typeface="+mn-lt"/>
              <a:cs typeface="+mn-lt"/>
            </a:endParaRPr>
          </a:p>
          <a:p>
            <a:pPr>
              <a:lnSpc>
                <a:spcPct val="150000"/>
              </a:lnSpc>
            </a:pPr>
            <a:endParaRPr lang="en-US" sz="1000">
              <a:solidFill>
                <a:srgbClr val="451D63"/>
              </a:solidFill>
              <a:ea typeface="+mn-lt"/>
              <a:cs typeface="+mn-lt"/>
            </a:endParaRPr>
          </a:p>
          <a:p>
            <a:pPr>
              <a:lnSpc>
                <a:spcPct val="150000"/>
              </a:lnSpc>
            </a:pPr>
            <a:r>
              <a:rPr lang="en-US" sz="2400" b="1">
                <a:solidFill>
                  <a:srgbClr val="7030A0"/>
                </a:solidFill>
                <a:latin typeface="Comic Sans MS"/>
                <a:ea typeface="+mn-lt"/>
                <a:cs typeface="+mn-lt"/>
              </a:rPr>
              <a:t>All:</a:t>
            </a:r>
            <a:r>
              <a:rPr lang="en-US" sz="2400" i="1">
                <a:solidFill>
                  <a:srgbClr val="451D63"/>
                </a:solidFill>
                <a:latin typeface="Comic Sans MS"/>
                <a:ea typeface="+mn-lt"/>
                <a:cs typeface="+mn-lt"/>
              </a:rPr>
              <a:t> </a:t>
            </a:r>
            <a:r>
              <a:rPr lang="en-US" sz="2400" b="1">
                <a:latin typeface="Comic Sans MS"/>
                <a:ea typeface="+mn-lt"/>
                <a:cs typeface="+mn-lt"/>
              </a:rPr>
              <a:t>Come, Lord Jesus, </a:t>
            </a:r>
            <a:r>
              <a:rPr lang="en-AU" sz="2400" b="1">
                <a:latin typeface="Comic Sans MS"/>
                <a:ea typeface="+mn-lt"/>
                <a:cs typeface="+mn-lt"/>
              </a:rPr>
              <a:t>Come</a:t>
            </a:r>
            <a:r>
              <a:rPr lang="en-US" sz="2400" b="1">
                <a:latin typeface="Comic Sans MS"/>
                <a:ea typeface="+mn-lt"/>
                <a:cs typeface="+mn-lt"/>
              </a:rPr>
              <a:t>, and bring us your hope.</a:t>
            </a:r>
            <a:r>
              <a:rPr lang="en-US" sz="2400" b="1">
                <a:solidFill>
                  <a:srgbClr val="451D63"/>
                </a:solidFill>
                <a:latin typeface="Comic Sans MS"/>
                <a:ea typeface="+mn-lt"/>
                <a:cs typeface="+mn-lt"/>
              </a:rPr>
              <a:t> </a:t>
            </a:r>
            <a:endParaRPr lang="en-US" sz="2400">
              <a:solidFill>
                <a:srgbClr val="451D63"/>
              </a:solidFill>
              <a:ea typeface="+mn-lt"/>
              <a:cs typeface="+mn-lt"/>
            </a:endParaRPr>
          </a:p>
        </p:txBody>
      </p:sp>
      <p:sp>
        <p:nvSpPr>
          <p:cNvPr id="5" name="TextBox 4">
            <a:extLst>
              <a:ext uri="{FF2B5EF4-FFF2-40B4-BE49-F238E27FC236}">
                <a16:creationId xmlns:a16="http://schemas.microsoft.com/office/drawing/2014/main" id="{E4A577F5-4467-B332-45CA-34B040337194}"/>
              </a:ext>
            </a:extLst>
          </p:cNvPr>
          <p:cNvSpPr txBox="1"/>
          <p:nvPr/>
        </p:nvSpPr>
        <p:spPr>
          <a:xfrm>
            <a:off x="1635303" y="269697"/>
            <a:ext cx="71662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0">
                <a:solidFill>
                  <a:srgbClr val="7030A0"/>
                </a:solidFill>
                <a:latin typeface="Comic Sans MS"/>
              </a:rPr>
              <a:t>Lighting The Advent Wreath: HOPE </a:t>
            </a:r>
            <a:endParaRPr lang="en-US" sz="2800">
              <a:solidFill>
                <a:srgbClr val="7030A0"/>
              </a:solidFill>
              <a:cs typeface="Times New Roman"/>
            </a:endParaRPr>
          </a:p>
        </p:txBody>
      </p:sp>
    </p:spTree>
    <p:extLst>
      <p:ext uri="{BB962C8B-B14F-4D97-AF65-F5344CB8AC3E}">
        <p14:creationId xmlns:p14="http://schemas.microsoft.com/office/powerpoint/2010/main" val="3519397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D6BAAE04-8869-45BD-9FC4-571BC1F4B92A}" type="slidenum">
              <a:rPr lang="en-AU">
                <a:solidFill>
                  <a:srgbClr val="FFFFFF"/>
                </a:solidFill>
              </a:rPr>
              <a:pPr>
                <a:spcAft>
                  <a:spcPts val="600"/>
                </a:spcAft>
              </a:pPr>
              <a:t>48</a:t>
            </a:fld>
            <a:endParaRPr lang="en-AU">
              <a:solidFill>
                <a:srgbClr val="FFFFFF"/>
              </a:solidFill>
            </a:endParaRPr>
          </a:p>
        </p:txBody>
      </p:sp>
      <p:sp>
        <p:nvSpPr>
          <p:cNvPr id="5" name="Rectangle 4">
            <a:extLst>
              <a:ext uri="{FF2B5EF4-FFF2-40B4-BE49-F238E27FC236}">
                <a16:creationId xmlns:a16="http://schemas.microsoft.com/office/drawing/2014/main" id="{E1A5B3DC-7296-4B9F-99DA-409F2CC58405}"/>
              </a:ext>
            </a:extLst>
          </p:cNvPr>
          <p:cNvSpPr/>
          <p:nvPr/>
        </p:nvSpPr>
        <p:spPr>
          <a:xfrm>
            <a:off x="836370" y="971765"/>
            <a:ext cx="9144000" cy="557107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a:solidFill>
                  <a:srgbClr val="7030A0"/>
                </a:solidFill>
                <a:latin typeface="Comic Sans MS"/>
              </a:rPr>
              <a:t>Leader:</a:t>
            </a:r>
            <a:r>
              <a:rPr lang="en-US" sz="2400">
                <a:solidFill>
                  <a:srgbClr val="000000"/>
                </a:solidFill>
                <a:latin typeface="Comic Sans MS"/>
              </a:rPr>
              <a:t> Let us Pray,</a:t>
            </a:r>
            <a:endParaRPr lang="en-US" sz="2400" i="1">
              <a:solidFill>
                <a:srgbClr val="000000"/>
              </a:solidFill>
              <a:latin typeface="Comic Sans MS" panose="030F0702030302020204" pitchFamily="66" charset="0"/>
            </a:endParaRPr>
          </a:p>
          <a:p>
            <a:pPr>
              <a:lnSpc>
                <a:spcPct val="150000"/>
              </a:lnSpc>
            </a:pPr>
            <a:endParaRPr lang="en-US" sz="2400">
              <a:solidFill>
                <a:srgbClr val="000000"/>
              </a:solidFill>
              <a:latin typeface="Comic Sans MS"/>
            </a:endParaRPr>
          </a:p>
          <a:p>
            <a:pPr>
              <a:lnSpc>
                <a:spcPct val="150000"/>
              </a:lnSpc>
            </a:pPr>
            <a:r>
              <a:rPr lang="en-US" sz="2400" b="1">
                <a:solidFill>
                  <a:srgbClr val="7030A0"/>
                </a:solidFill>
                <a:latin typeface="Comic Sans MS"/>
              </a:rPr>
              <a:t>All:</a:t>
            </a:r>
            <a:r>
              <a:rPr lang="en-US" sz="2400" b="1">
                <a:solidFill>
                  <a:srgbClr val="000000"/>
                </a:solidFill>
                <a:latin typeface="Comic Sans MS"/>
              </a:rPr>
              <a:t> God of hope, who brought love into this world, be the love that dwells between us. </a:t>
            </a:r>
            <a:endParaRPr lang="en-US" sz="2400" b="1">
              <a:solidFill>
                <a:srgbClr val="000000"/>
              </a:solidFill>
              <a:latin typeface="Comic Sans MS" panose="030F0702030302020204" pitchFamily="66" charset="0"/>
            </a:endParaRPr>
          </a:p>
          <a:p>
            <a:pPr>
              <a:lnSpc>
                <a:spcPct val="150000"/>
              </a:lnSpc>
            </a:pPr>
            <a:r>
              <a:rPr lang="en-US" sz="2400" b="1">
                <a:solidFill>
                  <a:srgbClr val="000000"/>
                </a:solidFill>
                <a:latin typeface="Comic Sans MS"/>
              </a:rPr>
              <a:t>God of hope, who brought peace into this world, be the peace that dwells between us. </a:t>
            </a:r>
            <a:endParaRPr lang="en-US" sz="2400" b="1">
              <a:solidFill>
                <a:srgbClr val="000000"/>
              </a:solidFill>
              <a:latin typeface="Comic Sans MS" panose="030F0702030302020204" pitchFamily="66" charset="0"/>
            </a:endParaRPr>
          </a:p>
          <a:p>
            <a:pPr>
              <a:lnSpc>
                <a:spcPct val="150000"/>
              </a:lnSpc>
            </a:pPr>
            <a:r>
              <a:rPr lang="en-US" sz="2400" b="1">
                <a:solidFill>
                  <a:srgbClr val="000000"/>
                </a:solidFill>
                <a:latin typeface="Comic Sans MS"/>
              </a:rPr>
              <a:t>God of hope, who brought joy into this world, be the joy that dwells between us. </a:t>
            </a:r>
            <a:endParaRPr lang="en-US" sz="2400" b="1">
              <a:solidFill>
                <a:srgbClr val="000000"/>
              </a:solidFill>
              <a:latin typeface="Comic Sans MS" panose="030F0702030302020204" pitchFamily="66" charset="0"/>
            </a:endParaRPr>
          </a:p>
          <a:p>
            <a:pPr>
              <a:lnSpc>
                <a:spcPct val="150000"/>
              </a:lnSpc>
            </a:pPr>
            <a:r>
              <a:rPr lang="en-US" sz="2400" b="1">
                <a:solidFill>
                  <a:srgbClr val="000000"/>
                </a:solidFill>
                <a:latin typeface="Comic Sans MS"/>
              </a:rPr>
              <a:t>God of hope, the rock on which we stand, be the light, and focus of our lives. Amen. </a:t>
            </a:r>
            <a:endParaRPr lang="en-US" sz="2400" b="1">
              <a:solidFill>
                <a:srgbClr val="000000"/>
              </a:solidFill>
              <a:latin typeface="Comic Sans MS" panose="030F0702030302020204" pitchFamily="66" charset="0"/>
            </a:endParaRPr>
          </a:p>
        </p:txBody>
      </p:sp>
      <p:sp>
        <p:nvSpPr>
          <p:cNvPr id="3" name="TextBox 2">
            <a:extLst>
              <a:ext uri="{FF2B5EF4-FFF2-40B4-BE49-F238E27FC236}">
                <a16:creationId xmlns:a16="http://schemas.microsoft.com/office/drawing/2014/main" id="{1DB23805-478E-2051-6E11-AFE57D906224}"/>
              </a:ext>
            </a:extLst>
          </p:cNvPr>
          <p:cNvSpPr txBox="1"/>
          <p:nvPr/>
        </p:nvSpPr>
        <p:spPr>
          <a:xfrm>
            <a:off x="837229" y="341844"/>
            <a:ext cx="50600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baseline="0">
                <a:solidFill>
                  <a:srgbClr val="7030A0"/>
                </a:solidFill>
                <a:latin typeface="Comic Sans MS"/>
                <a:ea typeface="Segoe UI"/>
                <a:cs typeface="Segoe UI"/>
              </a:rPr>
              <a:t>Light the first purple candle.</a:t>
            </a:r>
            <a:endParaRPr lang="en-US" sz="2000" i="1">
              <a:solidFill>
                <a:srgbClr val="7030A0"/>
              </a:solidFill>
              <a:latin typeface="Comic Sans MS"/>
              <a:cs typeface="Segoe UI"/>
            </a:endParaRPr>
          </a:p>
        </p:txBody>
      </p:sp>
      <p:pic>
        <p:nvPicPr>
          <p:cNvPr id="12" name="Picture 11" descr="A wreath with candles and berries&#10;&#10;AI-generated content may be incorrect.">
            <a:extLst>
              <a:ext uri="{FF2B5EF4-FFF2-40B4-BE49-F238E27FC236}">
                <a16:creationId xmlns:a16="http://schemas.microsoft.com/office/drawing/2014/main" id="{0ACA9551-C382-DAF1-BFAD-BB7C68266BFB}"/>
              </a:ext>
            </a:extLst>
          </p:cNvPr>
          <p:cNvPicPr>
            <a:picLocks noChangeAspect="1"/>
          </p:cNvPicPr>
          <p:nvPr/>
        </p:nvPicPr>
        <p:blipFill>
          <a:blip r:embed="rId2"/>
          <a:stretch>
            <a:fillRect/>
          </a:stretch>
        </p:blipFill>
        <p:spPr>
          <a:xfrm>
            <a:off x="9773265" y="0"/>
            <a:ext cx="2418735" cy="2443190"/>
          </a:xfrm>
          <a:prstGeom prst="rect">
            <a:avLst/>
          </a:prstGeom>
        </p:spPr>
      </p:pic>
    </p:spTree>
    <p:extLst>
      <p:ext uri="{BB962C8B-B14F-4D97-AF65-F5344CB8AC3E}">
        <p14:creationId xmlns:p14="http://schemas.microsoft.com/office/powerpoint/2010/main" val="889480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8D3B6-5454-4427-92DA-1D386124082E}"/>
              </a:ext>
            </a:extLst>
          </p:cNvPr>
          <p:cNvSpPr>
            <a:spLocks noGrp="1"/>
          </p:cNvSpPr>
          <p:nvPr>
            <p:ph type="sldNum" sz="quarter" idx="12"/>
          </p:nvPr>
        </p:nvSpPr>
        <p:spPr/>
        <p:txBody>
          <a:bodyPr/>
          <a:lstStyle/>
          <a:p>
            <a:fld id="{D6BAAE04-8869-45BD-9FC4-571BC1F4B92A}" type="slidenum">
              <a:rPr lang="en-AU" smtClean="0"/>
              <a:t>49</a:t>
            </a:fld>
            <a:endParaRPr lang="en-AU"/>
          </a:p>
        </p:txBody>
      </p:sp>
      <p:pic>
        <p:nvPicPr>
          <p:cNvPr id="3" name="Picture 3">
            <a:hlinkClick r:id="" action="ppaction://media"/>
            <a:extLst>
              <a:ext uri="{FF2B5EF4-FFF2-40B4-BE49-F238E27FC236}">
                <a16:creationId xmlns:a16="http://schemas.microsoft.com/office/drawing/2014/main" id="{35DC8785-B168-4328-B367-854FEECC5F30}"/>
              </a:ext>
            </a:extLst>
          </p:cNvPr>
          <p:cNvPicPr>
            <a:picLocks noRot="1" noChangeAspect="1"/>
          </p:cNvPicPr>
          <p:nvPr>
            <a:videoFile r:link="rId1"/>
          </p:nvPr>
        </p:nvPicPr>
        <p:blipFill>
          <a:blip r:embed="rId3"/>
          <a:stretch>
            <a:fillRect/>
          </a:stretch>
        </p:blipFill>
        <p:spPr>
          <a:xfrm>
            <a:off x="17518" y="-129746"/>
            <a:ext cx="12174482" cy="6968577"/>
          </a:xfrm>
          <a:prstGeom prst="rect">
            <a:avLst/>
          </a:prstGeom>
        </p:spPr>
      </p:pic>
    </p:spTree>
    <p:extLst>
      <p:ext uri="{BB962C8B-B14F-4D97-AF65-F5344CB8AC3E}">
        <p14:creationId xmlns:p14="http://schemas.microsoft.com/office/powerpoint/2010/main" val="715143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571234"/>
          </a:xfrm>
        </p:spPr>
        <p:txBody>
          <a:bodyPr/>
          <a:lstStyle/>
          <a:p>
            <a:pPr algn="l">
              <a:spcBef>
                <a:spcPts val="0"/>
              </a:spcBef>
            </a:pPr>
            <a:r>
              <a:rPr lang="en-US" sz="2400">
                <a:solidFill>
                  <a:srgbClr val="7030A0"/>
                </a:solidFill>
                <a:latin typeface="Comic Sans MS"/>
              </a:rPr>
              <a:t>Leader and Cantor unmute</a:t>
            </a:r>
            <a:endParaRPr lang="en-US">
              <a:solidFill>
                <a:srgbClr val="7030A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833283" y="2055669"/>
            <a:ext cx="6529654" cy="2745294"/>
          </a:xfrm>
        </p:spPr>
        <p:txBody>
          <a:bodyPr vert="horz" lIns="91440" tIns="45720" rIns="91440" bIns="45720" rtlCol="0" anchor="t">
            <a:normAutofit/>
          </a:bodyPr>
          <a:lstStyle/>
          <a:p>
            <a:pPr>
              <a:buNone/>
            </a:pPr>
            <a:r>
              <a:rPr lang="en-US" sz="2400">
                <a:solidFill>
                  <a:srgbClr val="00B050"/>
                </a:solidFill>
                <a:latin typeface="Comic Sans MS"/>
              </a:rPr>
              <a:t> </a:t>
            </a:r>
            <a:r>
              <a:rPr lang="en-US" sz="2400" b="1">
                <a:solidFill>
                  <a:srgbClr val="7030A0"/>
                </a:solidFill>
                <a:latin typeface="Comic Sans MS"/>
              </a:rPr>
              <a:t>Leader: </a:t>
            </a:r>
            <a:r>
              <a:rPr lang="en-US" sz="2400">
                <a:solidFill>
                  <a:srgbClr val="000000"/>
                </a:solidFill>
                <a:latin typeface="Comic Sans MS"/>
              </a:rPr>
              <a:t>The Lord is coming! </a:t>
            </a:r>
            <a:br>
              <a:rPr lang="en-US" sz="2400">
                <a:latin typeface="Comic Sans MS"/>
              </a:rPr>
            </a:br>
            <a:r>
              <a:rPr lang="en-US" sz="2400">
                <a:solidFill>
                  <a:srgbClr val="000000"/>
                </a:solidFill>
                <a:latin typeface="Comic Sans MS"/>
              </a:rPr>
              <a:t>    Prepare the way.</a:t>
            </a:r>
            <a:endParaRPr lang="en-US" sz="2400">
              <a:solidFill>
                <a:srgbClr val="00B050"/>
              </a:solidFill>
              <a:latin typeface="Comic Sans MS"/>
            </a:endParaRPr>
          </a:p>
          <a:p>
            <a:pPr>
              <a:buNone/>
            </a:pPr>
            <a:endParaRPr lang="en-US" sz="2400">
              <a:solidFill>
                <a:srgbClr val="000000"/>
              </a:solidFill>
              <a:latin typeface="Comic Sans MS"/>
              <a:cs typeface="Times New Roman"/>
            </a:endParaRPr>
          </a:p>
          <a:p>
            <a:pPr>
              <a:buNone/>
            </a:pPr>
            <a:r>
              <a:rPr lang="en-GB" sz="2400" b="1">
                <a:solidFill>
                  <a:srgbClr val="7030A0"/>
                </a:solidFill>
                <a:latin typeface="Comic Sans MS"/>
                <a:cs typeface="Times New Roman"/>
              </a:rPr>
              <a:t> All:</a:t>
            </a:r>
            <a:r>
              <a:rPr lang="en-GB" sz="2400" b="1">
                <a:solidFill>
                  <a:srgbClr val="00B050"/>
                </a:solidFill>
                <a:latin typeface="Comic Sans MS"/>
                <a:cs typeface="Times New Roman"/>
              </a:rPr>
              <a:t> </a:t>
            </a:r>
            <a:r>
              <a:rPr lang="en-US" sz="2400" b="1">
                <a:latin typeface="Comic Sans MS"/>
                <a:cs typeface="Times New Roman"/>
              </a:rPr>
              <a:t> The Lord is coming! </a:t>
            </a:r>
            <a:br>
              <a:rPr lang="en-US" sz="2400" b="1">
                <a:latin typeface="Comic Sans MS"/>
                <a:cs typeface="Times New Roman"/>
              </a:rPr>
            </a:br>
            <a:r>
              <a:rPr lang="en-US" sz="2400" b="1">
                <a:latin typeface="Comic Sans MS"/>
                <a:cs typeface="Times New Roman"/>
              </a:rPr>
              <a:t>   We are making ready,</a:t>
            </a:r>
            <a:endParaRPr lang="en-GB" sz="240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928262"/>
            <a:ext cx="3522407" cy="584775"/>
          </a:xfrm>
          <a:prstGeom prst="rect">
            <a:avLst/>
          </a:prstGeom>
        </p:spPr>
        <p:txBody>
          <a:bodyPr wrap="square" lIns="91440" tIns="45720" rIns="91440" bIns="45720" anchor="t">
            <a:spAutoFit/>
          </a:bodyPr>
          <a:lstStyle/>
          <a:p>
            <a:pPr algn="ctr"/>
            <a:r>
              <a:rPr lang="en-US" sz="3200">
                <a:solidFill>
                  <a:srgbClr val="7030A0"/>
                </a:solidFill>
                <a:latin typeface="Comic Sans MS"/>
              </a:rPr>
              <a:t>The Greeting</a:t>
            </a:r>
            <a:endParaRPr lang="en-US" sz="3200">
              <a:solidFill>
                <a:srgbClr val="7030A0"/>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50</a:t>
            </a:fld>
            <a:endParaRPr lang="en-AU"/>
          </a:p>
        </p:txBody>
      </p:sp>
      <p:sp>
        <p:nvSpPr>
          <p:cNvPr id="5" name="TextBox 4"/>
          <p:cNvSpPr txBox="1"/>
          <p:nvPr/>
        </p:nvSpPr>
        <p:spPr>
          <a:xfrm>
            <a:off x="1559496" y="2708921"/>
            <a:ext cx="9108504" cy="584775"/>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rPr>
              <a:t>Commissioning our Leaders</a:t>
            </a:r>
            <a:endParaRPr lang="en-US" sz="3200">
              <a:solidFill>
                <a:srgbClr val="7030A0"/>
              </a:solidFill>
              <a:cs typeface="Times New Roman"/>
            </a:endParaRPr>
          </a:p>
        </p:txBody>
      </p:sp>
    </p:spTree>
    <p:extLst>
      <p:ext uri="{BB962C8B-B14F-4D97-AF65-F5344CB8AC3E}">
        <p14:creationId xmlns:p14="http://schemas.microsoft.com/office/powerpoint/2010/main" val="759921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51</a:t>
            </a:fld>
            <a:endParaRPr lang="en-AU"/>
          </a:p>
        </p:txBody>
      </p:sp>
      <p:sp>
        <p:nvSpPr>
          <p:cNvPr id="3" name="Rectangle 2"/>
          <p:cNvSpPr/>
          <p:nvPr/>
        </p:nvSpPr>
        <p:spPr>
          <a:xfrm>
            <a:off x="218723" y="2198"/>
            <a:ext cx="11752297" cy="6621364"/>
          </a:xfrm>
          <a:prstGeom prst="rect">
            <a:avLst/>
          </a:prstGeom>
        </p:spPr>
        <p:txBody>
          <a:bodyPr wrap="square" lIns="91440" tIns="45720" rIns="91440" bIns="45720" anchor="t">
            <a:spAutoFit/>
          </a:bodyPr>
          <a:lstStyle/>
          <a:p>
            <a:pPr>
              <a:lnSpc>
                <a:spcPct val="150000"/>
              </a:lnSpc>
            </a:pPr>
            <a:r>
              <a:rPr lang="en-US" sz="2400" dirty="0">
                <a:solidFill>
                  <a:srgbClr val="7030A0"/>
                </a:solidFill>
                <a:latin typeface="Comic Sans MS"/>
              </a:rPr>
              <a:t>Deacon:</a:t>
            </a:r>
            <a:r>
              <a:rPr lang="en-US" sz="2400" dirty="0">
                <a:latin typeface="Comic Sans MS"/>
              </a:rPr>
              <a:t> Leadership at HHO is a developing space. Four of our community members have entered that space as leaders, responding to a vocational call to be part of our governing team and contribute their ministry gifts and energy to further building our community alongside us all. </a:t>
            </a:r>
            <a:endParaRPr lang="en-US" sz="2400" dirty="0">
              <a:latin typeface="Comic Sans MS"/>
              <a:cs typeface="Times New Roman"/>
            </a:endParaRPr>
          </a:p>
          <a:p>
            <a:pPr>
              <a:lnSpc>
                <a:spcPct val="150000"/>
              </a:lnSpc>
            </a:pPr>
            <a:endParaRPr lang="en-US" sz="1050">
              <a:latin typeface="Comic Sans MS"/>
            </a:endParaRPr>
          </a:p>
          <a:p>
            <a:pPr>
              <a:lnSpc>
                <a:spcPct val="150000"/>
              </a:lnSpc>
            </a:pPr>
            <a:r>
              <a:rPr lang="en-US" sz="2400" dirty="0">
                <a:latin typeface="Comic Sans MS"/>
              </a:rPr>
              <a:t>I welcome our Governance leaders Chris and Leonie and our Liturgical Assistants Julie and Jeremy to the roles of leadership which they have been called to explore with us and invite us all to uphold them in this commissioning. </a:t>
            </a:r>
            <a:endParaRPr lang="en-US" dirty="0">
              <a:latin typeface="Times New Roman"/>
              <a:cs typeface="Times New Roman"/>
            </a:endParaRPr>
          </a:p>
          <a:p>
            <a:pPr>
              <a:lnSpc>
                <a:spcPct val="150000"/>
              </a:lnSpc>
            </a:pPr>
            <a:endParaRPr lang="en-US" sz="1100">
              <a:latin typeface="Comic Sans MS"/>
            </a:endParaRPr>
          </a:p>
          <a:p>
            <a:pPr>
              <a:lnSpc>
                <a:spcPct val="150000"/>
              </a:lnSpc>
            </a:pPr>
            <a:r>
              <a:rPr lang="en-US" sz="2400" dirty="0">
                <a:latin typeface="Comic Sans MS"/>
              </a:rPr>
              <a:t>Brothers and Sisters in Christ Jesus, we are all </a:t>
            </a:r>
            <a:r>
              <a:rPr lang="en-AU" sz="2400" dirty="0">
                <a:latin typeface="Comic Sans MS"/>
              </a:rPr>
              <a:t>baptised</a:t>
            </a:r>
            <a:r>
              <a:rPr lang="en-US" sz="2400" dirty="0">
                <a:latin typeface="Comic Sans MS"/>
              </a:rPr>
              <a:t> by one Spirit into one Body, and given gifts for a variety of ministries for the common good. Our purpose is to commission these persons in the Name of God and of this community to a special ministry to which they are called. </a:t>
            </a:r>
          </a:p>
        </p:txBody>
      </p:sp>
    </p:spTree>
    <p:extLst>
      <p:ext uri="{BB962C8B-B14F-4D97-AF65-F5344CB8AC3E}">
        <p14:creationId xmlns:p14="http://schemas.microsoft.com/office/powerpoint/2010/main" val="4104309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52</a:t>
            </a:fld>
            <a:endParaRPr lang="en-AU"/>
          </a:p>
        </p:txBody>
      </p:sp>
      <p:sp>
        <p:nvSpPr>
          <p:cNvPr id="3" name="Rectangle 2"/>
          <p:cNvSpPr/>
          <p:nvPr/>
        </p:nvSpPr>
        <p:spPr>
          <a:xfrm>
            <a:off x="66323" y="408598"/>
            <a:ext cx="12057097" cy="5755743"/>
          </a:xfrm>
          <a:prstGeom prst="rect">
            <a:avLst/>
          </a:prstGeom>
        </p:spPr>
        <p:txBody>
          <a:bodyPr wrap="square" lIns="91440" tIns="45720" rIns="91440" bIns="45720" anchor="t">
            <a:spAutoFit/>
          </a:bodyPr>
          <a:lstStyle/>
          <a:p>
            <a:pPr>
              <a:lnSpc>
                <a:spcPct val="150000"/>
              </a:lnSpc>
            </a:pPr>
            <a:r>
              <a:rPr lang="en-US" sz="2400">
                <a:solidFill>
                  <a:srgbClr val="7030A0"/>
                </a:solidFill>
                <a:latin typeface="Comic Sans MS"/>
              </a:rPr>
              <a:t>Deacon:</a:t>
            </a:r>
            <a:r>
              <a:rPr lang="en-US" sz="2400">
                <a:latin typeface="Comic Sans MS"/>
              </a:rPr>
              <a:t> These persons are presented to us for leadership having been prepared by </a:t>
            </a:r>
            <a:r>
              <a:rPr lang="en-US" sz="2400" dirty="0">
                <a:latin typeface="Comic Sans MS"/>
              </a:rPr>
              <a:t>their commitment to Jesus Christ as Lord, regular attendance at worship, acknowledgement of their vocational call, and their willingness to step forward to exercise their ministry to the </a:t>
            </a:r>
            <a:r>
              <a:rPr lang="en-AU" sz="2400" dirty="0">
                <a:latin typeface="Comic Sans MS"/>
              </a:rPr>
              <a:t>honour </a:t>
            </a:r>
            <a:r>
              <a:rPr lang="en-US" sz="2400" dirty="0">
                <a:latin typeface="Comic Sans MS"/>
              </a:rPr>
              <a:t>of God, and the well-being of this community. </a:t>
            </a:r>
            <a:endParaRPr lang="en-AU" sz="2400" dirty="0">
              <a:latin typeface="Comic Sans MS"/>
              <a:cs typeface="Times New Roman"/>
            </a:endParaRPr>
          </a:p>
          <a:p>
            <a:pPr>
              <a:lnSpc>
                <a:spcPct val="150000"/>
              </a:lnSpc>
            </a:pPr>
            <a:endParaRPr lang="en-US" sz="1050">
              <a:latin typeface="Comic Sans MS"/>
            </a:endParaRPr>
          </a:p>
          <a:p>
            <a:pPr>
              <a:lnSpc>
                <a:spcPct val="150000"/>
              </a:lnSpc>
            </a:pPr>
            <a:r>
              <a:rPr lang="en-US" sz="2400">
                <a:solidFill>
                  <a:srgbClr val="7030A0"/>
                </a:solidFill>
                <a:latin typeface="Comic Sans MS"/>
              </a:rPr>
              <a:t>Leaders Unmute </a:t>
            </a:r>
          </a:p>
          <a:p>
            <a:pPr>
              <a:lnSpc>
                <a:spcPct val="150000"/>
              </a:lnSpc>
            </a:pPr>
            <a:endParaRPr lang="en-US" sz="1050">
              <a:latin typeface="Comic Sans MS"/>
            </a:endParaRPr>
          </a:p>
          <a:p>
            <a:pPr>
              <a:lnSpc>
                <a:spcPct val="150000"/>
              </a:lnSpc>
            </a:pPr>
            <a:r>
              <a:rPr lang="en-US" sz="2400">
                <a:latin typeface="Comic Sans MS"/>
              </a:rPr>
              <a:t>You have been called to a ministry in this community and taken it up. </a:t>
            </a:r>
          </a:p>
          <a:p>
            <a:pPr>
              <a:lnSpc>
                <a:spcPct val="150000"/>
              </a:lnSpc>
            </a:pPr>
            <a:r>
              <a:rPr lang="en-US" sz="2400" dirty="0">
                <a:latin typeface="Comic Sans MS"/>
              </a:rPr>
              <a:t>Will you, as long as you are engaged in this work, perform it with prayerful diligence, to the </a:t>
            </a:r>
            <a:r>
              <a:rPr lang="en-AU" sz="2400" dirty="0">
                <a:latin typeface="Comic Sans MS"/>
              </a:rPr>
              <a:t>honour</a:t>
            </a:r>
            <a:r>
              <a:rPr lang="en-US" sz="2400" dirty="0">
                <a:latin typeface="Comic Sans MS"/>
              </a:rPr>
              <a:t> of God and the benefit of the members of this community?</a:t>
            </a:r>
            <a:endParaRPr lang="en-US" sz="2000">
              <a:cs typeface="Times New Roman"/>
            </a:endParaRPr>
          </a:p>
          <a:p>
            <a:pPr>
              <a:lnSpc>
                <a:spcPct val="150000"/>
              </a:lnSpc>
            </a:pPr>
            <a:endParaRPr lang="en-US" sz="1100">
              <a:latin typeface="Comic Sans MS"/>
            </a:endParaRPr>
          </a:p>
          <a:p>
            <a:pPr>
              <a:lnSpc>
                <a:spcPct val="150000"/>
              </a:lnSpc>
            </a:pPr>
            <a:r>
              <a:rPr lang="en-US" sz="2400">
                <a:solidFill>
                  <a:srgbClr val="7030A0"/>
                </a:solidFill>
                <a:latin typeface="Comic Sans MS"/>
              </a:rPr>
              <a:t>Leaders: </a:t>
            </a:r>
            <a:r>
              <a:rPr lang="en-US" sz="2400">
                <a:latin typeface="Comic Sans MS"/>
              </a:rPr>
              <a:t>I will with God's help.</a:t>
            </a:r>
          </a:p>
        </p:txBody>
      </p:sp>
      <p:sp>
        <p:nvSpPr>
          <p:cNvPr id="4" name="Rectangle 3">
            <a:extLst>
              <a:ext uri="{FF2B5EF4-FFF2-40B4-BE49-F238E27FC236}">
                <a16:creationId xmlns:a16="http://schemas.microsoft.com/office/drawing/2014/main" id="{5AB234ED-D80D-4D45-A2B3-30E64890AD1D}"/>
              </a:ext>
            </a:extLst>
          </p:cNvPr>
          <p:cNvSpPr/>
          <p:nvPr/>
        </p:nvSpPr>
        <p:spPr>
          <a:xfrm>
            <a:off x="462563" y="80091"/>
            <a:ext cx="11274777" cy="461665"/>
          </a:xfrm>
          <a:prstGeom prst="rect">
            <a:avLst/>
          </a:prstGeom>
        </p:spPr>
        <p:txBody>
          <a:bodyPr wrap="square" lIns="91440" tIns="45720" rIns="91440" bIns="45720" anchor="t">
            <a:spAutoFit/>
          </a:bodyPr>
          <a:lstStyle/>
          <a:p>
            <a:pPr algn="ctr"/>
            <a:r>
              <a:rPr lang="en-US" sz="2400">
                <a:solidFill>
                  <a:srgbClr val="7030A0"/>
                </a:solidFill>
                <a:latin typeface="Comic Sans MS"/>
              </a:rPr>
              <a:t>The Examination of leaders</a:t>
            </a:r>
            <a:endParaRPr lang="en-US" sz="2000">
              <a:solidFill>
                <a:srgbClr val="7030A0"/>
              </a:solidFill>
              <a:cs typeface="Times New Roman"/>
            </a:endParaRPr>
          </a:p>
        </p:txBody>
      </p:sp>
    </p:spTree>
    <p:extLst>
      <p:ext uri="{BB962C8B-B14F-4D97-AF65-F5344CB8AC3E}">
        <p14:creationId xmlns:p14="http://schemas.microsoft.com/office/powerpoint/2010/main" val="2905018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53</a:t>
            </a:fld>
            <a:endParaRPr lang="en-AU"/>
          </a:p>
        </p:txBody>
      </p:sp>
      <p:sp>
        <p:nvSpPr>
          <p:cNvPr id="3" name="Rectangle 2"/>
          <p:cNvSpPr/>
          <p:nvPr/>
        </p:nvSpPr>
        <p:spPr>
          <a:xfrm>
            <a:off x="462563" y="642278"/>
            <a:ext cx="11274777" cy="6125075"/>
          </a:xfrm>
          <a:prstGeom prst="rect">
            <a:avLst/>
          </a:prstGeom>
        </p:spPr>
        <p:txBody>
          <a:bodyPr wrap="square" lIns="91440" tIns="45720" rIns="91440" bIns="45720" anchor="t">
            <a:spAutoFit/>
          </a:bodyPr>
          <a:lstStyle/>
          <a:p>
            <a:pPr>
              <a:lnSpc>
                <a:spcPct val="150000"/>
              </a:lnSpc>
            </a:pPr>
            <a:r>
              <a:rPr lang="en-US" sz="2400">
                <a:solidFill>
                  <a:srgbClr val="7030A0"/>
                </a:solidFill>
                <a:latin typeface="Comic Sans MS"/>
              </a:rPr>
              <a:t>Deacon:</a:t>
            </a:r>
            <a:r>
              <a:rPr lang="en-US" sz="2400">
                <a:latin typeface="Comic Sans MS"/>
              </a:rPr>
              <a:t> The Lord gives wisdom; from God's mouth come knowledge and understanding</a:t>
            </a:r>
            <a:endParaRPr lang="en-US"/>
          </a:p>
          <a:p>
            <a:pPr>
              <a:lnSpc>
                <a:spcPct val="150000"/>
              </a:lnSpc>
            </a:pPr>
            <a:endParaRPr lang="en-US" sz="2400">
              <a:latin typeface="Comic Sans MS"/>
              <a:cs typeface="Times New Roman"/>
            </a:endParaRPr>
          </a:p>
          <a:p>
            <a:pPr>
              <a:lnSpc>
                <a:spcPct val="150000"/>
              </a:lnSpc>
            </a:pPr>
            <a:r>
              <a:rPr lang="en-US" sz="2400">
                <a:solidFill>
                  <a:srgbClr val="7030A0"/>
                </a:solidFill>
                <a:latin typeface="Comic Sans MS"/>
                <a:cs typeface="Times New Roman"/>
              </a:rPr>
              <a:t>Leaders:</a:t>
            </a:r>
            <a:r>
              <a:rPr lang="en-US" sz="2400">
                <a:latin typeface="Comic Sans MS"/>
                <a:cs typeface="Times New Roman"/>
              </a:rPr>
              <a:t> I am your servant; grant me understanding that I may know your wisdom.</a:t>
            </a:r>
          </a:p>
          <a:p>
            <a:pPr>
              <a:lnSpc>
                <a:spcPct val="150000"/>
              </a:lnSpc>
            </a:pPr>
            <a:endParaRPr lang="en-US" sz="2400" i="1">
              <a:latin typeface="Comic Sans MS"/>
              <a:cs typeface="Times New Roman"/>
            </a:endParaRPr>
          </a:p>
          <a:p>
            <a:pPr>
              <a:lnSpc>
                <a:spcPct val="150000"/>
              </a:lnSpc>
            </a:pPr>
            <a:r>
              <a:rPr lang="en-US" sz="2400" b="1">
                <a:solidFill>
                  <a:srgbClr val="7030A0"/>
                </a:solidFill>
                <a:latin typeface="Comic Sans MS"/>
                <a:cs typeface="Times New Roman"/>
              </a:rPr>
              <a:t>All:</a:t>
            </a:r>
            <a:r>
              <a:rPr lang="en-US" sz="2400" i="1" dirty="0">
                <a:latin typeface="Comic Sans MS"/>
                <a:cs typeface="Times New Roman"/>
              </a:rPr>
              <a:t> </a:t>
            </a:r>
            <a:r>
              <a:rPr lang="en-US" sz="2400" b="1">
                <a:latin typeface="Comic Sans MS"/>
                <a:cs typeface="Times New Roman"/>
              </a:rPr>
              <a:t>O Eternal God, the foundation of all wisdom and the source of all courage: Enlighten with your grace our Leaders, and so rule their minds, and guide their counsels, that in all things they may seek your glory and promote the mission of your Church; through Jesus Christ our Lord. Amen.</a:t>
            </a:r>
          </a:p>
        </p:txBody>
      </p:sp>
      <p:sp>
        <p:nvSpPr>
          <p:cNvPr id="4" name="Rectangle 3">
            <a:extLst>
              <a:ext uri="{FF2B5EF4-FFF2-40B4-BE49-F238E27FC236}">
                <a16:creationId xmlns:a16="http://schemas.microsoft.com/office/drawing/2014/main" id="{5AB234ED-D80D-4D45-A2B3-30E64890AD1D}"/>
              </a:ext>
            </a:extLst>
          </p:cNvPr>
          <p:cNvSpPr/>
          <p:nvPr/>
        </p:nvSpPr>
        <p:spPr>
          <a:xfrm>
            <a:off x="462563" y="181691"/>
            <a:ext cx="11274777" cy="461665"/>
          </a:xfrm>
          <a:prstGeom prst="rect">
            <a:avLst/>
          </a:prstGeom>
        </p:spPr>
        <p:txBody>
          <a:bodyPr wrap="square" lIns="91440" tIns="45720" rIns="91440" bIns="45720" anchor="t">
            <a:spAutoFit/>
          </a:bodyPr>
          <a:lstStyle/>
          <a:p>
            <a:pPr algn="ctr"/>
            <a:r>
              <a:rPr lang="en-US" sz="2400">
                <a:solidFill>
                  <a:srgbClr val="7030A0"/>
                </a:solidFill>
                <a:latin typeface="Comic Sans MS"/>
              </a:rPr>
              <a:t>The Commissioning of Leaders</a:t>
            </a:r>
            <a:endParaRPr lang="en-US" sz="2000">
              <a:solidFill>
                <a:srgbClr val="7030A0"/>
              </a:solidFill>
            </a:endParaRPr>
          </a:p>
        </p:txBody>
      </p:sp>
    </p:spTree>
    <p:extLst>
      <p:ext uri="{BB962C8B-B14F-4D97-AF65-F5344CB8AC3E}">
        <p14:creationId xmlns:p14="http://schemas.microsoft.com/office/powerpoint/2010/main" val="3076545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8D6899-AC30-4F79-A912-CF381B65626F}"/>
              </a:ext>
            </a:extLst>
          </p:cNvPr>
          <p:cNvSpPr>
            <a:spLocks noGrp="1"/>
          </p:cNvSpPr>
          <p:nvPr>
            <p:ph type="sldNum" sz="quarter" idx="12"/>
          </p:nvPr>
        </p:nvSpPr>
        <p:spPr/>
        <p:txBody>
          <a:bodyPr/>
          <a:lstStyle/>
          <a:p>
            <a:fld id="{D6BAAE04-8869-45BD-9FC4-571BC1F4B92A}" type="slidenum">
              <a:rPr lang="en-AU" smtClean="0"/>
              <a:t>54</a:t>
            </a:fld>
            <a:endParaRPr lang="en-AU"/>
          </a:p>
        </p:txBody>
      </p:sp>
      <p:sp>
        <p:nvSpPr>
          <p:cNvPr id="4" name="Rectangle 3">
            <a:extLst>
              <a:ext uri="{FF2B5EF4-FFF2-40B4-BE49-F238E27FC236}">
                <a16:creationId xmlns:a16="http://schemas.microsoft.com/office/drawing/2014/main" id="{21F01A04-C6A4-4AD6-9C6A-A4AE294241FF}"/>
              </a:ext>
            </a:extLst>
          </p:cNvPr>
          <p:cNvSpPr/>
          <p:nvPr/>
        </p:nvSpPr>
        <p:spPr>
          <a:xfrm>
            <a:off x="86643" y="103798"/>
            <a:ext cx="11874217" cy="6644448"/>
          </a:xfrm>
          <a:prstGeom prst="rect">
            <a:avLst/>
          </a:prstGeom>
        </p:spPr>
        <p:txBody>
          <a:bodyPr wrap="square" lIns="91440" tIns="45720" rIns="91440" bIns="45720" anchor="t">
            <a:spAutoFit/>
          </a:bodyPr>
          <a:lstStyle/>
          <a:p>
            <a:pPr>
              <a:lnSpc>
                <a:spcPct val="150000"/>
              </a:lnSpc>
            </a:pPr>
            <a:r>
              <a:rPr lang="en-US" sz="2400">
                <a:solidFill>
                  <a:srgbClr val="7030A0"/>
                </a:solidFill>
                <a:latin typeface="Comic Sans MS"/>
                <a:cs typeface="Times New Roman"/>
              </a:rPr>
              <a:t>Deacon: </a:t>
            </a:r>
            <a:r>
              <a:rPr lang="en-US" sz="2400">
                <a:latin typeface="Comic Sans MS"/>
                <a:cs typeface="Times New Roman"/>
              </a:rPr>
              <a:t>In the name of God and of this community we commission you Chris, Julie, Leonie </a:t>
            </a:r>
            <a:r>
              <a:rPr lang="en-US" sz="2400" dirty="0">
                <a:latin typeface="Comic Sans MS"/>
                <a:cs typeface="Times New Roman"/>
              </a:rPr>
              <a:t>and Jeremy as leaders of Holy Hermits Online. </a:t>
            </a:r>
            <a:endParaRPr lang="en-US" dirty="0">
              <a:cs typeface="Times New Roman"/>
            </a:endParaRPr>
          </a:p>
          <a:p>
            <a:pPr>
              <a:lnSpc>
                <a:spcPct val="150000"/>
              </a:lnSpc>
            </a:pPr>
            <a:endParaRPr lang="en-US" sz="1050">
              <a:latin typeface="Comic Sans MS"/>
              <a:cs typeface="Times New Roman"/>
            </a:endParaRPr>
          </a:p>
          <a:p>
            <a:pPr>
              <a:lnSpc>
                <a:spcPct val="150000"/>
              </a:lnSpc>
            </a:pPr>
            <a:r>
              <a:rPr lang="en-US" sz="2400" b="1" dirty="0">
                <a:solidFill>
                  <a:srgbClr val="7030A0"/>
                </a:solidFill>
                <a:latin typeface="Comic Sans MS"/>
                <a:cs typeface="Times New Roman"/>
              </a:rPr>
              <a:t>All:</a:t>
            </a:r>
            <a:r>
              <a:rPr lang="en-US" sz="2400" i="1" dirty="0">
                <a:latin typeface="Comic Sans MS"/>
                <a:cs typeface="Times New Roman"/>
              </a:rPr>
              <a:t> </a:t>
            </a:r>
            <a:r>
              <a:rPr lang="en-US" sz="2400" b="1" dirty="0">
                <a:latin typeface="Comic Sans MS"/>
                <a:cs typeface="Times New Roman"/>
              </a:rPr>
              <a:t>We acknowledge and uphold our leaders in their ministries and will seek to support them as long as they choose to exercise this ministry in our midst.</a:t>
            </a:r>
          </a:p>
          <a:p>
            <a:pPr>
              <a:lnSpc>
                <a:spcPct val="150000"/>
              </a:lnSpc>
            </a:pPr>
            <a:endParaRPr lang="en-US" sz="1200" b="1">
              <a:latin typeface="Comic Sans MS"/>
              <a:cs typeface="Times New Roman"/>
            </a:endParaRPr>
          </a:p>
          <a:p>
            <a:pPr>
              <a:lnSpc>
                <a:spcPct val="150000"/>
              </a:lnSpc>
            </a:pPr>
            <a:r>
              <a:rPr lang="en-US" sz="2400">
                <a:solidFill>
                  <a:srgbClr val="7030A0"/>
                </a:solidFill>
                <a:latin typeface="Comic Sans MS"/>
                <a:cs typeface="Times New Roman"/>
              </a:rPr>
              <a:t>Deacon:</a:t>
            </a:r>
            <a:r>
              <a:rPr lang="en-US" sz="2400">
                <a:latin typeface="Comic Sans MS"/>
                <a:cs typeface="Times New Roman"/>
              </a:rPr>
              <a:t> Eternal God, who by the Holy Spirit presided at the council of the apostles to </a:t>
            </a:r>
            <a:r>
              <a:rPr lang="en-US" sz="2400" dirty="0">
                <a:latin typeface="Comic Sans MS"/>
                <a:cs typeface="Times New Roman"/>
              </a:rPr>
              <a:t>guide them in all knowledge and truth: be present with our leadership team. In the passions of discernment and dialogue give them a quiet spirit, in the complexities of the choices they are called to make give them clear minds, and in the moments of decision give them courageous hearts. Guide them in all things to seek only your glory and the good of your Church: Through Jesus Christ our Lord. </a:t>
            </a:r>
            <a:r>
              <a:rPr lang="en-US" sz="2400" b="1" dirty="0">
                <a:latin typeface="Comic Sans MS"/>
                <a:cs typeface="Times New Roman"/>
              </a:rPr>
              <a:t>Amen.</a:t>
            </a:r>
            <a:endParaRPr lang="en-US" sz="2400" b="1" i="1" dirty="0">
              <a:latin typeface="Comic Sans MS"/>
              <a:cs typeface="Times New Roman"/>
            </a:endParaRPr>
          </a:p>
        </p:txBody>
      </p:sp>
    </p:spTree>
    <p:extLst>
      <p:ext uri="{BB962C8B-B14F-4D97-AF65-F5344CB8AC3E}">
        <p14:creationId xmlns:p14="http://schemas.microsoft.com/office/powerpoint/2010/main" val="1676343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A26A5F-6198-4859-B8E6-FA6984768753}"/>
              </a:ext>
            </a:extLst>
          </p:cNvPr>
          <p:cNvSpPr>
            <a:spLocks noGrp="1"/>
          </p:cNvSpPr>
          <p:nvPr>
            <p:ph type="sldNum" sz="quarter" idx="12"/>
          </p:nvPr>
        </p:nvSpPr>
        <p:spPr/>
        <p:txBody>
          <a:bodyPr/>
          <a:lstStyle/>
          <a:p>
            <a:fld id="{D6BAAE04-8869-45BD-9FC4-571BC1F4B92A}" type="slidenum">
              <a:rPr lang="en-AU" smtClean="0"/>
              <a:t>55</a:t>
            </a:fld>
            <a:endParaRPr lang="en-AU"/>
          </a:p>
        </p:txBody>
      </p:sp>
      <p:sp>
        <p:nvSpPr>
          <p:cNvPr id="4" name="TextBox 3">
            <a:extLst>
              <a:ext uri="{FF2B5EF4-FFF2-40B4-BE49-F238E27FC236}">
                <a16:creationId xmlns:a16="http://schemas.microsoft.com/office/drawing/2014/main" id="{1BD7BDBF-7284-49B3-821D-ECA2E20614DD}"/>
              </a:ext>
            </a:extLst>
          </p:cNvPr>
          <p:cNvSpPr txBox="1"/>
          <p:nvPr/>
        </p:nvSpPr>
        <p:spPr>
          <a:xfrm>
            <a:off x="1559496" y="2708921"/>
            <a:ext cx="9108504" cy="584775"/>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rPr>
              <a:t>Commissioning our Servers</a:t>
            </a:r>
            <a:endParaRPr lang="en-US" sz="3200">
              <a:solidFill>
                <a:srgbClr val="7030A0"/>
              </a:solidFill>
              <a:cs typeface="Times New Roman"/>
            </a:endParaRPr>
          </a:p>
        </p:txBody>
      </p:sp>
    </p:spTree>
    <p:extLst>
      <p:ext uri="{BB962C8B-B14F-4D97-AF65-F5344CB8AC3E}">
        <p14:creationId xmlns:p14="http://schemas.microsoft.com/office/powerpoint/2010/main" val="3762782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AC6AC0-1996-46D9-AAF2-31E43B8BFFF4}"/>
              </a:ext>
            </a:extLst>
          </p:cNvPr>
          <p:cNvSpPr>
            <a:spLocks noGrp="1"/>
          </p:cNvSpPr>
          <p:nvPr>
            <p:ph type="sldNum" sz="quarter" idx="12"/>
          </p:nvPr>
        </p:nvSpPr>
        <p:spPr/>
        <p:txBody>
          <a:bodyPr/>
          <a:lstStyle/>
          <a:p>
            <a:fld id="{D6BAAE04-8869-45BD-9FC4-571BC1F4B92A}" type="slidenum">
              <a:rPr lang="en-AU" smtClean="0"/>
              <a:t>56</a:t>
            </a:fld>
            <a:endParaRPr lang="en-AU"/>
          </a:p>
        </p:txBody>
      </p:sp>
      <p:sp>
        <p:nvSpPr>
          <p:cNvPr id="3" name="TextBox 2">
            <a:extLst>
              <a:ext uri="{FF2B5EF4-FFF2-40B4-BE49-F238E27FC236}">
                <a16:creationId xmlns:a16="http://schemas.microsoft.com/office/drawing/2014/main" id="{F5D5D0C9-1491-4CBC-BAE0-950CC7423211}"/>
              </a:ext>
            </a:extLst>
          </p:cNvPr>
          <p:cNvSpPr txBox="1"/>
          <p:nvPr/>
        </p:nvSpPr>
        <p:spPr>
          <a:xfrm>
            <a:off x="817316" y="722771"/>
            <a:ext cx="10553699" cy="55710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a:solidFill>
                  <a:srgbClr val="7030A0"/>
                </a:solidFill>
                <a:latin typeface="Comic Sans MS"/>
                <a:cs typeface="Segoe UI"/>
              </a:rPr>
              <a:t>Deacon:</a:t>
            </a:r>
            <a:r>
              <a:rPr lang="en-AU" sz="2400">
                <a:latin typeface="Comic Sans MS"/>
                <a:cs typeface="Segoe UI"/>
              </a:rPr>
              <a:t> Many of our members have begun exercising ministry for and at worship each Sunday as part of the serving team.​</a:t>
            </a:r>
          </a:p>
          <a:p>
            <a:pPr>
              <a:lnSpc>
                <a:spcPct val="150000"/>
              </a:lnSpc>
            </a:pPr>
            <a:r>
              <a:rPr lang="en-AU" sz="2400">
                <a:latin typeface="Comic Sans MS"/>
                <a:cs typeface="Segoe UI"/>
              </a:rPr>
              <a:t>​</a:t>
            </a:r>
          </a:p>
          <a:p>
            <a:pPr>
              <a:lnSpc>
                <a:spcPct val="150000"/>
              </a:lnSpc>
            </a:pPr>
            <a:r>
              <a:rPr lang="en-AU" sz="2400">
                <a:latin typeface="Comic Sans MS"/>
                <a:cs typeface="Segoe UI"/>
              </a:rPr>
              <a:t>I welcome all who serve at worship to bring themselves forward as part of this commissioning to intentionally recognise God's call on their lives.</a:t>
            </a:r>
          </a:p>
          <a:p>
            <a:pPr>
              <a:lnSpc>
                <a:spcPct val="150000"/>
              </a:lnSpc>
            </a:pPr>
            <a:endParaRPr lang="en-AU" sz="2400">
              <a:latin typeface="Comic Sans MS"/>
              <a:cs typeface="Segoe UI"/>
            </a:endParaRPr>
          </a:p>
          <a:p>
            <a:pPr>
              <a:lnSpc>
                <a:spcPct val="150000"/>
              </a:lnSpc>
            </a:pPr>
            <a:r>
              <a:rPr lang="en-AU" sz="2400">
                <a:solidFill>
                  <a:srgbClr val="7030A0"/>
                </a:solidFill>
                <a:latin typeface="Comic Sans MS"/>
                <a:cs typeface="Segoe UI"/>
              </a:rPr>
              <a:t>Including: LAs, readers, service prep team, tech-support, chat host, zoom buttons, broadcasters, music curators, proof-readers, prayer writers, welcomers, fellowship leaders, attendance recorder, safety officer.</a:t>
            </a:r>
            <a:endParaRPr lang="en-AU" sz="2400">
              <a:solidFill>
                <a:srgbClr val="7030A0"/>
              </a:solidFill>
              <a:latin typeface="Comic Sans MS"/>
              <a:ea typeface="+mn-lt"/>
              <a:cs typeface="Segoe UI"/>
            </a:endParaRPr>
          </a:p>
        </p:txBody>
      </p:sp>
    </p:spTree>
    <p:extLst>
      <p:ext uri="{BB962C8B-B14F-4D97-AF65-F5344CB8AC3E}">
        <p14:creationId xmlns:p14="http://schemas.microsoft.com/office/powerpoint/2010/main" val="2334113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57</a:t>
            </a:fld>
            <a:endParaRPr lang="en-AU"/>
          </a:p>
        </p:txBody>
      </p:sp>
      <p:sp>
        <p:nvSpPr>
          <p:cNvPr id="3" name="Rectangle 2"/>
          <p:cNvSpPr/>
          <p:nvPr/>
        </p:nvSpPr>
        <p:spPr>
          <a:xfrm>
            <a:off x="462563" y="770971"/>
            <a:ext cx="11274777" cy="5316071"/>
          </a:xfrm>
          <a:prstGeom prst="rect">
            <a:avLst/>
          </a:prstGeom>
        </p:spPr>
        <p:txBody>
          <a:bodyPr wrap="square" lIns="91440" tIns="45720" rIns="91440" bIns="45720" anchor="t">
            <a:spAutoFit/>
          </a:bodyPr>
          <a:lstStyle/>
          <a:p>
            <a:pPr>
              <a:lnSpc>
                <a:spcPct val="150000"/>
              </a:lnSpc>
            </a:pPr>
            <a:r>
              <a:rPr lang="en-AU" sz="2400">
                <a:latin typeface="Comic Sans MS"/>
                <a:cs typeface="Times New Roman"/>
              </a:rPr>
              <a:t>I present to you our servers who have begun in earnest to explore online worship alongside the Holy Spirit.</a:t>
            </a:r>
            <a:endParaRPr lang="en-AU">
              <a:cs typeface="Times New Roman"/>
            </a:endParaRPr>
          </a:p>
          <a:p>
            <a:pPr>
              <a:lnSpc>
                <a:spcPct val="150000"/>
              </a:lnSpc>
            </a:pPr>
            <a:endParaRPr lang="en-AU" sz="1050">
              <a:solidFill>
                <a:srgbClr val="000000"/>
              </a:solidFill>
              <a:latin typeface="Comic Sans MS"/>
              <a:cs typeface="Times New Roman"/>
            </a:endParaRPr>
          </a:p>
          <a:p>
            <a:pPr>
              <a:lnSpc>
                <a:spcPct val="150000"/>
              </a:lnSpc>
            </a:pPr>
            <a:r>
              <a:rPr lang="en-AU" sz="2400">
                <a:solidFill>
                  <a:srgbClr val="7030A0"/>
                </a:solidFill>
                <a:latin typeface="Comic Sans MS"/>
                <a:cs typeface="Times New Roman"/>
              </a:rPr>
              <a:t>Servers unmute </a:t>
            </a:r>
            <a:endParaRPr lang="en-AU" sz="2400">
              <a:solidFill>
                <a:srgbClr val="7030A0"/>
              </a:solidFill>
              <a:latin typeface="Comic Sans MS"/>
              <a:ea typeface="+mn-lt"/>
              <a:cs typeface="+mn-lt"/>
            </a:endParaRPr>
          </a:p>
          <a:p>
            <a:pPr>
              <a:lnSpc>
                <a:spcPct val="150000"/>
              </a:lnSpc>
            </a:pPr>
            <a:endParaRPr lang="en-AU" sz="1050">
              <a:ea typeface="+mn-lt"/>
              <a:cs typeface="+mn-lt"/>
            </a:endParaRPr>
          </a:p>
          <a:p>
            <a:pPr>
              <a:lnSpc>
                <a:spcPct val="150000"/>
              </a:lnSpc>
            </a:pPr>
            <a:r>
              <a:rPr lang="en-AU" sz="2400">
                <a:latin typeface="Comic Sans MS"/>
                <a:cs typeface="Times New Roman"/>
              </a:rPr>
              <a:t>You have been called to a ministry in this community and begun exercising it at worship. Will you, as long as you are engaged in this work, perform it with prayerful diligence, to the honour of God and the benefit of the members of this community?</a:t>
            </a:r>
            <a:endParaRPr lang="en-AU" sz="2400">
              <a:ea typeface="+mn-lt"/>
              <a:cs typeface="+mn-lt"/>
            </a:endParaRPr>
          </a:p>
          <a:p>
            <a:pPr>
              <a:lnSpc>
                <a:spcPct val="150000"/>
              </a:lnSpc>
            </a:pPr>
            <a:endParaRPr lang="en-AU" sz="1600">
              <a:ea typeface="+mn-lt"/>
              <a:cs typeface="+mn-lt"/>
            </a:endParaRPr>
          </a:p>
          <a:p>
            <a:pPr>
              <a:lnSpc>
                <a:spcPct val="150000"/>
              </a:lnSpc>
            </a:pPr>
            <a:r>
              <a:rPr lang="en-AU" sz="2400">
                <a:solidFill>
                  <a:srgbClr val="7030A0"/>
                </a:solidFill>
                <a:latin typeface="Comic Sans MS"/>
                <a:cs typeface="Times New Roman"/>
              </a:rPr>
              <a:t>Servers:</a:t>
            </a:r>
            <a:r>
              <a:rPr lang="en-AU" sz="2400">
                <a:latin typeface="Comic Sans MS"/>
                <a:cs typeface="Times New Roman"/>
              </a:rPr>
              <a:t> I will with God's help.</a:t>
            </a:r>
            <a:endParaRPr lang="en-AU" sz="2400">
              <a:ea typeface="+mn-lt"/>
              <a:cs typeface="+mn-lt"/>
            </a:endParaRPr>
          </a:p>
        </p:txBody>
      </p:sp>
      <p:sp>
        <p:nvSpPr>
          <p:cNvPr id="4" name="Rectangle 3">
            <a:extLst>
              <a:ext uri="{FF2B5EF4-FFF2-40B4-BE49-F238E27FC236}">
                <a16:creationId xmlns:a16="http://schemas.microsoft.com/office/drawing/2014/main" id="{5AB234ED-D80D-4D45-A2B3-30E64890AD1D}"/>
              </a:ext>
            </a:extLst>
          </p:cNvPr>
          <p:cNvSpPr/>
          <p:nvPr/>
        </p:nvSpPr>
        <p:spPr>
          <a:xfrm>
            <a:off x="462563" y="313771"/>
            <a:ext cx="11274777" cy="523220"/>
          </a:xfrm>
          <a:prstGeom prst="rect">
            <a:avLst/>
          </a:prstGeom>
        </p:spPr>
        <p:txBody>
          <a:bodyPr wrap="square" lIns="91440" tIns="45720" rIns="91440" bIns="45720" anchor="t">
            <a:spAutoFit/>
          </a:bodyPr>
          <a:lstStyle/>
          <a:p>
            <a:pPr algn="ctr"/>
            <a:r>
              <a:rPr lang="en-US" sz="2800">
                <a:solidFill>
                  <a:srgbClr val="7030A0"/>
                </a:solidFill>
                <a:latin typeface="Comic Sans MS"/>
              </a:rPr>
              <a:t>The </a:t>
            </a:r>
            <a:r>
              <a:rPr lang="en-US" sz="2400">
                <a:solidFill>
                  <a:srgbClr val="7030A0"/>
                </a:solidFill>
                <a:latin typeface="Comic Sans MS"/>
              </a:rPr>
              <a:t>Examination</a:t>
            </a:r>
            <a:r>
              <a:rPr lang="en-US" sz="2800">
                <a:solidFill>
                  <a:srgbClr val="7030A0"/>
                </a:solidFill>
                <a:latin typeface="Comic Sans MS"/>
              </a:rPr>
              <a:t> of Servers</a:t>
            </a:r>
            <a:endParaRPr lang="en-US" sz="2400">
              <a:solidFill>
                <a:srgbClr val="7030A0"/>
              </a:solidFill>
              <a:cs typeface="Times New Roman"/>
            </a:endParaRPr>
          </a:p>
        </p:txBody>
      </p:sp>
    </p:spTree>
    <p:extLst>
      <p:ext uri="{BB962C8B-B14F-4D97-AF65-F5344CB8AC3E}">
        <p14:creationId xmlns:p14="http://schemas.microsoft.com/office/powerpoint/2010/main" val="730233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58</a:t>
            </a:fld>
            <a:endParaRPr lang="en-AU"/>
          </a:p>
        </p:txBody>
      </p:sp>
      <p:sp>
        <p:nvSpPr>
          <p:cNvPr id="3" name="Rectangle 2"/>
          <p:cNvSpPr/>
          <p:nvPr/>
        </p:nvSpPr>
        <p:spPr>
          <a:xfrm>
            <a:off x="96803" y="347638"/>
            <a:ext cx="12006297" cy="6448240"/>
          </a:xfrm>
          <a:prstGeom prst="rect">
            <a:avLst/>
          </a:prstGeom>
        </p:spPr>
        <p:txBody>
          <a:bodyPr wrap="square" lIns="91440" tIns="45720" rIns="91440" bIns="45720" anchor="t">
            <a:spAutoFit/>
          </a:bodyPr>
          <a:lstStyle/>
          <a:p>
            <a:pPr>
              <a:lnSpc>
                <a:spcPct val="150000"/>
              </a:lnSpc>
            </a:pPr>
            <a:r>
              <a:rPr lang="en-AU" sz="2400">
                <a:solidFill>
                  <a:srgbClr val="7030A0"/>
                </a:solidFill>
                <a:latin typeface="Comic Sans MS"/>
              </a:rPr>
              <a:t>Deacon:</a:t>
            </a:r>
            <a:r>
              <a:rPr lang="en-AU" sz="2400">
                <a:latin typeface="Comic Sans MS"/>
              </a:rPr>
              <a:t> You are my witnesses, says the Lord, and my servants whom I have </a:t>
            </a:r>
            <a:r>
              <a:rPr lang="en-AU" sz="2400" dirty="0">
                <a:latin typeface="Comic Sans MS"/>
              </a:rPr>
              <a:t>chosen.</a:t>
            </a:r>
            <a:endParaRPr lang="en-AU" dirty="0">
              <a:cs typeface="Times New Roman"/>
            </a:endParaRPr>
          </a:p>
          <a:p>
            <a:pPr>
              <a:lnSpc>
                <a:spcPct val="150000"/>
              </a:lnSpc>
            </a:pPr>
            <a:endParaRPr lang="en-AU" sz="900">
              <a:latin typeface="Comic Sans MS"/>
              <a:cs typeface="Times New Roman"/>
            </a:endParaRPr>
          </a:p>
          <a:p>
            <a:pPr>
              <a:lnSpc>
                <a:spcPct val="150000"/>
              </a:lnSpc>
            </a:pPr>
            <a:r>
              <a:rPr lang="en-AU" sz="2400" dirty="0">
                <a:solidFill>
                  <a:srgbClr val="7030A0"/>
                </a:solidFill>
                <a:latin typeface="Comic Sans MS"/>
                <a:cs typeface="Times New Roman"/>
              </a:rPr>
              <a:t>Servers:</a:t>
            </a:r>
            <a:r>
              <a:rPr lang="en-AU" sz="2400" dirty="0">
                <a:latin typeface="Comic Sans MS"/>
                <a:cs typeface="Times New Roman"/>
              </a:rPr>
              <a:t> Give thanks to the Lord and call upon the name of Jesus, make known Christ's deeds among the people.</a:t>
            </a:r>
          </a:p>
          <a:p>
            <a:pPr>
              <a:lnSpc>
                <a:spcPct val="150000"/>
              </a:lnSpc>
            </a:pPr>
            <a:r>
              <a:rPr lang="en-AU" sz="2000" dirty="0">
                <a:solidFill>
                  <a:srgbClr val="7030A0"/>
                </a:solidFill>
                <a:latin typeface="Comic Sans MS"/>
                <a:cs typeface="Times New Roman"/>
              </a:rPr>
              <a:t>Servers mute again</a:t>
            </a:r>
            <a:endParaRPr lang="en-AU" sz="2000" dirty="0">
              <a:latin typeface="Comic Sans MS"/>
              <a:cs typeface="Times New Roman"/>
            </a:endParaRPr>
          </a:p>
          <a:p>
            <a:pPr>
              <a:lnSpc>
                <a:spcPct val="150000"/>
              </a:lnSpc>
            </a:pPr>
            <a:r>
              <a:rPr lang="en-AU" sz="2400" b="1" dirty="0">
                <a:solidFill>
                  <a:srgbClr val="7030A0"/>
                </a:solidFill>
                <a:latin typeface="Comic Sans MS"/>
                <a:cs typeface="Times New Roman"/>
              </a:rPr>
              <a:t>All:</a:t>
            </a:r>
            <a:r>
              <a:rPr lang="en-AU" sz="2400" i="1" dirty="0">
                <a:latin typeface="Comic Sans MS"/>
                <a:cs typeface="Times New Roman"/>
              </a:rPr>
              <a:t> </a:t>
            </a:r>
            <a:r>
              <a:rPr lang="en-AU" sz="2400" b="1" dirty="0">
                <a:latin typeface="Comic Sans MS"/>
                <a:cs typeface="Times New Roman"/>
              </a:rPr>
              <a:t>O gracious lord, confirm with your heavenly benediction your servants commissioned to minister in your Church, that with sincere devotion of mind, body and soul they may offer acceptable service to you; through Jesus Christ our Lord. Amen.</a:t>
            </a:r>
          </a:p>
          <a:p>
            <a:pPr>
              <a:lnSpc>
                <a:spcPct val="150000"/>
              </a:lnSpc>
            </a:pPr>
            <a:endParaRPr lang="en-AU" sz="900" b="1">
              <a:latin typeface="Comic Sans MS"/>
              <a:cs typeface="Times New Roman"/>
            </a:endParaRPr>
          </a:p>
          <a:p>
            <a:pPr>
              <a:lnSpc>
                <a:spcPct val="150000"/>
              </a:lnSpc>
            </a:pPr>
            <a:r>
              <a:rPr lang="en-AU" sz="2400" dirty="0">
                <a:latin typeface="Comic Sans MS"/>
                <a:cs typeface="Times New Roman"/>
              </a:rPr>
              <a:t>In the name of God and of this community we commission our servers for their various ministries and recognise the call God has placed on their lives to serve at worship online.</a:t>
            </a:r>
          </a:p>
        </p:txBody>
      </p:sp>
      <p:sp>
        <p:nvSpPr>
          <p:cNvPr id="4" name="Rectangle 3">
            <a:extLst>
              <a:ext uri="{FF2B5EF4-FFF2-40B4-BE49-F238E27FC236}">
                <a16:creationId xmlns:a16="http://schemas.microsoft.com/office/drawing/2014/main" id="{5AB234ED-D80D-4D45-A2B3-30E64890AD1D}"/>
              </a:ext>
            </a:extLst>
          </p:cNvPr>
          <p:cNvSpPr/>
          <p:nvPr/>
        </p:nvSpPr>
        <p:spPr>
          <a:xfrm>
            <a:off x="462563" y="-1189"/>
            <a:ext cx="11274777" cy="523220"/>
          </a:xfrm>
          <a:prstGeom prst="rect">
            <a:avLst/>
          </a:prstGeom>
        </p:spPr>
        <p:txBody>
          <a:bodyPr wrap="square" lIns="91440" tIns="45720" rIns="91440" bIns="45720" anchor="t">
            <a:spAutoFit/>
          </a:bodyPr>
          <a:lstStyle/>
          <a:p>
            <a:pPr algn="ctr"/>
            <a:r>
              <a:rPr lang="en-US" sz="2800">
                <a:solidFill>
                  <a:srgbClr val="7030A0"/>
                </a:solidFill>
                <a:latin typeface="Comic Sans MS"/>
              </a:rPr>
              <a:t>The </a:t>
            </a:r>
            <a:r>
              <a:rPr lang="en-US" sz="2400">
                <a:solidFill>
                  <a:srgbClr val="7030A0"/>
                </a:solidFill>
                <a:latin typeface="Comic Sans MS"/>
              </a:rPr>
              <a:t>Commissioning</a:t>
            </a:r>
            <a:r>
              <a:rPr lang="en-US" sz="2800">
                <a:solidFill>
                  <a:srgbClr val="7030A0"/>
                </a:solidFill>
                <a:latin typeface="Comic Sans MS"/>
              </a:rPr>
              <a:t> of Servers</a:t>
            </a:r>
            <a:endParaRPr lang="en-US" sz="2400">
              <a:solidFill>
                <a:srgbClr val="7030A0"/>
              </a:solidFill>
            </a:endParaRPr>
          </a:p>
        </p:txBody>
      </p:sp>
    </p:spTree>
    <p:extLst>
      <p:ext uri="{BB962C8B-B14F-4D97-AF65-F5344CB8AC3E}">
        <p14:creationId xmlns:p14="http://schemas.microsoft.com/office/powerpoint/2010/main" val="2635510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E9BA96-2C23-48AD-9D58-2AE7CB235EE1}"/>
              </a:ext>
            </a:extLst>
          </p:cNvPr>
          <p:cNvSpPr>
            <a:spLocks noGrp="1"/>
          </p:cNvSpPr>
          <p:nvPr>
            <p:ph type="sldNum" sz="quarter" idx="12"/>
          </p:nvPr>
        </p:nvSpPr>
        <p:spPr/>
        <p:txBody>
          <a:bodyPr/>
          <a:lstStyle/>
          <a:p>
            <a:fld id="{D6BAAE04-8869-45BD-9FC4-571BC1F4B92A}" type="slidenum">
              <a:rPr lang="en-AU" smtClean="0"/>
              <a:t>59</a:t>
            </a:fld>
            <a:endParaRPr lang="en-AU"/>
          </a:p>
        </p:txBody>
      </p:sp>
      <p:sp>
        <p:nvSpPr>
          <p:cNvPr id="4" name="Rectangle 3">
            <a:extLst>
              <a:ext uri="{FF2B5EF4-FFF2-40B4-BE49-F238E27FC236}">
                <a16:creationId xmlns:a16="http://schemas.microsoft.com/office/drawing/2014/main" id="{7BCE072A-557A-4AC4-97C9-1C184E691978}"/>
              </a:ext>
            </a:extLst>
          </p:cNvPr>
          <p:cNvSpPr/>
          <p:nvPr/>
        </p:nvSpPr>
        <p:spPr>
          <a:xfrm>
            <a:off x="1224028" y="1074880"/>
            <a:ext cx="9742756" cy="2799997"/>
          </a:xfrm>
          <a:prstGeom prst="rect">
            <a:avLst/>
          </a:prstGeom>
        </p:spPr>
        <p:txBody>
          <a:bodyPr wrap="square" lIns="91440" tIns="45720" rIns="91440" bIns="45720" anchor="t">
            <a:spAutoFit/>
          </a:bodyPr>
          <a:lstStyle/>
          <a:p>
            <a:pPr>
              <a:lnSpc>
                <a:spcPct val="150000"/>
              </a:lnSpc>
            </a:pPr>
            <a:r>
              <a:rPr lang="en-AU" sz="2400" b="1">
                <a:solidFill>
                  <a:srgbClr val="7030A0"/>
                </a:solidFill>
                <a:latin typeface="Comic Sans MS"/>
                <a:cs typeface="Times New Roman"/>
              </a:rPr>
              <a:t>All:</a:t>
            </a:r>
            <a:r>
              <a:rPr lang="en-AU" sz="2400" i="1">
                <a:latin typeface="Comic Sans MS"/>
                <a:cs typeface="Times New Roman"/>
              </a:rPr>
              <a:t> </a:t>
            </a:r>
            <a:r>
              <a:rPr lang="en-AU" sz="2400" b="1">
                <a:latin typeface="Comic Sans MS"/>
                <a:cs typeface="Times New Roman"/>
              </a:rPr>
              <a:t>O Lord, without whom our labour is lost: we beseech you to prosper all works in your Church undertaken according to your holy will. Grant to your workers a pure intention, a patient faith, sufficient success on earth, and the blessedness of serving you in heaven; through Jesus Christ our Lord. Amen.</a:t>
            </a:r>
            <a:endParaRPr lang="en-US">
              <a:cs typeface="Times New Roman"/>
            </a:endParaRPr>
          </a:p>
        </p:txBody>
      </p:sp>
    </p:spTree>
    <p:extLst>
      <p:ext uri="{BB962C8B-B14F-4D97-AF65-F5344CB8AC3E}">
        <p14:creationId xmlns:p14="http://schemas.microsoft.com/office/powerpoint/2010/main" val="67160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6</a:t>
            </a:fld>
            <a:endParaRPr lang="en-AU"/>
          </a:p>
        </p:txBody>
      </p:sp>
      <p:sp>
        <p:nvSpPr>
          <p:cNvPr id="3" name="Rectangle 2"/>
          <p:cNvSpPr/>
          <p:nvPr/>
        </p:nvSpPr>
        <p:spPr>
          <a:xfrm>
            <a:off x="1517809" y="596084"/>
            <a:ext cx="9162670" cy="5669147"/>
          </a:xfrm>
          <a:prstGeom prst="rect">
            <a:avLst/>
          </a:prstGeom>
        </p:spPr>
        <p:txBody>
          <a:bodyPr wrap="square" lIns="91440" tIns="45720" rIns="91440" bIns="45720" anchor="t">
            <a:spAutoFit/>
          </a:bodyPr>
          <a:lstStyle/>
          <a:p>
            <a:pPr>
              <a:lnSpc>
                <a:spcPct val="150000"/>
              </a:lnSpc>
            </a:pPr>
            <a:r>
              <a:rPr lang="en-GB" sz="2400">
                <a:solidFill>
                  <a:srgbClr val="7030A0"/>
                </a:solidFill>
                <a:latin typeface="Comic Sans MS"/>
                <a:ea typeface="+mn-lt"/>
                <a:cs typeface="+mn-lt"/>
              </a:rPr>
              <a:t>Leader: </a:t>
            </a:r>
            <a:r>
              <a:rPr lang="en-GB" sz="2400">
                <a:latin typeface="Comic Sans MS"/>
                <a:ea typeface="+mn-lt"/>
                <a:cs typeface="+mn-lt"/>
              </a:rPr>
              <a:t>Come to the mountain of the Lord,</a:t>
            </a:r>
            <a:br>
              <a:rPr lang="en-GB" sz="2400">
                <a:latin typeface="Comic Sans MS"/>
                <a:ea typeface="+mn-lt"/>
                <a:cs typeface="+mn-lt"/>
              </a:rPr>
            </a:br>
            <a:r>
              <a:rPr lang="en-GB" sz="2400">
                <a:latin typeface="Comic Sans MS"/>
                <a:ea typeface="+mn-lt"/>
                <a:cs typeface="+mn-lt"/>
              </a:rPr>
              <a:t>    to receive God’s teaching</a:t>
            </a:r>
            <a:br>
              <a:rPr lang="en-GB" sz="2400">
                <a:latin typeface="Comic Sans MS"/>
                <a:ea typeface="+mn-lt"/>
                <a:cs typeface="+mn-lt"/>
              </a:rPr>
            </a:br>
            <a:r>
              <a:rPr lang="en-GB" sz="2400">
                <a:latin typeface="Comic Sans MS"/>
                <a:ea typeface="+mn-lt"/>
                <a:cs typeface="+mn-lt"/>
              </a:rPr>
              <a:t>    and to walk in his paths.</a:t>
            </a:r>
            <a:br>
              <a:rPr lang="en-GB" sz="2400">
                <a:latin typeface="Comic Sans MS"/>
                <a:ea typeface="+mn-lt"/>
                <a:cs typeface="+mn-lt"/>
              </a:rPr>
            </a:br>
            <a:r>
              <a:rPr lang="en-GB" sz="2400">
                <a:latin typeface="Comic Sans MS"/>
                <a:ea typeface="+mn-lt"/>
                <a:cs typeface="+mn-lt"/>
              </a:rPr>
              <a:t>    Come to seek his justice and peace,</a:t>
            </a:r>
            <a:br>
              <a:rPr lang="en-GB" sz="2400">
                <a:latin typeface="Comic Sans MS"/>
                <a:ea typeface="+mn-lt"/>
                <a:cs typeface="+mn-lt"/>
              </a:rPr>
            </a:br>
            <a:r>
              <a:rPr lang="en-GB" sz="2400">
                <a:latin typeface="Comic Sans MS"/>
                <a:ea typeface="+mn-lt"/>
                <a:cs typeface="+mn-lt"/>
              </a:rPr>
              <a:t>    as we await his coming among us.</a:t>
            </a:r>
            <a:endParaRPr lang="en-GB" sz="2400">
              <a:cs typeface="Times New Roman"/>
            </a:endParaRPr>
          </a:p>
          <a:p>
            <a:endParaRPr lang="en-US" sz="700">
              <a:latin typeface="Comic Sans MS"/>
              <a:cs typeface="Times New Roman"/>
            </a:endParaRPr>
          </a:p>
          <a:p>
            <a:pPr>
              <a:lnSpc>
                <a:spcPct val="150000"/>
              </a:lnSpc>
            </a:pPr>
            <a:r>
              <a:rPr lang="en-GB" sz="2400" b="1">
                <a:solidFill>
                  <a:srgbClr val="7030A0"/>
                </a:solidFill>
                <a:latin typeface="Comic Sans MS"/>
                <a:cs typeface="Times New Roman"/>
              </a:rPr>
              <a:t>All:</a:t>
            </a:r>
            <a:r>
              <a:rPr lang="en-GB" sz="2400" b="1">
                <a:solidFill>
                  <a:srgbClr val="7030A0"/>
                </a:solidFill>
                <a:latin typeface="Comic Sans MS"/>
                <a:ea typeface="+mn-lt"/>
                <a:cs typeface="+mn-lt"/>
              </a:rPr>
              <a:t> </a:t>
            </a:r>
            <a:r>
              <a:rPr lang="en-GB" sz="2400" b="1">
                <a:latin typeface="Comic Sans MS"/>
                <a:ea typeface="+mn-lt"/>
                <a:cs typeface="+mn-lt"/>
              </a:rPr>
              <a:t>As we gather today as your holy people,</a:t>
            </a:r>
            <a:br>
              <a:rPr lang="en-GB" sz="2400" b="1">
                <a:latin typeface="Comic Sans MS"/>
                <a:ea typeface="+mn-lt"/>
                <a:cs typeface="+mn-lt"/>
              </a:rPr>
            </a:br>
            <a:r>
              <a:rPr lang="en-GB" sz="2400" b="1">
                <a:latin typeface="Comic Sans MS"/>
                <a:ea typeface="+mn-lt"/>
                <a:cs typeface="+mn-lt"/>
              </a:rPr>
              <a:t>  help us do right by one another and love one another.</a:t>
            </a:r>
            <a:br>
              <a:rPr lang="en-GB" sz="2400" b="1">
                <a:latin typeface="Comic Sans MS"/>
                <a:ea typeface="+mn-lt"/>
                <a:cs typeface="+mn-lt"/>
              </a:rPr>
            </a:br>
            <a:r>
              <a:rPr lang="en-GB" sz="2400" b="1">
                <a:latin typeface="Comic Sans MS"/>
                <a:ea typeface="+mn-lt"/>
                <a:cs typeface="+mn-lt"/>
              </a:rPr>
              <a:t>  May we push away from our hearts and minds</a:t>
            </a:r>
            <a:br>
              <a:rPr lang="en-GB" sz="2400" b="1">
                <a:latin typeface="Comic Sans MS"/>
                <a:ea typeface="+mn-lt"/>
                <a:cs typeface="+mn-lt"/>
              </a:rPr>
            </a:br>
            <a:r>
              <a:rPr lang="en-GB" sz="2400" b="1">
                <a:latin typeface="Comic Sans MS"/>
                <a:ea typeface="+mn-lt"/>
                <a:cs typeface="+mn-lt"/>
              </a:rPr>
              <a:t>  all that is unpeaceful, unfair and unloving.</a:t>
            </a:r>
            <a:br>
              <a:rPr lang="en-GB" sz="2400" b="1">
                <a:latin typeface="Comic Sans MS"/>
                <a:ea typeface="+mn-lt"/>
                <a:cs typeface="+mn-lt"/>
              </a:rPr>
            </a:br>
            <a:r>
              <a:rPr lang="en-GB" sz="2400" b="1">
                <a:latin typeface="Comic Sans MS"/>
                <a:ea typeface="+mn-lt"/>
                <a:cs typeface="+mn-lt"/>
              </a:rPr>
              <a:t>  Amen.</a:t>
            </a:r>
          </a:p>
        </p:txBody>
      </p:sp>
      <p:sp>
        <p:nvSpPr>
          <p:cNvPr id="4" name="TextBox 3"/>
          <p:cNvSpPr txBox="1"/>
          <p:nvPr/>
        </p:nvSpPr>
        <p:spPr>
          <a:xfrm>
            <a:off x="1883554" y="1816"/>
            <a:ext cx="8431920" cy="584775"/>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rPr>
              <a:t>Gathering  Prayer</a:t>
            </a:r>
          </a:p>
        </p:txBody>
      </p:sp>
    </p:spTree>
    <p:extLst>
      <p:ext uri="{BB962C8B-B14F-4D97-AF65-F5344CB8AC3E}">
        <p14:creationId xmlns:p14="http://schemas.microsoft.com/office/powerpoint/2010/main" val="10769027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7CF06-2CDE-23D7-86E5-6D15AEDE2D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92A8CA-C46D-D6F8-3DF1-7633276E857A}"/>
              </a:ext>
            </a:extLst>
          </p:cNvPr>
          <p:cNvSpPr>
            <a:spLocks noGrp="1"/>
          </p:cNvSpPr>
          <p:nvPr>
            <p:ph type="sldNum" sz="quarter" idx="12"/>
          </p:nvPr>
        </p:nvSpPr>
        <p:spPr/>
        <p:txBody>
          <a:bodyPr/>
          <a:lstStyle/>
          <a:p>
            <a:fld id="{D6BAAE04-8869-45BD-9FC4-571BC1F4B92A}" type="slidenum">
              <a:rPr lang="en-AU" smtClean="0"/>
              <a:t>60</a:t>
            </a:fld>
            <a:endParaRPr lang="en-AU"/>
          </a:p>
        </p:txBody>
      </p:sp>
      <p:sp>
        <p:nvSpPr>
          <p:cNvPr id="4" name="TextBox 3">
            <a:extLst>
              <a:ext uri="{FF2B5EF4-FFF2-40B4-BE49-F238E27FC236}">
                <a16:creationId xmlns:a16="http://schemas.microsoft.com/office/drawing/2014/main" id="{D05EA11C-4CBB-6F3B-73AB-745F45939860}"/>
              </a:ext>
            </a:extLst>
          </p:cNvPr>
          <p:cNvSpPr txBox="1"/>
          <p:nvPr/>
        </p:nvSpPr>
        <p:spPr>
          <a:xfrm>
            <a:off x="1559496" y="2708921"/>
            <a:ext cx="9108504" cy="584775"/>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rPr>
              <a:t>Farewell to Kerrie-Anne</a:t>
            </a:r>
            <a:endParaRPr lang="en-US"/>
          </a:p>
        </p:txBody>
      </p:sp>
    </p:spTree>
    <p:extLst>
      <p:ext uri="{BB962C8B-B14F-4D97-AF65-F5344CB8AC3E}">
        <p14:creationId xmlns:p14="http://schemas.microsoft.com/office/powerpoint/2010/main" val="19891678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51BD1-FF67-7B89-B5FB-EDD78546E0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50F9EA-AE3A-0471-A94D-AE872DB498E4}"/>
              </a:ext>
            </a:extLst>
          </p:cNvPr>
          <p:cNvSpPr>
            <a:spLocks noGrp="1"/>
          </p:cNvSpPr>
          <p:nvPr>
            <p:ph type="sldNum" sz="quarter" idx="12"/>
          </p:nvPr>
        </p:nvSpPr>
        <p:spPr/>
        <p:txBody>
          <a:bodyPr/>
          <a:lstStyle/>
          <a:p>
            <a:fld id="{D6BAAE04-8869-45BD-9FC4-571BC1F4B92A}" type="slidenum">
              <a:rPr lang="en-AU" smtClean="0"/>
              <a:t>61</a:t>
            </a:fld>
            <a:endParaRPr lang="en-AU"/>
          </a:p>
        </p:txBody>
      </p:sp>
      <p:sp>
        <p:nvSpPr>
          <p:cNvPr id="5" name="TextBox 4">
            <a:extLst>
              <a:ext uri="{FF2B5EF4-FFF2-40B4-BE49-F238E27FC236}">
                <a16:creationId xmlns:a16="http://schemas.microsoft.com/office/drawing/2014/main" id="{45CFA47B-418C-1593-68A8-5E7EA6F02098}"/>
              </a:ext>
            </a:extLst>
          </p:cNvPr>
          <p:cNvSpPr txBox="1"/>
          <p:nvPr/>
        </p:nvSpPr>
        <p:spPr>
          <a:xfrm>
            <a:off x="704490" y="869830"/>
            <a:ext cx="10653621" cy="5569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7030A0"/>
                </a:solidFill>
                <a:latin typeface="Comic Sans MS"/>
              </a:rPr>
              <a:t>Deacon:</a:t>
            </a:r>
            <a:r>
              <a:rPr lang="en-US" sz="2400" dirty="0">
                <a:latin typeface="Comic Sans MS"/>
              </a:rPr>
              <a:t> Loving God, with heavy hearts we acknowledge the redundancy of our Admin Officer. We are saddened by this change and the absence her departure will leave in our community. We give thanks for Kerrie-Anne’s dedicated service and the countless ways she has enriched our lives and community. </a:t>
            </a:r>
            <a:endParaRPr lang="en-US" dirty="0">
              <a:latin typeface="Times New Roman"/>
              <a:cs typeface="Times New Roman"/>
            </a:endParaRPr>
          </a:p>
          <a:p>
            <a:pPr>
              <a:lnSpc>
                <a:spcPct val="150000"/>
              </a:lnSpc>
            </a:pPr>
            <a:r>
              <a:rPr lang="en-US" sz="2400" dirty="0">
                <a:latin typeface="Comic Sans MS"/>
              </a:rPr>
              <a:t>As she moves forward into new opportunities, we ask for your presence to guide and comfort her. May she find strength and hope in the days ahead, and may we, as a community, support one another through this time of transition. Through Jesus Christ our Lord. </a:t>
            </a:r>
            <a:endParaRPr lang="en-US" dirty="0">
              <a:latin typeface="Times New Roman"/>
              <a:cs typeface="Times New Roman"/>
            </a:endParaRPr>
          </a:p>
          <a:p>
            <a:pPr>
              <a:lnSpc>
                <a:spcPct val="150000"/>
              </a:lnSpc>
            </a:pPr>
            <a:r>
              <a:rPr lang="en-US" sz="2400" b="1" dirty="0">
                <a:solidFill>
                  <a:srgbClr val="7030A0"/>
                </a:solidFill>
                <a:latin typeface="Comic Sans MS"/>
              </a:rPr>
              <a:t>All:</a:t>
            </a:r>
            <a:r>
              <a:rPr lang="en-US" sz="2400" b="1" dirty="0">
                <a:latin typeface="Comic Sans MS"/>
              </a:rPr>
              <a:t> Amen.</a:t>
            </a:r>
            <a:endParaRPr lang="en-US" b="1" dirty="0">
              <a:cs typeface="Times New Roman"/>
            </a:endParaRPr>
          </a:p>
        </p:txBody>
      </p:sp>
      <p:sp>
        <p:nvSpPr>
          <p:cNvPr id="7" name="TextBox 6">
            <a:extLst>
              <a:ext uri="{FF2B5EF4-FFF2-40B4-BE49-F238E27FC236}">
                <a16:creationId xmlns:a16="http://schemas.microsoft.com/office/drawing/2014/main" id="{FFB75CCE-78C6-3C92-F139-E40FE4A4CEAD}"/>
              </a:ext>
            </a:extLst>
          </p:cNvPr>
          <p:cNvSpPr txBox="1"/>
          <p:nvPr/>
        </p:nvSpPr>
        <p:spPr>
          <a:xfrm>
            <a:off x="1473232" y="279147"/>
            <a:ext cx="9108504" cy="584775"/>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rPr>
              <a:t>Farewell to Kerrie-Anne</a:t>
            </a:r>
            <a:endParaRPr lang="en-US"/>
          </a:p>
        </p:txBody>
      </p:sp>
    </p:spTree>
    <p:extLst>
      <p:ext uri="{BB962C8B-B14F-4D97-AF65-F5344CB8AC3E}">
        <p14:creationId xmlns:p14="http://schemas.microsoft.com/office/powerpoint/2010/main" val="2729209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4932119"/>
          </a:xfrm>
          <a:prstGeom prst="rect">
            <a:avLst/>
          </a:prstGeom>
          <a:noFill/>
        </p:spPr>
        <p:txBody>
          <a:bodyPr wrap="square" lIns="91440" tIns="45720" rIns="91440" bIns="45720" rtlCol="0" anchor="t">
            <a:spAutoFit/>
          </a:bodyPr>
          <a:lstStyle/>
          <a:p>
            <a:pPr algn="ctr"/>
            <a:r>
              <a:rPr lang="en-US" sz="3200" dirty="0">
                <a:solidFill>
                  <a:srgbClr val="7030A0"/>
                </a:solidFill>
                <a:latin typeface="Comic Sans MS"/>
              </a:rPr>
              <a:t>Leader unmutes</a:t>
            </a:r>
            <a:endParaRPr lang="en-US" sz="3200" dirty="0">
              <a:cs typeface="Times New Roman"/>
            </a:endParaRPr>
          </a:p>
          <a:p>
            <a:pPr algn="ctr"/>
            <a:endParaRPr lang="en-US" sz="2400" dirty="0">
              <a:solidFill>
                <a:srgbClr val="7030A0"/>
              </a:solidFill>
              <a:latin typeface="Comic Sans MS" panose="030F0702030302020204" pitchFamily="66" charset="0"/>
              <a:cs typeface="Times New Roman"/>
            </a:endParaRPr>
          </a:p>
          <a:p>
            <a:pPr algn="ctr"/>
            <a:r>
              <a:rPr lang="en-US" sz="3600" dirty="0">
                <a:solidFill>
                  <a:srgbClr val="7030A0"/>
                </a:solidFill>
                <a:latin typeface="Comic Sans MS"/>
              </a:rPr>
              <a:t>Our final song is</a:t>
            </a:r>
          </a:p>
          <a:p>
            <a:pPr algn="ctr"/>
            <a:endParaRPr lang="en-US" sz="3600" dirty="0">
              <a:solidFill>
                <a:srgbClr val="7030A0"/>
              </a:solidFill>
              <a:latin typeface="Comic Sans MS"/>
            </a:endParaRPr>
          </a:p>
          <a:p>
            <a:pPr algn="ctr"/>
            <a:r>
              <a:rPr lang="en-US" sz="4400" dirty="0">
                <a:solidFill>
                  <a:srgbClr val="7030A0"/>
                </a:solidFill>
                <a:latin typeface="Comic Sans MS"/>
              </a:rPr>
              <a:t>O Come, O Come, Emmanuel</a:t>
            </a:r>
            <a:endParaRPr lang="en-US" dirty="0"/>
          </a:p>
          <a:p>
            <a:pPr algn="ctr"/>
            <a:r>
              <a:rPr lang="en-US" sz="1050" dirty="0">
                <a:solidFill>
                  <a:srgbClr val="7030A0"/>
                </a:solidFill>
                <a:latin typeface="Comic Sans MS"/>
                <a:ea typeface="+mn-lt"/>
                <a:cs typeface="+mn-lt"/>
                <a:hlinkClick r:id="rId2"/>
              </a:rPr>
              <a:t>https://www.youtube.com/watch?v=utpZAIycWFU</a:t>
            </a:r>
            <a:endParaRPr lang="en-US" sz="1050" dirty="0">
              <a:cs typeface="Times New Roman"/>
            </a:endParaRPr>
          </a:p>
          <a:p>
            <a:pPr algn="ctr"/>
            <a:endParaRPr lang="en-US" sz="3600" dirty="0">
              <a:solidFill>
                <a:srgbClr val="7030A0"/>
              </a:solidFill>
              <a:latin typeface="Times New Roman"/>
              <a:ea typeface="Calibri"/>
              <a:cs typeface="Times New Roman"/>
            </a:endParaRPr>
          </a:p>
          <a:p>
            <a:pPr algn="ctr"/>
            <a:endParaRPr lang="en-US" sz="2800" dirty="0">
              <a:solidFill>
                <a:srgbClr val="7030A0"/>
              </a:solidFill>
              <a:latin typeface="Comic Sans MS" panose="030F0902030302020204" pitchFamily="66" charset="0"/>
              <a:ea typeface="Calibri"/>
              <a:cs typeface="Calibri"/>
            </a:endParaRPr>
          </a:p>
          <a:p>
            <a:pPr algn="ctr"/>
            <a:r>
              <a:rPr lang="en-US" sz="3200" dirty="0">
                <a:solidFill>
                  <a:srgbClr val="7030A0"/>
                </a:solidFill>
                <a:latin typeface="Comic Sans MS"/>
                <a:cs typeface="Segoe UI"/>
              </a:rPr>
              <a:t>​</a:t>
            </a:r>
            <a:r>
              <a:rPr lang="en-US" sz="3200" b="0" i="0" u="none" strike="noStrike" dirty="0">
                <a:solidFill>
                  <a:srgbClr val="7030A0"/>
                </a:solidFill>
                <a:effectLst/>
                <a:latin typeface="Comic Sans MS"/>
              </a:rPr>
              <a:t>We stay on mute</a:t>
            </a:r>
            <a:endParaRPr lang="en-US" sz="3200" dirty="0">
              <a:solidFill>
                <a:srgbClr val="7030A0"/>
              </a:solidFill>
              <a:latin typeface="Comic Sans MS"/>
              <a:ea typeface="+mn-lt"/>
              <a:cs typeface="+mn-lt"/>
            </a:endParaRPr>
          </a:p>
          <a:p>
            <a:pPr algn="ctr"/>
            <a:r>
              <a:rPr lang="en-US" sz="3200" dirty="0">
                <a:solidFill>
                  <a:srgbClr val="7030A0"/>
                </a:solidFill>
                <a:latin typeface="Comic Sans MS"/>
                <a:ea typeface="+mn-lt"/>
                <a:cs typeface="+mn-lt"/>
              </a:rPr>
              <a:t>Leader and Cantor mute</a:t>
            </a:r>
            <a:endParaRPr lang="en-US" dirty="0">
              <a:solidFill>
                <a:srgbClr val="7030A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D58E9-8402-7142-4AD7-C9FB0A7140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557851-1D5E-8700-B8C4-E9DACFEA194B}"/>
              </a:ext>
            </a:extLst>
          </p:cNvPr>
          <p:cNvSpPr>
            <a:spLocks noGrp="1"/>
          </p:cNvSpPr>
          <p:nvPr>
            <p:ph type="sldNum" sz="quarter" idx="12"/>
          </p:nvPr>
        </p:nvSpPr>
        <p:spPr/>
        <p:txBody>
          <a:bodyPr/>
          <a:lstStyle/>
          <a:p>
            <a:fld id="{D6BAAE04-8869-45BD-9FC4-571BC1F4B92A}" type="slidenum">
              <a:rPr lang="en-AU" smtClean="0"/>
              <a:t>63</a:t>
            </a:fld>
            <a:endParaRPr lang="en-AU"/>
          </a:p>
        </p:txBody>
      </p:sp>
      <p:sp>
        <p:nvSpPr>
          <p:cNvPr id="3" name="Rectangle 2">
            <a:extLst>
              <a:ext uri="{FF2B5EF4-FFF2-40B4-BE49-F238E27FC236}">
                <a16:creationId xmlns:a16="http://schemas.microsoft.com/office/drawing/2014/main" id="{EA6DDFD9-A85F-4C23-6DF0-C45283C0248C}"/>
              </a:ext>
            </a:extLst>
          </p:cNvPr>
          <p:cNvSpPr/>
          <p:nvPr/>
        </p:nvSpPr>
        <p:spPr>
          <a:xfrm>
            <a:off x="1200149" y="2306000"/>
            <a:ext cx="9791701" cy="2245999"/>
          </a:xfrm>
          <a:prstGeom prst="rect">
            <a:avLst/>
          </a:prstGeom>
        </p:spPr>
        <p:txBody>
          <a:bodyPr wrap="square" lIns="91440" tIns="45720" rIns="91440" bIns="45720" anchor="t">
            <a:spAutoFit/>
          </a:bodyPr>
          <a:lstStyle/>
          <a:p>
            <a:pPr>
              <a:lnSpc>
                <a:spcPct val="150000"/>
              </a:lnSpc>
            </a:pPr>
            <a:r>
              <a:rPr lang="en-US" sz="2400" b="1" dirty="0">
                <a:solidFill>
                  <a:srgbClr val="7030A0"/>
                </a:solidFill>
                <a:latin typeface="Comic Sans MS"/>
              </a:rPr>
              <a:t>All:</a:t>
            </a:r>
            <a:r>
              <a:rPr lang="en-US" sz="2400" b="1" i="1" dirty="0">
                <a:latin typeface="Comic Sans MS"/>
              </a:rPr>
              <a:t> </a:t>
            </a:r>
            <a:r>
              <a:rPr lang="en-US" sz="2400" b="1" dirty="0">
                <a:solidFill>
                  <a:srgbClr val="232323"/>
                </a:solidFill>
                <a:latin typeface="Comic Sans MS"/>
                <a:ea typeface="+mn-lt"/>
                <a:cs typeface="+mn-lt"/>
              </a:rPr>
              <a:t>We have worshipped you here today, Lord.</a:t>
            </a:r>
            <a:br>
              <a:rPr lang="en-US" sz="2400" b="1" dirty="0">
                <a:solidFill>
                  <a:srgbClr val="232323"/>
                </a:solidFill>
                <a:latin typeface="Comic Sans MS"/>
                <a:ea typeface="+mn-lt"/>
                <a:cs typeface="+mn-lt"/>
              </a:rPr>
            </a:br>
            <a:r>
              <a:rPr lang="en-US" sz="2400" b="1" dirty="0">
                <a:solidFill>
                  <a:srgbClr val="232323"/>
                </a:solidFill>
                <a:latin typeface="Comic Sans MS"/>
                <a:ea typeface="+mn-lt"/>
                <a:cs typeface="+mn-lt"/>
              </a:rPr>
              <a:t>Now we go out, with hope and confidence, to love and to serve.</a:t>
            </a:r>
            <a:br>
              <a:rPr lang="en-US" sz="2400" b="1" dirty="0">
                <a:solidFill>
                  <a:srgbClr val="232323"/>
                </a:solidFill>
                <a:latin typeface="Comic Sans MS"/>
                <a:ea typeface="+mn-lt"/>
                <a:cs typeface="+mn-lt"/>
              </a:rPr>
            </a:br>
            <a:r>
              <a:rPr lang="en-US" sz="2400" b="1" dirty="0">
                <a:solidFill>
                  <a:srgbClr val="232323"/>
                </a:solidFill>
                <a:latin typeface="Comic Sans MS"/>
                <a:ea typeface="+mn-lt"/>
                <a:cs typeface="+mn-lt"/>
              </a:rPr>
              <a:t>Help us to worship you out there, just as we do here.</a:t>
            </a:r>
            <a:br>
              <a:rPr lang="en-US" sz="2400" b="1" dirty="0">
                <a:solidFill>
                  <a:srgbClr val="232323"/>
                </a:solidFill>
                <a:latin typeface="Comic Sans MS"/>
                <a:ea typeface="+mn-lt"/>
                <a:cs typeface="+mn-lt"/>
              </a:rPr>
            </a:br>
            <a:r>
              <a:rPr lang="en-US" sz="2400" b="1" dirty="0">
                <a:solidFill>
                  <a:srgbClr val="232323"/>
                </a:solidFill>
                <a:latin typeface="Comic Sans MS"/>
                <a:ea typeface="+mn-lt"/>
                <a:cs typeface="+mn-lt"/>
              </a:rPr>
              <a:t>Amen.</a:t>
            </a:r>
            <a:endParaRPr lang="en-US" b="1" dirty="0"/>
          </a:p>
        </p:txBody>
      </p:sp>
      <p:sp>
        <p:nvSpPr>
          <p:cNvPr id="4" name="TextBox 3">
            <a:extLst>
              <a:ext uri="{FF2B5EF4-FFF2-40B4-BE49-F238E27FC236}">
                <a16:creationId xmlns:a16="http://schemas.microsoft.com/office/drawing/2014/main" id="{1C918496-ADBC-CCC9-3A40-5451DA40666A}"/>
              </a:ext>
            </a:extLst>
          </p:cNvPr>
          <p:cNvSpPr txBox="1"/>
          <p:nvPr/>
        </p:nvSpPr>
        <p:spPr>
          <a:xfrm>
            <a:off x="4364719" y="318056"/>
            <a:ext cx="3076483" cy="584775"/>
          </a:xfrm>
          <a:prstGeom prst="rect">
            <a:avLst/>
          </a:prstGeom>
          <a:noFill/>
        </p:spPr>
        <p:txBody>
          <a:bodyPr wrap="square" rtlCol="0">
            <a:spAutoFit/>
          </a:bodyPr>
          <a:lstStyle/>
          <a:p>
            <a:r>
              <a:rPr lang="en-US" sz="3200">
                <a:solidFill>
                  <a:srgbClr val="7030A0"/>
                </a:solidFill>
                <a:latin typeface="Comic Sans MS" panose="030F0702030302020204" pitchFamily="66" charset="0"/>
              </a:rPr>
              <a:t>Sending Prayer</a:t>
            </a:r>
          </a:p>
        </p:txBody>
      </p:sp>
    </p:spTree>
    <p:extLst>
      <p:ext uri="{BB962C8B-B14F-4D97-AF65-F5344CB8AC3E}">
        <p14:creationId xmlns:p14="http://schemas.microsoft.com/office/powerpoint/2010/main" val="3764804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64</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1373888" y="1730701"/>
            <a:ext cx="9446222" cy="33550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gn="just">
              <a:lnSpc>
                <a:spcPct val="150000"/>
              </a:lnSpc>
            </a:pPr>
            <a:r>
              <a:rPr lang="en-AU" sz="2400">
                <a:solidFill>
                  <a:srgbClr val="7030A0"/>
                </a:solidFill>
                <a:latin typeface="Comic Sans MS"/>
              </a:rPr>
              <a:t>Leader:</a:t>
            </a:r>
            <a:r>
              <a:rPr lang="en-AU" sz="2400">
                <a:solidFill>
                  <a:srgbClr val="00B050"/>
                </a:solidFill>
                <a:latin typeface="Comic Sans MS"/>
              </a:rPr>
              <a:t> </a:t>
            </a:r>
            <a:r>
              <a:rPr lang="en-AU" sz="2400">
                <a:latin typeface="Comic Sans MS"/>
              </a:rPr>
              <a:t>Let us all invite God’s blessings together,</a:t>
            </a:r>
            <a:endParaRPr lang="en-US" sz="2400">
              <a:cs typeface="Times New Roman"/>
            </a:endParaRPr>
          </a:p>
          <a:p>
            <a:pPr marL="383540" algn="just">
              <a:lnSpc>
                <a:spcPct val="150000"/>
              </a:lnSpc>
            </a:pPr>
            <a:endParaRPr lang="en-AU" sz="2400">
              <a:cs typeface="Times New Roman"/>
            </a:endParaRPr>
          </a:p>
          <a:p>
            <a:pPr marL="383540" algn="just">
              <a:lnSpc>
                <a:spcPct val="150000"/>
              </a:lnSpc>
            </a:pPr>
            <a:r>
              <a:rPr lang="en-AU" sz="2400">
                <a:solidFill>
                  <a:srgbClr val="7030A0"/>
                </a:solidFill>
                <a:latin typeface="Comic Sans MS"/>
              </a:rPr>
              <a:t>All:</a:t>
            </a:r>
            <a:r>
              <a:rPr lang="en-AU" sz="2400">
                <a:solidFill>
                  <a:srgbClr val="00B050"/>
                </a:solidFill>
                <a:latin typeface="Comic Sans MS"/>
              </a:rPr>
              <a:t> </a:t>
            </a:r>
            <a:r>
              <a:rPr lang="en-AU" sz="2400" b="1">
                <a:latin typeface="Comic Sans MS"/>
              </a:rPr>
              <a:t>May the Lord bless us and keep us.</a:t>
            </a:r>
          </a:p>
          <a:p>
            <a:pPr marL="383540" algn="just">
              <a:lnSpc>
                <a:spcPct val="150000"/>
              </a:lnSpc>
            </a:pPr>
            <a:r>
              <a:rPr lang="en-AU" sz="2400" b="1">
                <a:latin typeface="Comic Sans MS"/>
              </a:rPr>
              <a:t>May the Lord’s face shine upon us and be gracious to us.</a:t>
            </a:r>
          </a:p>
          <a:p>
            <a:pPr marL="383540" algn="just">
              <a:lnSpc>
                <a:spcPct val="150000"/>
              </a:lnSpc>
            </a:pPr>
            <a:r>
              <a:rPr lang="en-AU" sz="2400" b="1">
                <a:latin typeface="Comic Sans MS"/>
              </a:rPr>
              <a:t>May the Lord’s countenance be lifted upon us, </a:t>
            </a:r>
          </a:p>
          <a:p>
            <a:pPr marL="383540" algn="just">
              <a:lnSpc>
                <a:spcPct val="150000"/>
              </a:lnSpc>
            </a:pPr>
            <a:r>
              <a:rPr lang="en-AU" sz="2400" b="1">
                <a:latin typeface="Comic Sans MS"/>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a:solidFill>
                  <a:srgbClr val="7030A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65</a:t>
            </a:fld>
            <a:endParaRPr lang="en-AU"/>
          </a:p>
        </p:txBody>
      </p:sp>
      <p:sp>
        <p:nvSpPr>
          <p:cNvPr id="3" name="TextBox 2"/>
          <p:cNvSpPr txBox="1"/>
          <p:nvPr/>
        </p:nvSpPr>
        <p:spPr>
          <a:xfrm>
            <a:off x="699344" y="-143419"/>
            <a:ext cx="11053606" cy="667170"/>
          </a:xfrm>
          <a:prstGeom prst="rect">
            <a:avLst/>
          </a:prstGeom>
          <a:noFill/>
        </p:spPr>
        <p:txBody>
          <a:bodyPr wrap="square" lIns="91440" tIns="45720" rIns="91440" bIns="45720" rtlCol="0" anchor="t">
            <a:spAutoFit/>
          </a:bodyPr>
          <a:lstStyle/>
          <a:p>
            <a:pPr algn="ctr">
              <a:lnSpc>
                <a:spcPct val="150000"/>
              </a:lnSpc>
              <a:spcAft>
                <a:spcPts val="900"/>
              </a:spcAft>
            </a:pPr>
            <a:r>
              <a:rPr lang="en-AU" sz="2800" dirty="0">
                <a:solidFill>
                  <a:srgbClr val="7030A0"/>
                </a:solidFill>
                <a:latin typeface="Comic Sans MS"/>
              </a:rPr>
              <a:t>Notices</a:t>
            </a:r>
            <a:endParaRPr lang="en-US" sz="2800" dirty="0">
              <a:solidFill>
                <a:srgbClr val="7030A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0" y="315996"/>
            <a:ext cx="12191999" cy="6591869"/>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200" dirty="0">
                <a:latin typeface="Comic Sans MS"/>
              </a:rPr>
              <a:t>Today @ 5:30pm 3D Dialogue's November at home retreat, </a:t>
            </a:r>
            <a:r>
              <a:rPr lang="en-AU" sz="2200" dirty="0">
                <a:latin typeface="Comic Sans MS"/>
                <a:cs typeface="Times New Roman"/>
              </a:rPr>
              <a:t>for more information go to  </a:t>
            </a:r>
            <a:r>
              <a:rPr lang="en-AU" sz="2200" dirty="0">
                <a:latin typeface="Comic Sans MS"/>
                <a:cs typeface="Times New Roman"/>
                <a:hlinkClick r:id="rId2"/>
              </a:rPr>
              <a:t>https</a:t>
            </a:r>
            <a:r>
              <a:rPr lang="en-AU" sz="2200" dirty="0">
                <a:latin typeface="Comic Sans MS"/>
                <a:ea typeface="+mn-lt"/>
                <a:cs typeface="+mn-lt"/>
                <a:hlinkClick r:id="rId2"/>
              </a:rPr>
              <a:t>://holyhermits.com.au/ministries/3d-dialogue</a:t>
            </a:r>
            <a:endParaRPr lang="en-AU" sz="2200" dirty="0">
              <a:latin typeface="Comic Sans MS"/>
            </a:endParaRPr>
          </a:p>
          <a:p>
            <a:pPr marL="342900" indent="-342900">
              <a:lnSpc>
                <a:spcPct val="150000"/>
              </a:lnSpc>
              <a:spcAft>
                <a:spcPts val="1200"/>
              </a:spcAft>
              <a:buFont typeface="Arial" panose="020B0604020202020204" pitchFamily="34" charset="0"/>
              <a:buChar char="•"/>
            </a:pPr>
            <a:r>
              <a:rPr lang="en-AU" sz="2200" dirty="0">
                <a:latin typeface="Comic Sans MS"/>
                <a:cs typeface="Times New Roman"/>
              </a:rPr>
              <a:t>Week 2 of our Advent study based on The Muppet Christmas Carol Thursday 4th Dec @6pm  </a:t>
            </a:r>
            <a:r>
              <a:rPr lang="en-AU" sz="2200" dirty="0">
                <a:latin typeface="Comic Sans MS"/>
                <a:ea typeface="+mn-lt"/>
                <a:cs typeface="+mn-lt"/>
                <a:hlinkClick r:id="rId3"/>
              </a:rPr>
              <a:t>The Muppet Christmas Carol</a:t>
            </a:r>
            <a:endParaRPr lang="en-AU" sz="2200" dirty="0">
              <a:latin typeface="Comic Sans MS"/>
              <a:ea typeface="+mn-lt"/>
              <a:cs typeface="+mn-lt"/>
            </a:endParaRPr>
          </a:p>
          <a:p>
            <a:pPr marL="342900" indent="-342900">
              <a:lnSpc>
                <a:spcPct val="150000"/>
              </a:lnSpc>
              <a:spcAft>
                <a:spcPts val="1200"/>
              </a:spcAft>
              <a:buFont typeface="Arial" panose="020B0604020202020204" pitchFamily="34" charset="0"/>
              <a:buChar char="•"/>
            </a:pPr>
            <a:r>
              <a:rPr lang="en-AU" sz="2200" dirty="0">
                <a:latin typeface="Comic Sans MS"/>
              </a:rPr>
              <a:t>Submissions for Christmastide content are closing 14th Dec. Please email to Holy Hermit inbox or </a:t>
            </a:r>
            <a:r>
              <a:rPr lang="en-AU" sz="2200" dirty="0" err="1">
                <a:latin typeface="Comic Sans MS"/>
              </a:rPr>
              <a:t>Rev'd</a:t>
            </a:r>
            <a:r>
              <a:rPr lang="en-AU" sz="2200" dirty="0">
                <a:latin typeface="Comic Sans MS"/>
              </a:rPr>
              <a:t> Lauren</a:t>
            </a:r>
          </a:p>
          <a:p>
            <a:pPr marL="342900" indent="-342900">
              <a:lnSpc>
                <a:spcPct val="150000"/>
              </a:lnSpc>
              <a:spcAft>
                <a:spcPts val="1200"/>
              </a:spcAft>
              <a:buFont typeface="Arial" panose="020B0604020202020204" pitchFamily="34" charset="0"/>
              <a:buChar char="•"/>
            </a:pPr>
            <a:r>
              <a:rPr lang="en-AU" sz="2200" dirty="0">
                <a:latin typeface="Comic Sans MS"/>
              </a:rPr>
              <a:t>Purchase of Christmastide subscriptions is also now open. </a:t>
            </a:r>
            <a:r>
              <a:rPr lang="en-AU" sz="2200" dirty="0">
                <a:latin typeface="Comic Sans MS"/>
                <a:ea typeface="+mn-lt"/>
                <a:cs typeface="+mn-lt"/>
                <a:hlinkClick r:id="rId4"/>
              </a:rPr>
              <a:t>Christmastide Subscription 2025</a:t>
            </a:r>
            <a:endParaRPr lang="en-AU" sz="2200" dirty="0">
              <a:latin typeface="Comic Sans MS"/>
              <a:ea typeface="+mn-lt"/>
              <a:cs typeface="+mn-lt"/>
            </a:endParaRPr>
          </a:p>
          <a:p>
            <a:pPr marL="342900" indent="-342900">
              <a:lnSpc>
                <a:spcPct val="150000"/>
              </a:lnSpc>
              <a:spcAft>
                <a:spcPts val="1200"/>
              </a:spcAft>
              <a:buFont typeface="Arial" panose="020B0604020202020204" pitchFamily="34" charset="0"/>
              <a:buChar char="•"/>
            </a:pPr>
            <a:r>
              <a:rPr lang="en-AU" sz="2200" dirty="0">
                <a:latin typeface="Comic Sans MS"/>
                <a:ea typeface="+mn-lt"/>
                <a:cs typeface="+mn-lt"/>
              </a:rPr>
              <a:t>Next</a:t>
            </a:r>
            <a:r>
              <a:rPr lang="en-AU" sz="2200" dirty="0">
                <a:latin typeface="Comic Sans MS"/>
              </a:rPr>
              <a:t> week we remember Holy Hermits St Herman of Alaska and St Juan Diego</a:t>
            </a:r>
            <a:endParaRPr lang="en-AU" sz="2200" dirty="0">
              <a:latin typeface="Comic Sans MS"/>
              <a:cs typeface="Times New Roman"/>
            </a:endParaRPr>
          </a:p>
          <a:p>
            <a:pPr marL="342900" indent="-342900">
              <a:lnSpc>
                <a:spcPct val="150000"/>
              </a:lnSpc>
              <a:spcAft>
                <a:spcPts val="1200"/>
              </a:spcAft>
              <a:buFont typeface="Arial,Sans-Serif" panose="020B0604020202020204" pitchFamily="34" charset="0"/>
              <a:buChar char="•"/>
            </a:pPr>
            <a:r>
              <a:rPr lang="en-AU" sz="2400">
                <a:latin typeface="Comic Sans MS"/>
              </a:rPr>
              <a:t>A call out for broadcasters, readers and servers for HHO Christmas Services</a:t>
            </a:r>
            <a:endParaRPr lang="en-AU" sz="2200">
              <a:latin typeface="Comic Sans MS"/>
            </a:endParaRPr>
          </a:p>
          <a:p>
            <a:pPr marL="342900" indent="-342900">
              <a:lnSpc>
                <a:spcPct val="150000"/>
              </a:lnSpc>
              <a:spcAft>
                <a:spcPts val="1200"/>
              </a:spcAft>
              <a:buFont typeface="Arial,Sans-Serif" panose="020B0604020202020204" pitchFamily="34" charset="0"/>
              <a:buChar char="•"/>
            </a:pPr>
            <a:r>
              <a:rPr lang="en-AU" sz="2200" dirty="0">
                <a:latin typeface="Comic Sans MS"/>
              </a:rPr>
              <a:t>See</a:t>
            </a:r>
            <a:r>
              <a:rPr lang="en-AU" sz="2200" b="0" i="0" u="none" strike="noStrike" dirty="0">
                <a:effectLst/>
                <a:latin typeface="Comic Sans MS"/>
              </a:rPr>
              <a:t> HHO Events page for further upcoming events </a:t>
            </a:r>
            <a:r>
              <a:rPr lang="en-AU" sz="2200" b="0" i="0" u="none" strike="noStrike" dirty="0">
                <a:effectLst/>
                <a:latin typeface="Comic Sans MS"/>
                <a:hlinkClick r:id="rId5">
                  <a:extLst>
                    <a:ext uri="{A12FA001-AC4F-418D-AE19-62706E023703}">
                      <ahyp:hlinkClr xmlns:ahyp="http://schemas.microsoft.com/office/drawing/2018/hyperlinkcolor" val="tx"/>
                    </a:ext>
                  </a:extLst>
                </a:hlinkClick>
              </a:rPr>
              <a:t>HHO Events</a:t>
            </a:r>
            <a:endParaRPr lang="en-AU" sz="2200" b="0" i="0" u="none" strike="noStrike">
              <a:effectLst/>
              <a:latin typeface="Comic Sans MS"/>
            </a:endParaRPr>
          </a:p>
        </p:txBody>
      </p:sp>
    </p:spTree>
    <p:extLst>
      <p:ext uri="{BB962C8B-B14F-4D97-AF65-F5344CB8AC3E}">
        <p14:creationId xmlns:p14="http://schemas.microsoft.com/office/powerpoint/2010/main" val="1847901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66</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321550" y="66767"/>
            <a:ext cx="11543384" cy="6575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a:solidFill>
                  <a:srgbClr val="7030A0"/>
                </a:solidFill>
                <a:latin typeface="Comic Sans MS"/>
              </a:rPr>
              <a:t>Offerings: Thank you for your regular gifts to this ministry</a:t>
            </a:r>
            <a:endParaRPr lang="en-US" sz="3200" b="1">
              <a:solidFill>
                <a:srgbClr val="7030A0"/>
              </a:solidFill>
              <a:latin typeface="Comic Sans MS"/>
            </a:endParaRPr>
          </a:p>
          <a:p>
            <a:pPr>
              <a:lnSpc>
                <a:spcPct val="150000"/>
              </a:lnSpc>
            </a:pPr>
            <a:endParaRPr lang="en-US" sz="1050">
              <a:solidFill>
                <a:srgbClr val="000000"/>
              </a:solidFill>
              <a:latin typeface="Comic Sans MS"/>
            </a:endParaRPr>
          </a:p>
          <a:p>
            <a:pPr>
              <a:lnSpc>
                <a:spcPct val="150000"/>
              </a:lnSpc>
            </a:pPr>
            <a:r>
              <a:rPr lang="en-US" sz="2400">
                <a:latin typeface="Comic Sans MS"/>
              </a:rPr>
              <a:t>Offerings are most welcome via</a:t>
            </a:r>
          </a:p>
          <a:p>
            <a:pPr>
              <a:lnSpc>
                <a:spcPct val="150000"/>
              </a:lnSpc>
            </a:pPr>
            <a:endParaRPr lang="en-US" sz="1000">
              <a:latin typeface="Comic Sans MS"/>
            </a:endParaRPr>
          </a:p>
          <a:p>
            <a:pPr marL="342900">
              <a:lnSpc>
                <a:spcPct val="150000"/>
              </a:lnSpc>
              <a:buFont typeface="Arial" panose="020B0604020202020204" pitchFamily="34" charset="0"/>
              <a:buChar char="•"/>
            </a:pPr>
            <a:r>
              <a:rPr lang="en-US" sz="2400">
                <a:latin typeface="Comic Sans MS"/>
              </a:rPr>
              <a:t>The HHO App</a:t>
            </a:r>
            <a:endParaRPr lang="en-US">
              <a:cs typeface="Times New Roman"/>
            </a:endParaRP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Direct Debit </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International Direct Debit</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Please consider a one-off donation </a:t>
            </a:r>
          </a:p>
          <a:p>
            <a:pPr>
              <a:lnSpc>
                <a:spcPct val="150000"/>
              </a:lnSpc>
            </a:pPr>
            <a:r>
              <a:rPr lang="en-US" sz="2400">
                <a:latin typeface="Comic Sans MS"/>
              </a:rPr>
              <a:t>    or leaving a legacy in your Will</a:t>
            </a:r>
          </a:p>
          <a:p>
            <a:pPr>
              <a:lnSpc>
                <a:spcPct val="150000"/>
              </a:lnSpc>
            </a:pPr>
            <a:endParaRPr lang="en-US" sz="1050">
              <a:latin typeface="Comic Sans MS"/>
            </a:endParaRPr>
          </a:p>
          <a:p>
            <a:pPr>
              <a:lnSpc>
                <a:spcPct val="150000"/>
              </a:lnSpc>
            </a:pPr>
            <a:r>
              <a:rPr lang="en-US" sz="2400">
                <a:latin typeface="Comic Sans MS"/>
              </a:rPr>
              <a:t>For further information go to HHO give page</a:t>
            </a:r>
          </a:p>
          <a:p>
            <a:pPr>
              <a:lnSpc>
                <a:spcPct val="150000"/>
              </a:lnSpc>
            </a:pPr>
            <a:r>
              <a:rPr lang="en-US" sz="240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B050"/>
                </a:solidFill>
                <a:latin typeface="Comic Sans MS"/>
              </a:rPr>
              <a:t>                                             </a:t>
            </a:r>
          </a:p>
        </p:txBody>
      </p:sp>
      <p:pic>
        <p:nvPicPr>
          <p:cNvPr id="3" name="Picture 2" descr="A hand putting a coin on a plate of coins&#10;&#10;AI-generated content may be incorrect.">
            <a:extLst>
              <a:ext uri="{FF2B5EF4-FFF2-40B4-BE49-F238E27FC236}">
                <a16:creationId xmlns:a16="http://schemas.microsoft.com/office/drawing/2014/main" id="{EBE1161D-7A93-54B7-D14F-F6E6DC1CA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870" y="1897294"/>
            <a:ext cx="4105732" cy="3859917"/>
          </a:xfrm>
          <a:prstGeom prst="rect">
            <a:avLst/>
          </a:prstGeom>
        </p:spPr>
      </p:pic>
    </p:spTree>
    <p:extLst>
      <p:ext uri="{BB962C8B-B14F-4D97-AF65-F5344CB8AC3E}">
        <p14:creationId xmlns:p14="http://schemas.microsoft.com/office/powerpoint/2010/main" val="2392242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8186" y="2072529"/>
            <a:ext cx="9506186" cy="294471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altLang="en-US" sz="2800">
                <a:solidFill>
                  <a:srgbClr val="7030A0"/>
                </a:solidFill>
                <a:latin typeface="Comic Sans MS"/>
                <a:cs typeface="Arial"/>
              </a:rPr>
              <a:t>Leader:</a:t>
            </a:r>
            <a:r>
              <a:rPr lang="en-AU" altLang="en-US" sz="2800">
                <a:solidFill>
                  <a:srgbClr val="00B050"/>
                </a:solidFill>
                <a:latin typeface="Comic Sans MS"/>
                <a:cs typeface="Arial"/>
              </a:rPr>
              <a:t> </a:t>
            </a:r>
            <a:r>
              <a:rPr lang="en-AU" altLang="en-US" sz="2800">
                <a:latin typeface="Comic Sans MS"/>
                <a:cs typeface="Arial"/>
              </a:rPr>
              <a:t>I invite everyone to unmute for the Dismissal</a:t>
            </a:r>
            <a:endParaRPr lang="en-US" sz="3600"/>
          </a:p>
          <a:p>
            <a:pPr defTabSz="449263">
              <a:lnSpc>
                <a:spcPct val="150000"/>
              </a:lnSpc>
              <a:spcBef>
                <a:spcPct val="50000"/>
              </a:spcBef>
              <a:spcAft>
                <a:spcPct val="0"/>
              </a:spcAft>
              <a:buNone/>
            </a:pPr>
            <a:endParaRPr lang="en-AU" altLang="en-US" sz="1800" i="1">
              <a:solidFill>
                <a:srgbClr val="FFB83A"/>
              </a:solidFill>
              <a:latin typeface="Comic Sans MS"/>
              <a:cs typeface="Arial"/>
            </a:endParaRPr>
          </a:p>
          <a:p>
            <a:pPr defTabSz="449263" eaLnBrk="1" fontAlgn="base" hangingPunct="1">
              <a:lnSpc>
                <a:spcPct val="150000"/>
              </a:lnSpc>
              <a:spcBef>
                <a:spcPct val="50000"/>
              </a:spcBef>
              <a:spcAft>
                <a:spcPct val="0"/>
              </a:spcAft>
              <a:buClr>
                <a:srgbClr val="000000"/>
              </a:buClr>
              <a:buNone/>
            </a:pPr>
            <a:r>
              <a:rPr lang="en-AU" altLang="en-US" sz="2800">
                <a:solidFill>
                  <a:srgbClr val="7030A0"/>
                </a:solidFill>
                <a:latin typeface="Comic Sans MS"/>
                <a:cs typeface="Arial"/>
              </a:rPr>
              <a:t>Leader:</a:t>
            </a:r>
            <a:r>
              <a:rPr lang="en-AU" altLang="en-US" sz="2800">
                <a:solidFill>
                  <a:srgbClr val="00B050"/>
                </a:solidFill>
                <a:latin typeface="Comic Sans MS"/>
                <a:cs typeface="Arial"/>
              </a:rPr>
              <a:t> </a:t>
            </a:r>
            <a:r>
              <a:rPr lang="en-US" altLang="en-US" sz="2800">
                <a:latin typeface="Comic Sans MS"/>
                <a:cs typeface="Arial"/>
              </a:rPr>
              <a:t>Go in peace to love and serve the Lord.</a:t>
            </a:r>
          </a:p>
          <a:p>
            <a:pPr defTabSz="449263" eaLnBrk="1" fontAlgn="base" hangingPunct="1">
              <a:lnSpc>
                <a:spcPct val="150000"/>
              </a:lnSpc>
              <a:spcBef>
                <a:spcPct val="50000"/>
              </a:spcBef>
              <a:spcAft>
                <a:spcPct val="0"/>
              </a:spcAft>
              <a:buClr>
                <a:srgbClr val="000000"/>
              </a:buClr>
              <a:buNone/>
            </a:pPr>
            <a:r>
              <a:rPr lang="en-US" altLang="en-US" sz="2800" b="1">
                <a:solidFill>
                  <a:srgbClr val="7030A0"/>
                </a:solidFill>
                <a:latin typeface="Comic Sans MS"/>
                <a:cs typeface="Arial"/>
              </a:rPr>
              <a:t>All:</a:t>
            </a:r>
            <a:r>
              <a:rPr lang="en-US" altLang="en-US" sz="2800" b="1">
                <a:solidFill>
                  <a:srgbClr val="00B050"/>
                </a:solidFill>
                <a:latin typeface="Comic Sans MS"/>
                <a:cs typeface="Arial"/>
              </a:rPr>
              <a:t> </a:t>
            </a:r>
            <a:r>
              <a:rPr lang="en-US" altLang="en-US" sz="2800" b="1">
                <a:latin typeface="Comic Sans MS"/>
                <a:cs typeface="Arial"/>
              </a:rPr>
              <a:t>In the name of Christ, Amen</a:t>
            </a:r>
            <a:r>
              <a:rPr lang="en-US" altLang="en-US" sz="2800">
                <a:latin typeface="Comic Sans MS"/>
                <a:cs typeface="Arial"/>
              </a:rPr>
              <a:t>.</a:t>
            </a:r>
            <a:endParaRPr lang="en-AU" altLang="en-US" sz="2800">
              <a:latin typeface="Comic Sans MS"/>
              <a:cs typeface="Arial"/>
            </a:endParaRPr>
          </a:p>
        </p:txBody>
      </p:sp>
      <p:sp>
        <p:nvSpPr>
          <p:cNvPr id="4" name="TextBox 3">
            <a:extLst>
              <a:ext uri="{FF2B5EF4-FFF2-40B4-BE49-F238E27FC236}">
                <a16:creationId xmlns:a16="http://schemas.microsoft.com/office/drawing/2014/main" id="{2C8757B1-186D-7295-84ED-AD99E670ABE8}"/>
              </a:ext>
            </a:extLst>
          </p:cNvPr>
          <p:cNvSpPr txBox="1"/>
          <p:nvPr/>
        </p:nvSpPr>
        <p:spPr>
          <a:xfrm>
            <a:off x="4081940" y="480421"/>
            <a:ext cx="4024371"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a:solidFill>
                  <a:srgbClr val="7030A0"/>
                </a:solidFill>
                <a:latin typeface="Comic Sans MS"/>
              </a:rPr>
              <a:t>The Dismissal</a:t>
            </a:r>
            <a:endParaRPr lang="en-US"/>
          </a:p>
        </p:txBody>
      </p:sp>
    </p:spTree>
    <p:extLst>
      <p:ext uri="{BB962C8B-B14F-4D97-AF65-F5344CB8AC3E}">
        <p14:creationId xmlns:p14="http://schemas.microsoft.com/office/powerpoint/2010/main" val="25965772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68</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27639" y="443951"/>
            <a:ext cx="8483125" cy="1323439"/>
          </a:xfrm>
          <a:prstGeom prst="rect">
            <a:avLst/>
          </a:prstGeom>
          <a:noFill/>
        </p:spPr>
        <p:txBody>
          <a:bodyPr wrap="square" lIns="91440" tIns="45720" rIns="91440" bIns="45720" anchor="t">
            <a:spAutoFit/>
          </a:bodyPr>
          <a:lstStyle/>
          <a:p>
            <a:pPr algn="ctr" fontAlgn="base">
              <a:defRPr/>
            </a:pPr>
            <a:r>
              <a:rPr lang="en-AU" sz="2800">
                <a:solidFill>
                  <a:srgbClr val="7030A0"/>
                </a:solidFill>
                <a:effectLst/>
                <a:latin typeface="Comic Sans MS"/>
              </a:rPr>
              <a:t>Serving next week </a:t>
            </a:r>
            <a:r>
              <a:rPr lang="en-AU" sz="2800">
                <a:solidFill>
                  <a:srgbClr val="7030A0"/>
                </a:solidFill>
                <a:latin typeface="Comic Sans MS"/>
              </a:rPr>
              <a:t>7</a:t>
            </a:r>
            <a:r>
              <a:rPr lang="en-AU" sz="2800" baseline="30000">
                <a:solidFill>
                  <a:srgbClr val="7030A0"/>
                </a:solidFill>
                <a:latin typeface="Comic Sans MS"/>
              </a:rPr>
              <a:t>th</a:t>
            </a:r>
            <a:r>
              <a:rPr lang="en-AU" sz="2800">
                <a:solidFill>
                  <a:srgbClr val="7030A0"/>
                </a:solidFill>
                <a:effectLst/>
                <a:latin typeface="Comic Sans MS"/>
              </a:rPr>
              <a:t> </a:t>
            </a:r>
            <a:r>
              <a:rPr lang="en-AU" sz="2800">
                <a:solidFill>
                  <a:srgbClr val="7030A0"/>
                </a:solidFill>
                <a:latin typeface="Comic Sans MS"/>
              </a:rPr>
              <a:t>December</a:t>
            </a:r>
            <a:endParaRPr lang="en-AU" sz="2400">
              <a:solidFill>
                <a:srgbClr val="7030A0"/>
              </a:solidFill>
              <a:latin typeface="Comic Sans MS"/>
            </a:endParaRPr>
          </a:p>
          <a:p>
            <a:pPr algn="ctr">
              <a:defRPr/>
            </a:pPr>
            <a:r>
              <a:rPr lang="en-AU" sz="2800">
                <a:solidFill>
                  <a:srgbClr val="7030A0"/>
                </a:solidFill>
                <a:latin typeface="Comic Sans MS"/>
              </a:rPr>
              <a:t>2</a:t>
            </a:r>
            <a:r>
              <a:rPr lang="en-AU" sz="2800" baseline="30000">
                <a:solidFill>
                  <a:srgbClr val="7030A0"/>
                </a:solidFill>
                <a:latin typeface="Comic Sans MS"/>
              </a:rPr>
              <a:t>nd</a:t>
            </a:r>
            <a:r>
              <a:rPr lang="en-AU" sz="2800">
                <a:solidFill>
                  <a:srgbClr val="7030A0"/>
                </a:solidFill>
                <a:latin typeface="Comic Sans MS"/>
              </a:rPr>
              <a:t> Sunday of Advent</a:t>
            </a:r>
            <a:endParaRPr lang="en-AU" sz="2400">
              <a:solidFill>
                <a:srgbClr val="7030A0"/>
              </a:solidFill>
              <a:latin typeface="Comic Sans MS"/>
            </a:endParaRPr>
          </a:p>
          <a:p>
            <a:pPr algn="ctr">
              <a:defRPr/>
            </a:pPr>
            <a:r>
              <a:rPr lang="en-AU" sz="2400">
                <a:solidFill>
                  <a:srgbClr val="7030A0"/>
                </a:solidFill>
                <a:latin typeface="Comic Sans MS"/>
              </a:rPr>
              <a:t>9:00 am AEST</a:t>
            </a:r>
            <a:endParaRPr lang="en-US" sz="2400">
              <a:solidFill>
                <a:srgbClr val="7030A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3567587" y="5292530"/>
            <a:ext cx="5410885" cy="1323439"/>
          </a:xfrm>
          <a:prstGeom prst="rect">
            <a:avLst/>
          </a:prstGeom>
          <a:noFill/>
        </p:spPr>
        <p:txBody>
          <a:bodyPr wrap="square" lIns="91440" tIns="45720" rIns="91440" bIns="45720" anchor="t">
            <a:spAutoFit/>
          </a:bodyPr>
          <a:lstStyle/>
          <a:p>
            <a:pPr algn="ctr" fontAlgn="base">
              <a:defRPr/>
            </a:pPr>
            <a:endParaRPr lang="en-AU" sz="2000" b="1" dirty="0">
              <a:latin typeface="Comic Sans MS"/>
            </a:endParaRPr>
          </a:p>
          <a:p>
            <a:pPr algn="ctr">
              <a:defRPr/>
            </a:pPr>
            <a:r>
              <a:rPr lang="en-AU" sz="2000" dirty="0">
                <a:effectLst/>
                <a:latin typeface="Comic Sans MS"/>
              </a:rPr>
              <a:t>New Servers always welcome! </a:t>
            </a:r>
            <a:endParaRPr lang="en-US" dirty="0">
              <a:cs typeface="Times New Roman"/>
            </a:endParaRPr>
          </a:p>
          <a:p>
            <a:pPr algn="ctr" fontAlgn="base">
              <a:defRPr/>
            </a:pPr>
            <a:r>
              <a:rPr lang="en-AU" sz="2000" dirty="0">
                <a:latin typeface="Comic Sans MS"/>
              </a:rPr>
              <a:t>Please e</a:t>
            </a:r>
            <a:r>
              <a:rPr lang="en-AU" sz="2000" dirty="0">
                <a:effectLst/>
                <a:latin typeface="Comic Sans MS"/>
              </a:rPr>
              <a:t>mail </a:t>
            </a:r>
            <a:r>
              <a:rPr lang="en-AU" sz="2000" dirty="0" err="1">
                <a:effectLst/>
                <a:latin typeface="Comic Sans MS"/>
              </a:rPr>
              <a:t>Rev’d</a:t>
            </a:r>
            <a:r>
              <a:rPr lang="en-AU" sz="2000" dirty="0">
                <a:effectLst/>
                <a:latin typeface="Comic Sans MS"/>
              </a:rPr>
              <a:t> </a:t>
            </a:r>
            <a:r>
              <a:rPr lang="en-AU" sz="2000" dirty="0">
                <a:latin typeface="Comic Sans MS"/>
              </a:rPr>
              <a:t>Lauren</a:t>
            </a:r>
            <a:r>
              <a:rPr lang="en-AU" sz="2000" dirty="0">
                <a:effectLst/>
                <a:latin typeface="Comic Sans MS"/>
              </a:rPr>
              <a:t> to get involved</a:t>
            </a:r>
            <a:endParaRPr lang="en-AU" sz="2000" i="0" dirty="0">
              <a:effectLst/>
              <a:latin typeface="Tahoma" panose="020B0604030504040204" pitchFamily="34" charset="0"/>
              <a:ea typeface="Tahoma"/>
              <a:cs typeface="Tahoma"/>
              <a:hlinkClick r:id="" action="ppaction://noaction">
                <a:extLst>
                  <a:ext uri="{A12FA001-AC4F-418D-AE19-62706E023703}">
                    <ahyp:hlinkClr xmlns:ahyp="http://schemas.microsoft.com/office/drawing/2018/hyperlinkcolor" val="tx"/>
                  </a:ext>
                </a:extLst>
              </a:hlinkClick>
            </a:endParaRPr>
          </a:p>
          <a:p>
            <a:pPr algn="ctr" fontAlgn="base">
              <a:defRPr/>
            </a:pPr>
            <a:r>
              <a:rPr lang="en-AU" sz="2000" dirty="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dirty="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918346" y="5089761"/>
            <a:ext cx="4703308" cy="400110"/>
          </a:xfrm>
          <a:prstGeom prst="rect">
            <a:avLst/>
          </a:prstGeom>
          <a:noFill/>
        </p:spPr>
        <p:txBody>
          <a:bodyPr wrap="square" lIns="91440" tIns="45720" rIns="91440" bIns="45720" rtlCol="0" anchor="t">
            <a:spAutoFit/>
          </a:bodyPr>
          <a:lstStyle/>
          <a:p>
            <a:r>
              <a:rPr lang="en-AU" sz="2000">
                <a:solidFill>
                  <a:srgbClr val="7030A0"/>
                </a:solidFill>
                <a:latin typeface="Comic Sans MS"/>
              </a:rPr>
              <a:t>Thank you for your ministry gifts</a:t>
            </a:r>
          </a:p>
        </p:txBody>
      </p:sp>
      <p:graphicFrame>
        <p:nvGraphicFramePr>
          <p:cNvPr id="6" name="Table 5">
            <a:extLst>
              <a:ext uri="{FF2B5EF4-FFF2-40B4-BE49-F238E27FC236}">
                <a16:creationId xmlns:a16="http://schemas.microsoft.com/office/drawing/2014/main" id="{E33CEBC9-0855-16A6-E866-16FCC8C7F62C}"/>
              </a:ext>
            </a:extLst>
          </p:cNvPr>
          <p:cNvGraphicFramePr>
            <a:graphicFrameLocks noGrp="1"/>
          </p:cNvGraphicFramePr>
          <p:nvPr>
            <p:extLst>
              <p:ext uri="{D42A27DB-BD31-4B8C-83A1-F6EECF244321}">
                <p14:modId xmlns:p14="http://schemas.microsoft.com/office/powerpoint/2010/main" val="4173498945"/>
              </p:ext>
            </p:extLst>
          </p:nvPr>
        </p:nvGraphicFramePr>
        <p:xfrm>
          <a:off x="912000" y="2088000"/>
          <a:ext cx="10718520" cy="2745653"/>
        </p:xfrm>
        <a:graphic>
          <a:graphicData uri="http://schemas.openxmlformats.org/drawingml/2006/table">
            <a:tbl>
              <a:tblPr firstRow="1" bandRow="1">
                <a:tableStyleId>{2D5ABB26-0587-4C30-8999-92F81FD0307C}</a:tableStyleId>
              </a:tblPr>
              <a:tblGrid>
                <a:gridCol w="358800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4000">
                  <a:extLst>
                    <a:ext uri="{9D8B030D-6E8A-4147-A177-3AD203B41FA5}">
                      <a16:colId xmlns:a16="http://schemas.microsoft.com/office/drawing/2014/main" val="1978999015"/>
                    </a:ext>
                  </a:extLst>
                </a:gridCol>
              </a:tblGrid>
              <a:tr h="457609">
                <a:tc>
                  <a:txBody>
                    <a:bodyPr/>
                    <a:lstStyle/>
                    <a:p>
                      <a:pPr>
                        <a:lnSpc>
                          <a:spcPct val="150000"/>
                        </a:lnSpc>
                      </a:pPr>
                      <a:r>
                        <a:rPr lang="en-AU" sz="1800" b="0" i="0">
                          <a:solidFill>
                            <a:srgbClr val="7030A0"/>
                          </a:solidFill>
                          <a:latin typeface="Comic Sans MS"/>
                        </a:rPr>
                        <a:t>Service Prep: Leonie</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a:solidFill>
                            <a:srgbClr val="7030A0"/>
                          </a:solidFill>
                          <a:latin typeface="Comic Sans MS"/>
                        </a:rPr>
                        <a:t>Chat Host: Viki</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a:solidFill>
                            <a:srgbClr val="7030A0"/>
                          </a:solidFill>
                          <a:latin typeface="Comic Sans MS"/>
                        </a:rPr>
                        <a:t>First Reader: Jeremy</a:t>
                      </a:r>
                    </a:p>
                  </a:txBody>
                  <a:tcPr anchor="ctr"/>
                </a:tc>
                <a:extLst>
                  <a:ext uri="{0D108BD9-81ED-4DB2-BD59-A6C34878D82A}">
                    <a16:rowId xmlns:a16="http://schemas.microsoft.com/office/drawing/2014/main" val="949183721"/>
                  </a:ext>
                </a:extLst>
              </a:tr>
              <a:tr h="457609">
                <a:tc>
                  <a:txBody>
                    <a:bodyPr/>
                    <a:lstStyle/>
                    <a:p>
                      <a:pPr>
                        <a:lnSpc>
                          <a:spcPct val="150000"/>
                        </a:lnSpc>
                      </a:pPr>
                      <a:r>
                        <a:rPr lang="en-AU" sz="1800" b="0" i="0">
                          <a:solidFill>
                            <a:srgbClr val="7030A0"/>
                          </a:solidFill>
                          <a:latin typeface="Comic Sans MS"/>
                        </a:rPr>
                        <a:t>Music: Wiggles</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a:solidFill>
                            <a:srgbClr val="7030A0"/>
                          </a:solidFill>
                          <a:latin typeface="Comic Sans MS"/>
                        </a:rPr>
                        <a:t>Priest: N/A</a:t>
                      </a:r>
                    </a:p>
                  </a:txBody>
                  <a:tcPr anchor="ctr"/>
                </a:tc>
                <a:tc>
                  <a:txBody>
                    <a:bodyPr/>
                    <a:lstStyle/>
                    <a:p>
                      <a:pPr marL="0" marR="0" lvl="0" indent="0" algn="l" rtl="0" eaLnBrk="1" fontAlgn="auto" latinLnBrk="0" hangingPunct="1">
                        <a:lnSpc>
                          <a:spcPct val="150000"/>
                        </a:lnSpc>
                        <a:spcBef>
                          <a:spcPts val="0"/>
                        </a:spcBef>
                        <a:spcAft>
                          <a:spcPts val="0"/>
                        </a:spcAft>
                        <a:buClrTx/>
                        <a:buSzTx/>
                        <a:buFontTx/>
                        <a:buNone/>
                      </a:pPr>
                      <a:r>
                        <a:rPr lang="en-AU" sz="1800" b="0" i="0">
                          <a:solidFill>
                            <a:srgbClr val="7030A0"/>
                          </a:solidFill>
                          <a:latin typeface="Comic Sans MS"/>
                        </a:rPr>
                        <a:t>Second Reader: Roselyn</a:t>
                      </a:r>
                    </a:p>
                  </a:txBody>
                  <a:tcPr anchor="ctr"/>
                </a:tc>
                <a:extLst>
                  <a:ext uri="{0D108BD9-81ED-4DB2-BD59-A6C34878D82A}">
                    <a16:rowId xmlns:a16="http://schemas.microsoft.com/office/drawing/2014/main" val="4228120621"/>
                  </a:ext>
                </a:extLst>
              </a:tr>
              <a:tr h="457609">
                <a:tc>
                  <a:txBody>
                    <a:bodyPr/>
                    <a:lstStyle/>
                    <a:p>
                      <a:pPr>
                        <a:lnSpc>
                          <a:spcPct val="150000"/>
                        </a:lnSpc>
                      </a:pPr>
                      <a:r>
                        <a:rPr lang="en-AU" sz="1800" b="0" i="0">
                          <a:solidFill>
                            <a:srgbClr val="7030A0"/>
                          </a:solidFill>
                          <a:latin typeface="Comic Sans MS"/>
                        </a:rPr>
                        <a:t>Proof-reader: Kristine</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a:solidFill>
                            <a:srgbClr val="7030A0"/>
                          </a:solidFill>
                          <a:latin typeface="Comic Sans MS"/>
                        </a:rPr>
                        <a:t>Deacon: Lauren</a:t>
                      </a:r>
                    </a:p>
                  </a:txBody>
                  <a:tcPr anchor="ctr"/>
                </a:tc>
                <a:tc>
                  <a:txBody>
                    <a:bodyPr/>
                    <a:lstStyle/>
                    <a:p>
                      <a:pPr>
                        <a:lnSpc>
                          <a:spcPct val="150000"/>
                        </a:lnSpc>
                      </a:pPr>
                      <a:r>
                        <a:rPr lang="en-AU" sz="1800" b="0" i="0">
                          <a:solidFill>
                            <a:srgbClr val="7030A0"/>
                          </a:solidFill>
                          <a:latin typeface="Comic Sans MS"/>
                        </a:rPr>
                        <a:t>Preacher: Lauren</a:t>
                      </a:r>
                      <a:endParaRPr lang="en-US">
                        <a:solidFill>
                          <a:srgbClr val="7030A0"/>
                        </a:solidFill>
                      </a:endParaRPr>
                    </a:p>
                  </a:txBody>
                  <a:tcPr anchor="ctr"/>
                </a:tc>
                <a:extLst>
                  <a:ext uri="{0D108BD9-81ED-4DB2-BD59-A6C34878D82A}">
                    <a16:rowId xmlns:a16="http://schemas.microsoft.com/office/drawing/2014/main" val="2258393146"/>
                  </a:ext>
                </a:extLst>
              </a:tr>
              <a:tr h="457609">
                <a:tc>
                  <a:txBody>
                    <a:bodyPr/>
                    <a:lstStyle/>
                    <a:p>
                      <a:pPr>
                        <a:lnSpc>
                          <a:spcPct val="150000"/>
                        </a:lnSpc>
                      </a:pPr>
                      <a:r>
                        <a:rPr lang="en-AU" sz="1800" b="0" i="0">
                          <a:solidFill>
                            <a:srgbClr val="7030A0"/>
                          </a:solidFill>
                          <a:latin typeface="Comic Sans MS"/>
                        </a:rPr>
                        <a:t>Broadcaster: Barry</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a:solidFill>
                            <a:srgbClr val="7030A0"/>
                          </a:solidFill>
                          <a:latin typeface="Comic Sans MS"/>
                        </a:rPr>
                        <a:t>Welcomer: Chris</a:t>
                      </a:r>
                    </a:p>
                  </a:txBody>
                  <a:tcPr anchor="ctr"/>
                </a:tc>
                <a:tc>
                  <a:txBody>
                    <a:bodyPr/>
                    <a:lstStyle/>
                    <a:p>
                      <a:pPr>
                        <a:lnSpc>
                          <a:spcPct val="150000"/>
                        </a:lnSpc>
                      </a:pPr>
                      <a:r>
                        <a:rPr lang="en-AU" sz="1800" b="0" i="0">
                          <a:solidFill>
                            <a:srgbClr val="7030A0"/>
                          </a:solidFill>
                          <a:latin typeface="Comic Sans MS"/>
                        </a:rPr>
                        <a:t>Fellowship: Julie</a:t>
                      </a:r>
                    </a:p>
                  </a:txBody>
                  <a:tcPr anchor="ctr"/>
                </a:tc>
                <a:extLst>
                  <a:ext uri="{0D108BD9-81ED-4DB2-BD59-A6C34878D82A}">
                    <a16:rowId xmlns:a16="http://schemas.microsoft.com/office/drawing/2014/main" val="2372151207"/>
                  </a:ext>
                </a:extLst>
              </a:tr>
              <a:tr h="45760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a:solidFill>
                            <a:srgbClr val="7030A0"/>
                          </a:solidFill>
                          <a:latin typeface="Comic Sans MS"/>
                        </a:rPr>
                        <a:t>Backup Broadcaster: Lauren</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a:solidFill>
                            <a:srgbClr val="7030A0"/>
                          </a:solidFill>
                          <a:latin typeface="Comic Sans MS"/>
                        </a:rPr>
                        <a:t>Leader: Lauren</a:t>
                      </a:r>
                    </a:p>
                  </a:txBody>
                  <a:tcPr anchor="ctr"/>
                </a:tc>
                <a:tc>
                  <a:txBody>
                    <a:bodyPr/>
                    <a:lstStyle/>
                    <a:p>
                      <a:pPr>
                        <a:lnSpc>
                          <a:spcPct val="150000"/>
                        </a:lnSpc>
                      </a:pPr>
                      <a:r>
                        <a:rPr lang="en-AU" sz="1800" b="0" i="0">
                          <a:solidFill>
                            <a:srgbClr val="7030A0"/>
                          </a:solidFill>
                          <a:latin typeface="Comic Sans MS"/>
                        </a:rPr>
                        <a:t>Safety Officer: Chris</a:t>
                      </a:r>
                    </a:p>
                  </a:txBody>
                  <a:tcPr anchor="ctr"/>
                </a:tc>
                <a:extLst>
                  <a:ext uri="{0D108BD9-81ED-4DB2-BD59-A6C34878D82A}">
                    <a16:rowId xmlns:a16="http://schemas.microsoft.com/office/drawing/2014/main" val="2727275158"/>
                  </a:ext>
                </a:extLst>
              </a:tr>
              <a:tr h="45760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a:solidFill>
                            <a:srgbClr val="7030A0"/>
                          </a:solidFill>
                          <a:latin typeface="Comic Sans MS"/>
                        </a:rPr>
                        <a:t>Zoom Buttons: Paul</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a:solidFill>
                            <a:srgbClr val="7030A0"/>
                          </a:solidFill>
                          <a:latin typeface="Comic Sans MS"/>
                        </a:rPr>
                        <a:t>Cantor: Julie</a:t>
                      </a:r>
                    </a:p>
                  </a:txBody>
                  <a:tcPr anchor="ctr"/>
                </a:tc>
                <a:tc>
                  <a:txBody>
                    <a:bodyPr/>
                    <a:lstStyle/>
                    <a:p>
                      <a:pPr>
                        <a:lnSpc>
                          <a:spcPct val="150000"/>
                        </a:lnSpc>
                      </a:pPr>
                      <a:r>
                        <a:rPr lang="en-AU" sz="1800" b="0" i="0">
                          <a:solidFill>
                            <a:srgbClr val="7030A0"/>
                          </a:solidFill>
                          <a:latin typeface="Comic Sans MS"/>
                        </a:rPr>
                        <a:t>Attendance: Viki</a:t>
                      </a: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a:solidFill>
                  <a:srgbClr val="7030A0"/>
                </a:solidFill>
                <a:latin typeface="Comic Sans MS"/>
              </a:rPr>
              <a:t>Extra resources developed </a:t>
            </a:r>
          </a:p>
          <a:p>
            <a:r>
              <a:rPr lang="en-US">
                <a:solidFill>
                  <a:srgbClr val="7030A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4402899" cy="3507343"/>
          </a:xfrm>
          <a:prstGeom prst="roundRect">
            <a:avLst/>
          </a:prstGeom>
          <a:solidFill>
            <a:schemeClr val="accent1">
              <a:lumMod val="7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EFCE92"/>
                </a:solidFill>
                <a:latin typeface="Comic Sans MS"/>
              </a:rPr>
              <a:t>Fellowship time</a:t>
            </a:r>
          </a:p>
          <a:p>
            <a:pPr algn="ctr"/>
            <a:r>
              <a:rPr lang="en-US" sz="2400">
                <a:solidFill>
                  <a:srgbClr val="EFCE92"/>
                </a:solidFill>
                <a:latin typeface="Comic Sans MS"/>
              </a:rPr>
              <a:t>Thank you, Lauren for leading Fellowship </a:t>
            </a:r>
          </a:p>
          <a:p>
            <a:pPr algn="ctr"/>
            <a:endParaRPr lang="en-US" sz="2400">
              <a:solidFill>
                <a:srgbClr val="EFCE92"/>
              </a:solidFill>
              <a:latin typeface="Comic Sans MS"/>
            </a:endParaRPr>
          </a:p>
          <a:p>
            <a:pPr algn="ctr"/>
            <a:r>
              <a:rPr lang="en-US" sz="2400">
                <a:solidFill>
                  <a:srgbClr val="EFCE92"/>
                </a:solidFill>
                <a:latin typeface="Comic Sans MS"/>
              </a:rPr>
              <a:t>Please feel welcome to linger or pop a message in the chat and head off when you are ready.</a:t>
            </a:r>
            <a:r>
              <a:rPr lang="en-GB" sz="2400">
                <a:solidFill>
                  <a:srgbClr val="EFCE92"/>
                </a:solidFill>
                <a:latin typeface="Comic Sans MS"/>
              </a:rPr>
              <a:t>​</a:t>
            </a:r>
            <a:endParaRPr lang="en-GB">
              <a:solidFill>
                <a:srgbClr val="002060"/>
              </a:solidFill>
              <a:ea typeface="Calibri"/>
              <a:cs typeface="Calibri"/>
            </a:endParaRPr>
          </a:p>
        </p:txBody>
      </p:sp>
      <p:sp>
        <p:nvSpPr>
          <p:cNvPr id="6" name="TextBox 5">
            <a:extLst>
              <a:ext uri="{FF2B5EF4-FFF2-40B4-BE49-F238E27FC236}">
                <a16:creationId xmlns:a16="http://schemas.microsoft.com/office/drawing/2014/main" id="{2F23F081-C3D0-8FB3-02A3-5F2FAE72C712}"/>
              </a:ext>
            </a:extLst>
          </p:cNvPr>
          <p:cNvSpPr txBox="1"/>
          <p:nvPr/>
        </p:nvSpPr>
        <p:spPr>
          <a:xfrm>
            <a:off x="6560133" y="6184972"/>
            <a:ext cx="3271234" cy="369332"/>
          </a:xfrm>
          <a:prstGeom prst="rect">
            <a:avLst/>
          </a:prstGeom>
          <a:noFill/>
        </p:spPr>
        <p:txBody>
          <a:bodyPr wrap="square" lIns="91440" tIns="45720" rIns="91440" bIns="45720" rtlCol="0" anchor="t">
            <a:spAutoFit/>
          </a:bodyPr>
          <a:lstStyle/>
          <a:p>
            <a:r>
              <a:rPr lang="en-US">
                <a:solidFill>
                  <a:srgbClr val="7030A0"/>
                </a:solidFill>
                <a:latin typeface="Comic Sans MS"/>
              </a:rPr>
              <a:t>All artwork by Padlet</a:t>
            </a:r>
          </a:p>
        </p:txBody>
      </p:sp>
      <p:pic>
        <p:nvPicPr>
          <p:cNvPr id="10" name="Picture 9" descr="A white bird flying in the sky&#10;&#10;AI-generated content may be incorrect.">
            <a:extLst>
              <a:ext uri="{FF2B5EF4-FFF2-40B4-BE49-F238E27FC236}">
                <a16:creationId xmlns:a16="http://schemas.microsoft.com/office/drawing/2014/main" id="{7ADDC928-C336-7DC8-2453-6B5E57133D8F}"/>
              </a:ext>
            </a:extLst>
          </p:cNvPr>
          <p:cNvPicPr>
            <a:picLocks noChangeAspect="1"/>
          </p:cNvPicPr>
          <p:nvPr/>
        </p:nvPicPr>
        <p:blipFill>
          <a:blip r:embed="rId3"/>
          <a:stretch>
            <a:fillRect/>
          </a:stretch>
        </p:blipFill>
        <p:spPr>
          <a:xfrm>
            <a:off x="6070600" y="487680"/>
            <a:ext cx="4236720" cy="4236720"/>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200456" y="6165305"/>
            <a:ext cx="333400" cy="365125"/>
          </a:xfrm>
        </p:spPr>
        <p:txBody>
          <a:bodyPr/>
          <a:lstStyle/>
          <a:p>
            <a:pPr algn="l"/>
            <a:fld id="{D6BAAE04-8869-45BD-9FC4-571BC1F4B92A}" type="slidenum">
              <a:rPr lang="en-AU" sz="1400" smtClean="0"/>
              <a:pPr algn="l"/>
              <a:t>7</a:t>
            </a:fld>
            <a:endParaRPr lang="en-AU" sz="1400"/>
          </a:p>
        </p:txBody>
      </p:sp>
      <p:sp>
        <p:nvSpPr>
          <p:cNvPr id="2" name="Rectangle 1"/>
          <p:cNvSpPr/>
          <p:nvPr/>
        </p:nvSpPr>
        <p:spPr>
          <a:xfrm>
            <a:off x="2682944" y="2767789"/>
            <a:ext cx="6823752" cy="1313501"/>
          </a:xfrm>
          <a:prstGeom prst="rect">
            <a:avLst/>
          </a:prstGeom>
        </p:spPr>
        <p:txBody>
          <a:bodyPr wrap="square" lIns="91440" tIns="45720" rIns="91440" bIns="45720" anchor="t">
            <a:spAutoFit/>
          </a:bodyPr>
          <a:lstStyle/>
          <a:p>
            <a:pPr>
              <a:lnSpc>
                <a:spcPct val="150000"/>
              </a:lnSpc>
            </a:pPr>
            <a:r>
              <a:rPr lang="en-AU" sz="2800" b="1">
                <a:solidFill>
                  <a:srgbClr val="7030A0"/>
                </a:solidFill>
                <a:latin typeface="Comic Sans MS"/>
                <a:cs typeface="Arial"/>
              </a:rPr>
              <a:t>All: </a:t>
            </a:r>
            <a:r>
              <a:rPr lang="en-AU" sz="2800" b="1">
                <a:solidFill>
                  <a:srgbClr val="000000"/>
                </a:solidFill>
                <a:latin typeface="Comic Sans MS"/>
                <a:cs typeface="Arial"/>
              </a:rPr>
              <a:t>Holy God, holy and mighty, holy and immortal, have mercy on us.</a:t>
            </a:r>
            <a:endParaRPr lang="en-AU" sz="3600">
              <a:solidFill>
                <a:srgbClr val="000000"/>
              </a:solidFill>
              <a:latin typeface="Comic Sans MS"/>
              <a:cs typeface="Arial"/>
            </a:endParaRPr>
          </a:p>
        </p:txBody>
      </p:sp>
      <p:sp>
        <p:nvSpPr>
          <p:cNvPr id="3" name="TextBox 2">
            <a:extLst>
              <a:ext uri="{FF2B5EF4-FFF2-40B4-BE49-F238E27FC236}">
                <a16:creationId xmlns:a16="http://schemas.microsoft.com/office/drawing/2014/main" id="{382F90CC-5A7C-A49B-13D6-8A54EB859E5A}"/>
              </a:ext>
            </a:extLst>
          </p:cNvPr>
          <p:cNvSpPr txBox="1"/>
          <p:nvPr/>
        </p:nvSpPr>
        <p:spPr>
          <a:xfrm>
            <a:off x="4572000" y="838111"/>
            <a:ext cx="3048001" cy="8703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i="1" baseline="0">
                <a:solidFill>
                  <a:srgbClr val="7030A0"/>
                </a:solidFill>
                <a:latin typeface="Comic Sans MS"/>
              </a:rPr>
              <a:t>The Trisagion</a:t>
            </a:r>
            <a:endParaRPr lang="en-US"/>
          </a:p>
          <a:p>
            <a:pPr algn="ctr"/>
            <a:endParaRPr lang="en-US"/>
          </a:p>
        </p:txBody>
      </p:sp>
    </p:spTree>
    <p:extLst>
      <p:ext uri="{BB962C8B-B14F-4D97-AF65-F5344CB8AC3E}">
        <p14:creationId xmlns:p14="http://schemas.microsoft.com/office/powerpoint/2010/main" val="61083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601277"/>
            <a:ext cx="2354028" cy="584775"/>
          </a:xfrm>
          <a:prstGeom prst="rect">
            <a:avLst/>
          </a:prstGeom>
          <a:noFill/>
        </p:spPr>
        <p:txBody>
          <a:bodyPr wrap="square" lIns="91440" tIns="45720" rIns="91440" bIns="45720" rtlCol="0" anchor="t">
            <a:spAutoFit/>
          </a:bodyPr>
          <a:lstStyle/>
          <a:p>
            <a:pPr algn="ctr"/>
            <a:r>
              <a:rPr lang="en-AU" sz="3200">
                <a:solidFill>
                  <a:srgbClr val="7030A0"/>
                </a:solidFill>
                <a:latin typeface="Comic Sans MS"/>
                <a:cs typeface="Arial"/>
              </a:rPr>
              <a:t>Sentence</a:t>
            </a:r>
          </a:p>
        </p:txBody>
      </p:sp>
      <p:sp>
        <p:nvSpPr>
          <p:cNvPr id="2" name="Rectangle 1"/>
          <p:cNvSpPr/>
          <p:nvPr/>
        </p:nvSpPr>
        <p:spPr>
          <a:xfrm>
            <a:off x="1010879" y="3014576"/>
            <a:ext cx="10170694" cy="2721579"/>
          </a:xfrm>
          <a:prstGeom prst="rect">
            <a:avLst/>
          </a:prstGeom>
        </p:spPr>
        <p:txBody>
          <a:bodyPr wrap="square" lIns="91440" tIns="45720" rIns="91440" bIns="45720" anchor="t">
            <a:spAutoFit/>
          </a:bodyPr>
          <a:lstStyle/>
          <a:p>
            <a:pPr>
              <a:lnSpc>
                <a:spcPct val="150000"/>
              </a:lnSpc>
              <a:spcBef>
                <a:spcPts val="400"/>
              </a:spcBef>
              <a:spcAft>
                <a:spcPts val="400"/>
              </a:spcAft>
            </a:pPr>
            <a:r>
              <a:rPr lang="en-GB" sz="2800">
                <a:solidFill>
                  <a:srgbClr val="7030A0"/>
                </a:solidFill>
                <a:latin typeface="Comic Sans MS"/>
                <a:cs typeface="Times New Roman"/>
              </a:rPr>
              <a:t>Cantor:</a:t>
            </a:r>
            <a:r>
              <a:rPr lang="en-GB" sz="2800">
                <a:solidFill>
                  <a:srgbClr val="00B050"/>
                </a:solidFill>
                <a:latin typeface="Comic Sans MS"/>
                <a:cs typeface="Times New Roman"/>
              </a:rPr>
              <a:t> </a:t>
            </a:r>
            <a:r>
              <a:rPr lang="en-US" sz="2800">
                <a:latin typeface="Comic Sans MS"/>
                <a:ea typeface="Tahoma"/>
                <a:cs typeface="Tahoma"/>
              </a:rPr>
              <a:t>Come, let us go up to the mountain of the Lord, to the house of the God of Jacob; that he may teach us his ways and that we may walk in his paths. </a:t>
            </a:r>
            <a:endParaRPr lang="en-AU" sz="2800">
              <a:latin typeface="Comic Sans MS"/>
              <a:ea typeface="Tahoma"/>
              <a:cs typeface="Tahoma"/>
            </a:endParaRPr>
          </a:p>
          <a:p>
            <a:pPr algn="r">
              <a:lnSpc>
                <a:spcPct val="150000"/>
              </a:lnSpc>
              <a:spcBef>
                <a:spcPts val="450"/>
              </a:spcBef>
              <a:spcAft>
                <a:spcPts val="450"/>
              </a:spcAft>
            </a:pPr>
            <a:r>
              <a:rPr lang="en-US" sz="2800">
                <a:solidFill>
                  <a:srgbClr val="7030A0"/>
                </a:solidFill>
                <a:latin typeface="Comic Sans MS"/>
                <a:ea typeface="Tahoma"/>
                <a:cs typeface="Tahoma"/>
              </a:rPr>
              <a:t>Isaiah 2.3a</a:t>
            </a:r>
            <a:endParaRPr lang="en-AU" sz="2800">
              <a:solidFill>
                <a:srgbClr val="7030A0"/>
              </a:solidFill>
              <a:latin typeface="Comic Sans MS"/>
              <a:ea typeface="Tahoma"/>
              <a:cs typeface="Tahoma"/>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569721" y="1711492"/>
            <a:ext cx="11052557" cy="665952"/>
          </a:xfrm>
          <a:prstGeom prst="rect">
            <a:avLst/>
          </a:prstGeom>
          <a:noFill/>
        </p:spPr>
        <p:txBody>
          <a:bodyPr wrap="square" lIns="91440" tIns="45720" rIns="91440" bIns="45720" rtlCol="0" anchor="t">
            <a:spAutoFit/>
          </a:bodyPr>
          <a:lstStyle/>
          <a:p>
            <a:pPr>
              <a:lnSpc>
                <a:spcPct val="150000"/>
              </a:lnSpc>
            </a:pPr>
            <a:r>
              <a:rPr lang="en-AU" sz="2800">
                <a:solidFill>
                  <a:srgbClr val="7030A0"/>
                </a:solidFill>
                <a:latin typeface="Comic Sans MS"/>
                <a:cs typeface="Arial"/>
              </a:rPr>
              <a:t>Leader:</a:t>
            </a:r>
            <a:r>
              <a:rPr lang="en-AU" sz="2800">
                <a:solidFill>
                  <a:srgbClr val="00B050"/>
                </a:solidFill>
                <a:latin typeface="Comic Sans MS"/>
                <a:cs typeface="Arial"/>
              </a:rPr>
              <a:t> </a:t>
            </a:r>
            <a:r>
              <a:rPr lang="en-AU" sz="2800">
                <a:latin typeface="Comic Sans MS"/>
                <a:cs typeface="Arial"/>
              </a:rPr>
              <a:t>I invite our Cantor to proclaim the sentence for today.</a:t>
            </a:r>
            <a:endParaRPr lang="en-US" sz="2800"/>
          </a:p>
        </p:txBody>
      </p:sp>
    </p:spTree>
    <p:extLst>
      <p:ext uri="{BB962C8B-B14F-4D97-AF65-F5344CB8AC3E}">
        <p14:creationId xmlns:p14="http://schemas.microsoft.com/office/powerpoint/2010/main" val="111459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32440" y="6295753"/>
            <a:ext cx="2133600" cy="365125"/>
          </a:xfrm>
        </p:spPr>
        <p:txBody>
          <a:bodyPr/>
          <a:lstStyle/>
          <a:p>
            <a:fld id="{D6BAAE04-8869-45BD-9FC4-571BC1F4B92A}" type="slidenum">
              <a:rPr lang="en-AU" smtClean="0"/>
              <a:t>9</a:t>
            </a:fld>
            <a:endParaRPr lang="en-AU"/>
          </a:p>
        </p:txBody>
      </p:sp>
      <p:sp>
        <p:nvSpPr>
          <p:cNvPr id="3" name="Rectangle 2"/>
          <p:cNvSpPr/>
          <p:nvPr/>
        </p:nvSpPr>
        <p:spPr>
          <a:xfrm>
            <a:off x="1370917" y="1199690"/>
            <a:ext cx="9446552" cy="4461991"/>
          </a:xfrm>
          <a:prstGeom prst="rect">
            <a:avLst/>
          </a:prstGeom>
        </p:spPr>
        <p:txBody>
          <a:bodyPr wrap="square" lIns="91440" tIns="45720" rIns="91440" bIns="45720" anchor="t">
            <a:spAutoFit/>
          </a:bodyPr>
          <a:lstStyle/>
          <a:p>
            <a:pPr>
              <a:lnSpc>
                <a:spcPct val="150000"/>
              </a:lnSpc>
            </a:pPr>
            <a:r>
              <a:rPr lang="en-US" sz="2400" b="1">
                <a:solidFill>
                  <a:srgbClr val="7030A0"/>
                </a:solidFill>
                <a:latin typeface="Comic Sans MS"/>
              </a:rPr>
              <a:t>All:</a:t>
            </a:r>
            <a:r>
              <a:rPr lang="en-US" sz="2400" b="1" i="1">
                <a:solidFill>
                  <a:srgbClr val="232323"/>
                </a:solidFill>
                <a:latin typeface="Comic Sans MS"/>
              </a:rPr>
              <a:t> </a:t>
            </a:r>
            <a:r>
              <a:rPr lang="en-US" sz="2400" b="1">
                <a:latin typeface="Comic Sans MS"/>
                <a:ea typeface="+mn-lt"/>
                <a:cs typeface="+mn-lt"/>
              </a:rPr>
              <a:t>Advent God, we are on a journey with you,</a:t>
            </a:r>
            <a:br>
              <a:rPr lang="en-US" sz="2400" b="1">
                <a:latin typeface="Comic Sans MS"/>
                <a:ea typeface="+mn-lt"/>
                <a:cs typeface="+mn-lt"/>
              </a:rPr>
            </a:br>
            <a:r>
              <a:rPr lang="en-US" sz="2400" b="1">
                <a:latin typeface="Comic Sans MS"/>
                <a:ea typeface="+mn-lt"/>
                <a:cs typeface="+mn-lt"/>
              </a:rPr>
              <a:t>a journey to discover, to seek, to find.</a:t>
            </a:r>
            <a:br>
              <a:rPr lang="en-US" sz="2400" b="1">
                <a:latin typeface="Comic Sans MS"/>
                <a:ea typeface="+mn-lt"/>
                <a:cs typeface="+mn-lt"/>
              </a:rPr>
            </a:br>
            <a:r>
              <a:rPr lang="en-US" sz="2400" b="1">
                <a:latin typeface="Comic Sans MS"/>
                <a:ea typeface="+mn-lt"/>
                <a:cs typeface="+mn-lt"/>
              </a:rPr>
              <a:t>We’ve come to your house, to greet and to meet.</a:t>
            </a:r>
            <a:br>
              <a:rPr lang="en-US" sz="2400" b="1">
                <a:latin typeface="Comic Sans MS"/>
                <a:ea typeface="+mn-lt"/>
                <a:cs typeface="+mn-lt"/>
              </a:rPr>
            </a:br>
            <a:r>
              <a:rPr lang="en-US" sz="2400" b="1">
                <a:latin typeface="Comic Sans MS"/>
                <a:ea typeface="+mn-lt"/>
                <a:cs typeface="+mn-lt"/>
              </a:rPr>
              <a:t>We’ve come to pray, to hear, to see, to feel, to know,</a:t>
            </a:r>
            <a:br>
              <a:rPr lang="en-US" sz="2400" b="1">
                <a:latin typeface="Comic Sans MS"/>
                <a:ea typeface="+mn-lt"/>
                <a:cs typeface="+mn-lt"/>
              </a:rPr>
            </a:br>
            <a:r>
              <a:rPr lang="en-US" sz="2400" b="1">
                <a:latin typeface="Comic Sans MS"/>
                <a:ea typeface="+mn-lt"/>
                <a:cs typeface="+mn-lt"/>
              </a:rPr>
              <a:t>to learn and understand.</a:t>
            </a:r>
            <a:br>
              <a:rPr lang="en-US" sz="2400" b="1">
                <a:latin typeface="Comic Sans MS"/>
                <a:ea typeface="+mn-lt"/>
                <a:cs typeface="+mn-lt"/>
              </a:rPr>
            </a:br>
            <a:r>
              <a:rPr lang="en-US" sz="2400" b="1">
                <a:latin typeface="Comic Sans MS"/>
                <a:ea typeface="+mn-lt"/>
                <a:cs typeface="+mn-lt"/>
              </a:rPr>
              <a:t>We’ve come to prepare for the joys and challenges to come.</a:t>
            </a:r>
            <a:br>
              <a:rPr lang="en-US" sz="2400" b="1">
                <a:latin typeface="Comic Sans MS"/>
                <a:ea typeface="+mn-lt"/>
                <a:cs typeface="+mn-lt"/>
              </a:rPr>
            </a:br>
            <a:r>
              <a:rPr lang="en-US" sz="2400" b="1">
                <a:latin typeface="Comic Sans MS"/>
                <a:ea typeface="+mn-lt"/>
                <a:cs typeface="+mn-lt"/>
              </a:rPr>
              <a:t>Advent God, be our guide.</a:t>
            </a:r>
            <a:br>
              <a:rPr lang="en-US" sz="2400" b="1">
                <a:latin typeface="Comic Sans MS"/>
                <a:ea typeface="+mn-lt"/>
                <a:cs typeface="+mn-lt"/>
              </a:rPr>
            </a:br>
            <a:r>
              <a:rPr lang="en-US" sz="2400" b="1">
                <a:latin typeface="Comic Sans MS"/>
                <a:ea typeface="+mn-lt"/>
                <a:cs typeface="+mn-lt"/>
              </a:rPr>
              <a:t>Amen.</a:t>
            </a:r>
            <a:endParaRPr lang="en-US" sz="2400">
              <a:cs typeface="Times New Roman"/>
            </a:endParaRPr>
          </a:p>
        </p:txBody>
      </p:sp>
      <p:sp>
        <p:nvSpPr>
          <p:cNvPr id="5" name="TextBox 3">
            <a:extLst>
              <a:ext uri="{FF2B5EF4-FFF2-40B4-BE49-F238E27FC236}">
                <a16:creationId xmlns:a16="http://schemas.microsoft.com/office/drawing/2014/main" id="{46CE438D-45AC-D00F-4F6E-C5D92F5D51DF}"/>
              </a:ext>
            </a:extLst>
          </p:cNvPr>
          <p:cNvSpPr txBox="1"/>
          <p:nvPr/>
        </p:nvSpPr>
        <p:spPr>
          <a:xfrm>
            <a:off x="3997842" y="148075"/>
            <a:ext cx="4196316"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rgbClr val="7030A0"/>
                </a:solidFill>
                <a:latin typeface="Comic Sans MS"/>
              </a:rPr>
              <a:t>Prayer of Approach</a:t>
            </a:r>
          </a:p>
        </p:txBody>
      </p:sp>
    </p:spTree>
    <p:extLst>
      <p:ext uri="{BB962C8B-B14F-4D97-AF65-F5344CB8AC3E}">
        <p14:creationId xmlns:p14="http://schemas.microsoft.com/office/powerpoint/2010/main" val="3087398254"/>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16fb4d664aabc806e7af5cdee702b3c">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9e136b95f29704e76317e6ef3651e1b7"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F19380-3A20-4764-BEB4-AFB01727DD3C}">
  <ds:schemaRefs>
    <ds:schemaRef ds:uri="e1300d55-8519-4834-8849-904d53629995"/>
    <ds:schemaRef ds:uri="ec033be3-6e3d-434c-bca7-6d953e43020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8C8038E-D202-44A4-BF31-3C6F737E45FE}">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0B233A-39EF-4BF5-B071-7E68328FDA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5574</Words>
  <Application>Microsoft Office PowerPoint</Application>
  <PresentationFormat>Widescreen</PresentationFormat>
  <Paragraphs>557</Paragraphs>
  <Slides>69</Slides>
  <Notes>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69</vt:i4>
      </vt:variant>
    </vt:vector>
  </HeadingPairs>
  <TitlesOfParts>
    <vt:vector size="79" baseType="lpstr">
      <vt:lpstr>Arial</vt:lpstr>
      <vt:lpstr>Arial,Sans-Serif</vt:lpstr>
      <vt:lpstr>Calibri</vt:lpstr>
      <vt:lpstr>Comic Sans MS</vt:lpstr>
      <vt:lpstr>Tahoma</vt:lpstr>
      <vt:lpstr>Times New Roman</vt:lpstr>
      <vt:lpstr>-webkit-standard</vt:lpstr>
      <vt:lpstr>Wingdings</vt:lpstr>
      <vt:lpstr>Office Theme</vt:lpstr>
      <vt:lpstr>2_Office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Lauren Martin</cp:lastModifiedBy>
  <cp:revision>50</cp:revision>
  <cp:lastPrinted>2019-01-02T23:00:29Z</cp:lastPrinted>
  <dcterms:created xsi:type="dcterms:W3CDTF">2018-08-20T02:08:08Z</dcterms:created>
  <dcterms:modified xsi:type="dcterms:W3CDTF">2025-11-30T00:27:52Z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0x01010067999BE31A5853479B8E37FC991E0AB2</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