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64" r:id="rId5"/>
    <p:sldId id="265" r:id="rId6"/>
    <p:sldId id="266" r:id="rId7"/>
    <p:sldId id="260" r:id="rId8"/>
    <p:sldId id="272" r:id="rId9"/>
    <p:sldId id="269" r:id="rId10"/>
    <p:sldId id="275" r:id="rId11"/>
    <p:sldId id="267" r:id="rId12"/>
    <p:sldId id="276" r:id="rId13"/>
    <p:sldId id="273" r:id="rId14"/>
    <p:sldId id="274" r:id="rId15"/>
    <p:sldId id="268" r:id="rId16"/>
    <p:sldId id="277" r:id="rId17"/>
    <p:sldId id="278" r:id="rId18"/>
    <p:sldId id="279" r:id="rId19"/>
    <p:sldId id="271" r:id="rId20"/>
    <p:sldId id="263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DDEAB8"/>
    <a:srgbClr val="17140C"/>
    <a:srgbClr val="D2DAB5"/>
    <a:srgbClr val="C1C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756" y="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3369" y="4925411"/>
            <a:ext cx="2334684" cy="332152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3369" y="4925411"/>
            <a:ext cx="2334684" cy="332152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87651" y="3090763"/>
            <a:ext cx="9274069" cy="63120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056192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056192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056192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9210" y="580260"/>
            <a:ext cx="5127644" cy="31973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561831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9"/>
            <a:ext cx="10879667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140C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17140C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17140C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7140C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7140C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7140C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5904F-FA18-F812-A6C1-BF79FCE04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95F77-019E-8731-4BEF-7B4B618B04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18 </a:t>
            </a:r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Give ear, our God, and hear;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open your eyes and see the desolation of the city that bears your Name. 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We do not make requests of you because we are righteous, but </a:t>
            </a:r>
          </a:p>
          <a:p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because of your great mercy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Daniel 9:18 NIV </a:t>
            </a:r>
          </a:p>
        </p:txBody>
      </p:sp>
    </p:spTree>
    <p:extLst>
      <p:ext uri="{BB962C8B-B14F-4D97-AF65-F5344CB8AC3E}">
        <p14:creationId xmlns:p14="http://schemas.microsoft.com/office/powerpoint/2010/main" val="18864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96619" y="1556462"/>
            <a:ext cx="8211824" cy="431921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Georgia" panose="02040502050405020303" pitchFamily="18" charset="0"/>
              </a:rPr>
              <a:t>God is</a:t>
            </a:r>
          </a:p>
          <a:p>
            <a:r>
              <a:rPr lang="en-US" sz="4400" dirty="0">
                <a:solidFill>
                  <a:schemeClr val="tx2"/>
                </a:solidFill>
                <a:latin typeface="Georgia" panose="02040502050405020303" pitchFamily="18" charset="0"/>
              </a:rPr>
              <a:t>Righteous, Just, Love,</a:t>
            </a:r>
          </a:p>
          <a:p>
            <a:r>
              <a:rPr lang="en-US" sz="4400" dirty="0">
                <a:solidFill>
                  <a:schemeClr val="tx2"/>
                </a:solidFill>
                <a:latin typeface="Georgia" panose="02040502050405020303" pitchFamily="18" charset="0"/>
              </a:rPr>
              <a:t>and </a:t>
            </a:r>
          </a:p>
          <a:p>
            <a:r>
              <a:rPr lang="en-US" sz="4400" b="1" dirty="0">
                <a:solidFill>
                  <a:schemeClr val="tx2"/>
                </a:solidFill>
                <a:latin typeface="Georgia" panose="02040502050405020303" pitchFamily="18" charset="0"/>
              </a:rPr>
              <a:t>Sovereign</a:t>
            </a:r>
          </a:p>
        </p:txBody>
      </p:sp>
    </p:spTree>
    <p:extLst>
      <p:ext uri="{BB962C8B-B14F-4D97-AF65-F5344CB8AC3E}">
        <p14:creationId xmlns:p14="http://schemas.microsoft.com/office/powerpoint/2010/main" val="263201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Righteousness and justice are the foundation of your throne;</a:t>
            </a:r>
            <a:b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   love and faithfulness go before you.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Psalm 89:14 NIV</a:t>
            </a:r>
          </a:p>
        </p:txBody>
      </p:sp>
    </p:spTree>
    <p:extLst>
      <p:ext uri="{BB962C8B-B14F-4D97-AF65-F5344CB8AC3E}">
        <p14:creationId xmlns:p14="http://schemas.microsoft.com/office/powerpoint/2010/main" val="285083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14 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Yet Jerusalem says, “The </a:t>
            </a:r>
            <a:r>
              <a:rPr lang="en-US" b="0" i="0" cap="small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Lord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has deserted us;</a:t>
            </a:r>
            <a:b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   the Lord has forgotten us.”</a:t>
            </a:r>
          </a:p>
          <a:p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15 </a:t>
            </a:r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“Never! Can a mother forget her nursing child?</a:t>
            </a:r>
            <a:b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   Can she feel no love for the child she has borne?</a:t>
            </a:r>
            <a:b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But even if that were possible,</a:t>
            </a:r>
            <a:b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   </a:t>
            </a:r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I would not forget you!</a:t>
            </a:r>
            <a:b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</a:br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16 </a:t>
            </a:r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See, I have written your name on the palms of my hands.</a:t>
            </a:r>
            <a:b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   Always in my mind is a picture of Jerusalem’s walls in ruins.”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Isaiah 49: 14-16 NLT </a:t>
            </a:r>
          </a:p>
        </p:txBody>
      </p:sp>
    </p:spTree>
    <p:extLst>
      <p:ext uri="{BB962C8B-B14F-4D97-AF65-F5344CB8AC3E}">
        <p14:creationId xmlns:p14="http://schemas.microsoft.com/office/powerpoint/2010/main" val="302617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i="0" baseline="30000" dirty="0">
                <a:solidFill>
                  <a:schemeClr val="tx2"/>
                </a:solidFill>
                <a:effectLst/>
                <a:latin typeface="system-ui"/>
              </a:rPr>
              <a:t>6 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Humble yourselves, therefore, under God’s mighty hand, that he may lift you up in due time. </a:t>
            </a:r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7 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Cast all your anxiety on him </a:t>
            </a:r>
          </a:p>
          <a:p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because he cares for you</a:t>
            </a:r>
            <a:r>
              <a:rPr lang="en-US" b="1" dirty="0">
                <a:solidFill>
                  <a:schemeClr val="tx2"/>
                </a:solidFill>
                <a:latin typeface="system-ui"/>
              </a:rPr>
              <a:t>.</a:t>
            </a:r>
            <a:endParaRPr lang="en-US" b="1" i="0" dirty="0">
              <a:solidFill>
                <a:schemeClr val="tx2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1 Peter 5: 6-7 NIV </a:t>
            </a:r>
          </a:p>
        </p:txBody>
      </p:sp>
    </p:spTree>
    <p:extLst>
      <p:ext uri="{BB962C8B-B14F-4D97-AF65-F5344CB8AC3E}">
        <p14:creationId xmlns:p14="http://schemas.microsoft.com/office/powerpoint/2010/main" val="238066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09271" y="1269395"/>
            <a:ext cx="8211824" cy="431921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Georgia" panose="02040502050405020303" pitchFamily="18" charset="0"/>
              </a:rPr>
              <a:t>God Works All Things </a:t>
            </a:r>
          </a:p>
          <a:p>
            <a:r>
              <a:rPr lang="en-US" sz="4400" dirty="0">
                <a:solidFill>
                  <a:srgbClr val="FFC000"/>
                </a:solidFill>
                <a:latin typeface="Georgia" panose="02040502050405020303" pitchFamily="18" charset="0"/>
              </a:rPr>
              <a:t>for Good</a:t>
            </a:r>
          </a:p>
        </p:txBody>
      </p:sp>
    </p:spTree>
    <p:extLst>
      <p:ext uri="{BB962C8B-B14F-4D97-AF65-F5344CB8AC3E}">
        <p14:creationId xmlns:p14="http://schemas.microsoft.com/office/powerpoint/2010/main" val="305584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Jesus replied, “You don’t understand now what I am doing, but someday you will.”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John 13:7 NLT </a:t>
            </a:r>
          </a:p>
        </p:txBody>
      </p:sp>
    </p:spTree>
    <p:extLst>
      <p:ext uri="{BB962C8B-B14F-4D97-AF65-F5344CB8AC3E}">
        <p14:creationId xmlns:p14="http://schemas.microsoft.com/office/powerpoint/2010/main" val="258511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b="1" i="0" baseline="30000" dirty="0">
                <a:solidFill>
                  <a:schemeClr val="tx2"/>
                </a:solidFill>
                <a:effectLst/>
                <a:latin typeface="system-ui"/>
              </a:rPr>
              <a:t> “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The </a:t>
            </a:r>
            <a:r>
              <a:rPr lang="en-US" b="0" i="0" cap="small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Lord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will fight for you; 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you need only to be still.”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Exodus 14:14 NIV </a:t>
            </a:r>
          </a:p>
        </p:txBody>
      </p:sp>
    </p:spTree>
    <p:extLst>
      <p:ext uri="{BB962C8B-B14F-4D97-AF65-F5344CB8AC3E}">
        <p14:creationId xmlns:p14="http://schemas.microsoft.com/office/powerpoint/2010/main" val="21493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28 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And we know that </a:t>
            </a:r>
          </a:p>
          <a:p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in all things God works for the good of those who love him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, 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who have been called according to his purpose.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Romans 8:28 NIV </a:t>
            </a:r>
          </a:p>
        </p:txBody>
      </p:sp>
    </p:spTree>
    <p:extLst>
      <p:ext uri="{BB962C8B-B14F-4D97-AF65-F5344CB8AC3E}">
        <p14:creationId xmlns:p14="http://schemas.microsoft.com/office/powerpoint/2010/main" val="604134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solidFill>
                  <a:schemeClr val="tx2"/>
                </a:solidFill>
                <a:effectLst/>
                <a:latin typeface="system-ui"/>
              </a:rPr>
              <a:t>16</a:t>
            </a:r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Always be joyful. </a:t>
            </a:r>
          </a:p>
          <a:p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17 </a:t>
            </a:r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Never stop praying. </a:t>
            </a:r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18 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Be thankful in all circumstances, for this is God’s will for you who belong to Christ Jesus.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1 Thessalonians 5: 16-18 NLT </a:t>
            </a:r>
          </a:p>
        </p:txBody>
      </p:sp>
    </p:spTree>
    <p:extLst>
      <p:ext uri="{BB962C8B-B14F-4D97-AF65-F5344CB8AC3E}">
        <p14:creationId xmlns:p14="http://schemas.microsoft.com/office/powerpoint/2010/main" val="332386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650ABA-87CF-A577-FDC7-90667BAD30D3}"/>
              </a:ext>
            </a:extLst>
          </p:cNvPr>
          <p:cNvSpPr txBox="1"/>
          <p:nvPr/>
        </p:nvSpPr>
        <p:spPr>
          <a:xfrm>
            <a:off x="4521200" y="5415280"/>
            <a:ext cx="337312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dirty="0">
                <a:gradFill>
                  <a:gsLst>
                    <a:gs pos="29000">
                      <a:srgbClr val="EAB2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Conclusion: </a:t>
            </a: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No matter the length of time, may we know our God hears, our God cares, and our God is sovereignly working on our behalf. </a:t>
            </a: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Let us persevere with faithful prayers and </a:t>
            </a: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let us not lose hope! </a:t>
            </a:r>
          </a:p>
          <a:p>
            <a:r>
              <a:rPr lang="en-US" sz="4800" b="1" i="1" dirty="0">
                <a:solidFill>
                  <a:srgbClr val="D2DAB5"/>
                </a:solidFill>
                <a:latin typeface="Georgia" panose="02040502050405020303" pitchFamily="18" charset="0"/>
              </a:rPr>
              <a:t>Rejoice in the Lord! 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FA7C79-06CA-6BB6-0DD7-0893126C6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3761D-6371-9653-0A87-93A87AD56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2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37F418-872F-FD49-1C5C-676FADE3D1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3ADD8-9DD9-5896-B931-D79963233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3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Then Jesus told his disciples a parable to show them that </a:t>
            </a:r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they should always pray and not give up. </a:t>
            </a:r>
          </a:p>
          <a:p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2 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He said: “In a certain town there was a judge who neither feared God nor cared what people thought. </a:t>
            </a:r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3 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And there was a widow in that town who kept coming to him with the plea, ‘Grant me justice against my adversary.’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Luke 18: 1-8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4 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“For some time he refused. But finally he said to himself, ‘Even though I don’t fear God or care what people think, </a:t>
            </a:r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5 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yet because this widow keeps bothering me, I will see that she gets justice, so that she won’t eventually come and attack me!’”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Luke 18: 1-8 NIV </a:t>
            </a:r>
          </a:p>
        </p:txBody>
      </p:sp>
    </p:spTree>
    <p:extLst>
      <p:ext uri="{BB962C8B-B14F-4D97-AF65-F5344CB8AC3E}">
        <p14:creationId xmlns:p14="http://schemas.microsoft.com/office/powerpoint/2010/main" val="395841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6 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And the Lord said, “Listen to what the unjust judge says. </a:t>
            </a:r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7 </a:t>
            </a:r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And will not God bring about justice for his chosen ones, who cry out to him day and night? 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Will he keep putting them off?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Luke 18: 1-8 NIV </a:t>
            </a:r>
          </a:p>
        </p:txBody>
      </p:sp>
    </p:spTree>
    <p:extLst>
      <p:ext uri="{BB962C8B-B14F-4D97-AF65-F5344CB8AC3E}">
        <p14:creationId xmlns:p14="http://schemas.microsoft.com/office/powerpoint/2010/main" val="129371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8  “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I tell you, he will see that they get justice, and quickly. However, when the Son of Man comes, 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will he find faith on the earth?”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Luke 18: 1-8 NIV </a:t>
            </a:r>
          </a:p>
        </p:txBody>
      </p:sp>
    </p:spTree>
    <p:extLst>
      <p:ext uri="{BB962C8B-B14F-4D97-AF65-F5344CB8AC3E}">
        <p14:creationId xmlns:p14="http://schemas.microsoft.com/office/powerpoint/2010/main" val="119927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92313" y="1439504"/>
            <a:ext cx="8211824" cy="431921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Georgia" panose="02040502050405020303" pitchFamily="18" charset="0"/>
              </a:rPr>
              <a:t>Persistent &amp; Righteous Prayers </a:t>
            </a:r>
          </a:p>
          <a:p>
            <a:r>
              <a:rPr lang="en-US" sz="4400" dirty="0">
                <a:solidFill>
                  <a:srgbClr val="FFC000"/>
                </a:solidFill>
                <a:latin typeface="Georgia" panose="02040502050405020303" pitchFamily="18" charset="0"/>
              </a:rPr>
              <a:t>Move God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16</a:t>
            </a:r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18 </a:t>
            </a:r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Pray in the Spirit 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at all times and on every occasion. Stay alert and </a:t>
            </a:r>
          </a:p>
          <a:p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be persistent in your prayers </a:t>
            </a:r>
          </a:p>
          <a:p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for all believers 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everywhere.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Ephesians 6:18 NLT </a:t>
            </a:r>
          </a:p>
        </p:txBody>
      </p:sp>
    </p:spTree>
    <p:extLst>
      <p:ext uri="{BB962C8B-B14F-4D97-AF65-F5344CB8AC3E}">
        <p14:creationId xmlns:p14="http://schemas.microsoft.com/office/powerpoint/2010/main" val="212675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16</a:t>
            </a:r>
            <a:r>
              <a:rPr lang="en-US" b="1" i="0" baseline="3000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But in my distress I cried out to the </a:t>
            </a:r>
            <a:r>
              <a:rPr lang="en-US" b="0" i="0" cap="small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Lord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;</a:t>
            </a:r>
            <a:b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   yes, I prayed to my God for help.</a:t>
            </a:r>
            <a:b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He heard me 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from his sanctuary;</a:t>
            </a:r>
            <a:b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    </a:t>
            </a:r>
            <a:r>
              <a:rPr lang="en-US" b="1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my cry to him reached his ears</a:t>
            </a:r>
            <a:r>
              <a:rPr lang="en-US" b="0" i="0" dirty="0"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6125" y="5385493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D2DAB5"/>
                </a:solidFill>
                <a:latin typeface="Georgia" panose="02040502050405020303" pitchFamily="18" charset="0"/>
              </a:rPr>
              <a:t>Psalm 18:6 NLT </a:t>
            </a:r>
          </a:p>
        </p:txBody>
      </p:sp>
    </p:spTree>
    <p:extLst>
      <p:ext uri="{BB962C8B-B14F-4D97-AF65-F5344CB8AC3E}">
        <p14:creationId xmlns:p14="http://schemas.microsoft.com/office/powerpoint/2010/main" val="27162742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5221</TotalTime>
  <Words>685</Words>
  <Application>Microsoft Office PowerPoint</Application>
  <PresentationFormat>Widescreen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Cooper Black</vt:lpstr>
      <vt:lpstr>Georgia</vt:lpstr>
      <vt:lpstr>system-ui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25</cp:revision>
  <dcterms:created xsi:type="dcterms:W3CDTF">2014-03-26T14:03:34Z</dcterms:created>
  <dcterms:modified xsi:type="dcterms:W3CDTF">2025-09-26T17:31:54Z</dcterms:modified>
</cp:coreProperties>
</file>