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36"/>
  </p:notesMasterIdLst>
  <p:sldIdLst>
    <p:sldId id="472" r:id="rId2"/>
    <p:sldId id="467" r:id="rId3"/>
    <p:sldId id="466" r:id="rId4"/>
    <p:sldId id="469" r:id="rId5"/>
    <p:sldId id="448" r:id="rId6"/>
    <p:sldId id="430" r:id="rId7"/>
    <p:sldId id="434" r:id="rId8"/>
    <p:sldId id="431" r:id="rId9"/>
    <p:sldId id="442" r:id="rId10"/>
    <p:sldId id="443" r:id="rId11"/>
    <p:sldId id="444" r:id="rId12"/>
    <p:sldId id="445" r:id="rId13"/>
    <p:sldId id="432" r:id="rId14"/>
    <p:sldId id="416" r:id="rId15"/>
    <p:sldId id="415" r:id="rId16"/>
    <p:sldId id="449" r:id="rId17"/>
    <p:sldId id="446" r:id="rId18"/>
    <p:sldId id="447" r:id="rId19"/>
    <p:sldId id="450" r:id="rId20"/>
    <p:sldId id="451" r:id="rId21"/>
    <p:sldId id="452" r:id="rId22"/>
    <p:sldId id="453" r:id="rId23"/>
    <p:sldId id="454" r:id="rId24"/>
    <p:sldId id="455" r:id="rId25"/>
    <p:sldId id="457" r:id="rId26"/>
    <p:sldId id="458" r:id="rId27"/>
    <p:sldId id="462" r:id="rId28"/>
    <p:sldId id="460" r:id="rId29"/>
    <p:sldId id="461" r:id="rId30"/>
    <p:sldId id="470" r:id="rId31"/>
    <p:sldId id="459" r:id="rId32"/>
    <p:sldId id="468" r:id="rId33"/>
    <p:sldId id="463" r:id="rId34"/>
    <p:sldId id="41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FA918D-C670-495D-B2DA-139091E4EDF7}" v="5" dt="2025-11-08T09:51:41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883" autoAdjust="0"/>
  </p:normalViewPr>
  <p:slideViewPr>
    <p:cSldViewPr snapToGrid="0">
      <p:cViewPr varScale="1">
        <p:scale>
          <a:sx n="49" d="100"/>
          <a:sy n="49" d="100"/>
        </p:scale>
        <p:origin x="460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Fang" userId="a349bf32b3c98127" providerId="LiveId" clId="{A21441A6-B656-4DEE-8F71-47ECCF459B70}"/>
    <pc:docChg chg="custSel addSld delSld modSld sldOrd">
      <pc:chgData name="R Fang" userId="a349bf32b3c98127" providerId="LiveId" clId="{A21441A6-B656-4DEE-8F71-47ECCF459B70}" dt="2025-11-08T09:51:52.947" v="283" actId="1076"/>
      <pc:docMkLst>
        <pc:docMk/>
      </pc:docMkLst>
      <pc:sldChg chg="modSp mod">
        <pc:chgData name="R Fang" userId="a349bf32b3c98127" providerId="LiveId" clId="{A21441A6-B656-4DEE-8F71-47ECCF459B70}" dt="2025-11-07T23:14:40.203" v="3" actId="6549"/>
        <pc:sldMkLst>
          <pc:docMk/>
          <pc:sldMk cId="2817370791" sldId="450"/>
        </pc:sldMkLst>
        <pc:spChg chg="mod">
          <ac:chgData name="R Fang" userId="a349bf32b3c98127" providerId="LiveId" clId="{A21441A6-B656-4DEE-8F71-47ECCF459B70}" dt="2025-11-07T23:14:40.203" v="3" actId="6549"/>
          <ac:spMkLst>
            <pc:docMk/>
            <pc:sldMk cId="2817370791" sldId="450"/>
            <ac:spMk id="2" creationId="{1E2A581F-C71E-78DA-ADAD-AFC0390EE062}"/>
          </ac:spMkLst>
        </pc:spChg>
      </pc:sldChg>
      <pc:sldChg chg="modSp mod">
        <pc:chgData name="R Fang" userId="a349bf32b3c98127" providerId="LiveId" clId="{A21441A6-B656-4DEE-8F71-47ECCF459B70}" dt="2025-11-08T00:05:00.294" v="268" actId="115"/>
        <pc:sldMkLst>
          <pc:docMk/>
          <pc:sldMk cId="3433979113" sldId="458"/>
        </pc:sldMkLst>
        <pc:spChg chg="mod">
          <ac:chgData name="R Fang" userId="a349bf32b3c98127" providerId="LiveId" clId="{A21441A6-B656-4DEE-8F71-47ECCF459B70}" dt="2025-11-08T00:05:00.294" v="268" actId="115"/>
          <ac:spMkLst>
            <pc:docMk/>
            <pc:sldMk cId="3433979113" sldId="458"/>
            <ac:spMk id="3" creationId="{2BDDD7C4-2F4C-A33B-25C5-EA6324D23AD0}"/>
          </ac:spMkLst>
        </pc:spChg>
      </pc:sldChg>
      <pc:sldChg chg="modSp mod">
        <pc:chgData name="R Fang" userId="a349bf32b3c98127" providerId="LiveId" clId="{A21441A6-B656-4DEE-8F71-47ECCF459B70}" dt="2025-11-07T23:20:29.375" v="5" actId="20577"/>
        <pc:sldMkLst>
          <pc:docMk/>
          <pc:sldMk cId="354903009" sldId="460"/>
        </pc:sldMkLst>
        <pc:spChg chg="mod">
          <ac:chgData name="R Fang" userId="a349bf32b3c98127" providerId="LiveId" clId="{A21441A6-B656-4DEE-8F71-47ECCF459B70}" dt="2025-11-07T23:20:29.375" v="5" actId="20577"/>
          <ac:spMkLst>
            <pc:docMk/>
            <pc:sldMk cId="354903009" sldId="460"/>
            <ac:spMk id="3" creationId="{F3EC6D61-6ABE-4487-9ACF-FE1C5A4621AC}"/>
          </ac:spMkLst>
        </pc:spChg>
      </pc:sldChg>
      <pc:sldChg chg="modSp add mod">
        <pc:chgData name="R Fang" userId="a349bf32b3c98127" providerId="LiveId" clId="{A21441A6-B656-4DEE-8F71-47ECCF459B70}" dt="2025-11-08T00:07:39.605" v="272"/>
        <pc:sldMkLst>
          <pc:docMk/>
          <pc:sldMk cId="3203717933" sldId="470"/>
        </pc:sldMkLst>
        <pc:spChg chg="mod">
          <ac:chgData name="R Fang" userId="a349bf32b3c98127" providerId="LiveId" clId="{A21441A6-B656-4DEE-8F71-47ECCF459B70}" dt="2025-11-08T00:07:39.605" v="272"/>
          <ac:spMkLst>
            <pc:docMk/>
            <pc:sldMk cId="3203717933" sldId="470"/>
            <ac:spMk id="6" creationId="{7A013382-8D74-1C6A-5BF6-72DA0AC96E7C}"/>
          </ac:spMkLst>
        </pc:spChg>
      </pc:sldChg>
      <pc:sldChg chg="addSp modSp new del mod ord setBg">
        <pc:chgData name="R Fang" userId="a349bf32b3c98127" providerId="LiveId" clId="{A21441A6-B656-4DEE-8F71-47ECCF459B70}" dt="2025-11-08T09:51:19.320" v="281" actId="47"/>
        <pc:sldMkLst>
          <pc:docMk/>
          <pc:sldMk cId="1163445060" sldId="471"/>
        </pc:sldMkLst>
        <pc:picChg chg="add mod">
          <ac:chgData name="R Fang" userId="a349bf32b3c98127" providerId="LiveId" clId="{A21441A6-B656-4DEE-8F71-47ECCF459B70}" dt="2025-11-08T07:49:21.707" v="275" actId="26606"/>
          <ac:picMkLst>
            <pc:docMk/>
            <pc:sldMk cId="1163445060" sldId="471"/>
            <ac:picMk id="1026" creationId="{9706B80D-579A-488F-FCB1-EA3E7F26894E}"/>
          </ac:picMkLst>
        </pc:picChg>
      </pc:sldChg>
      <pc:sldChg chg="addSp modSp new mod setBg">
        <pc:chgData name="R Fang" userId="a349bf32b3c98127" providerId="LiveId" clId="{A21441A6-B656-4DEE-8F71-47ECCF459B70}" dt="2025-11-08T09:51:52.947" v="283" actId="1076"/>
        <pc:sldMkLst>
          <pc:docMk/>
          <pc:sldMk cId="3262446141" sldId="472"/>
        </pc:sldMkLst>
        <pc:spChg chg="add">
          <ac:chgData name="R Fang" userId="a349bf32b3c98127" providerId="LiveId" clId="{A21441A6-B656-4DEE-8F71-47ECCF459B70}" dt="2025-11-08T09:47:43.137" v="280" actId="26606"/>
          <ac:spMkLst>
            <pc:docMk/>
            <pc:sldMk cId="3262446141" sldId="472"/>
            <ac:spMk id="1031" creationId="{DFB3CEA1-88D9-42FB-88ED-1E9807FE6596}"/>
          </ac:spMkLst>
        </pc:spChg>
        <pc:spChg chg="add">
          <ac:chgData name="R Fang" userId="a349bf32b3c98127" providerId="LiveId" clId="{A21441A6-B656-4DEE-8F71-47ECCF459B70}" dt="2025-11-08T09:47:43.137" v="280" actId="26606"/>
          <ac:spMkLst>
            <pc:docMk/>
            <pc:sldMk cId="3262446141" sldId="472"/>
            <ac:spMk id="1033" creationId="{9A6C928E-4252-4F33-8C34-E50A12A3170B}"/>
          </ac:spMkLst>
        </pc:spChg>
        <pc:picChg chg="add mod">
          <ac:chgData name="R Fang" userId="a349bf32b3c98127" providerId="LiveId" clId="{A21441A6-B656-4DEE-8F71-47ECCF459B70}" dt="2025-11-08T09:51:52.947" v="283" actId="1076"/>
          <ac:picMkLst>
            <pc:docMk/>
            <pc:sldMk cId="3262446141" sldId="472"/>
            <ac:picMk id="2" creationId="{3BA9A5D8-D98C-3E5F-83B7-36103EBA52C8}"/>
          </ac:picMkLst>
        </pc:picChg>
        <pc:picChg chg="add mod">
          <ac:chgData name="R Fang" userId="a349bf32b3c98127" providerId="LiveId" clId="{A21441A6-B656-4DEE-8F71-47ECCF459B70}" dt="2025-11-08T09:47:43.137" v="280" actId="26606"/>
          <ac:picMkLst>
            <pc:docMk/>
            <pc:sldMk cId="3262446141" sldId="472"/>
            <ac:picMk id="1026" creationId="{40CD371A-7F1C-B88D-16B9-19B54D6808C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2E3FF-ADE5-4B49-A950-3599EE5B60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FEBE8-55AA-4E3A-9F6B-03ACB51A3EBF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724867F5-AD95-40D1-992C-3A6A0064CC21}" type="parTrans" cxnId="{99854F85-32DB-4913-97F0-6C3D5F1D38B5}">
      <dgm:prSet/>
      <dgm:spPr/>
      <dgm:t>
        <a:bodyPr/>
        <a:lstStyle/>
        <a:p>
          <a:endParaRPr lang="en-US"/>
        </a:p>
      </dgm:t>
    </dgm:pt>
    <dgm:pt modelId="{A4B7FD15-20CE-43F1-8029-319278DFA7D5}" type="sibTrans" cxnId="{99854F85-32DB-4913-97F0-6C3D5F1D38B5}">
      <dgm:prSet/>
      <dgm:spPr/>
      <dgm:t>
        <a:bodyPr/>
        <a:lstStyle/>
        <a:p>
          <a:endParaRPr lang="en-US"/>
        </a:p>
      </dgm:t>
    </dgm:pt>
    <dgm:pt modelId="{1AEB48CA-BB49-4AC5-AFAB-F21CE7D4F9AC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21311E17-604F-40C9-9B2C-4D1CE5E9165F}" type="parTrans" cxnId="{E8280241-4347-4882-B2D8-7DB47AF57504}">
      <dgm:prSet/>
      <dgm:spPr/>
      <dgm:t>
        <a:bodyPr/>
        <a:lstStyle/>
        <a:p>
          <a:endParaRPr lang="en-AU"/>
        </a:p>
      </dgm:t>
    </dgm:pt>
    <dgm:pt modelId="{9AF1176C-2949-4A8E-8996-BA9B20D97827}" type="sibTrans" cxnId="{E8280241-4347-4882-B2D8-7DB47AF57504}">
      <dgm:prSet/>
      <dgm:spPr/>
      <dgm:t>
        <a:bodyPr/>
        <a:lstStyle/>
        <a:p>
          <a:endParaRPr lang="en-AU"/>
        </a:p>
      </dgm:t>
    </dgm:pt>
    <dgm:pt modelId="{AA1248E6-5126-4B26-B3B7-99A65EFEBF98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B1C98943-60E6-40B2-A414-8979E1DEB92C}" type="parTrans" cxnId="{35F141D6-049C-406F-A252-A008F4C38814}">
      <dgm:prSet/>
      <dgm:spPr/>
      <dgm:t>
        <a:bodyPr/>
        <a:lstStyle/>
        <a:p>
          <a:endParaRPr lang="en-AU"/>
        </a:p>
      </dgm:t>
    </dgm:pt>
    <dgm:pt modelId="{1D634774-1DEB-48EA-A839-3FE3E20060B6}" type="sibTrans" cxnId="{35F141D6-049C-406F-A252-A008F4C38814}">
      <dgm:prSet/>
      <dgm:spPr/>
      <dgm:t>
        <a:bodyPr/>
        <a:lstStyle/>
        <a:p>
          <a:endParaRPr lang="en-AU"/>
        </a:p>
      </dgm:t>
    </dgm:pt>
    <dgm:pt modelId="{37D31932-A556-491A-8FAC-40BDF79646F1}">
      <dgm:prSet custT="1"/>
      <dgm:spPr/>
      <dgm:t>
        <a:bodyPr/>
        <a:lstStyle/>
        <a:p>
          <a:pPr algn="ctr"/>
          <a:endParaRPr lang="en-US" sz="2400" b="1" dirty="0"/>
        </a:p>
      </dgm:t>
    </dgm:pt>
    <dgm:pt modelId="{6D570CCD-AF84-46F3-BC14-E5BE2A05071A}" type="parTrans" cxnId="{FCF37045-079B-4534-BDAF-30A429CA9A7B}">
      <dgm:prSet/>
      <dgm:spPr/>
      <dgm:t>
        <a:bodyPr/>
        <a:lstStyle/>
        <a:p>
          <a:endParaRPr lang="en-AU"/>
        </a:p>
      </dgm:t>
    </dgm:pt>
    <dgm:pt modelId="{FAC6C8FB-A4C7-4375-9E3A-61B18BE5E308}" type="sibTrans" cxnId="{FCF37045-079B-4534-BDAF-30A429CA9A7B}">
      <dgm:prSet/>
      <dgm:spPr/>
      <dgm:t>
        <a:bodyPr/>
        <a:lstStyle/>
        <a:p>
          <a:endParaRPr lang="en-AU"/>
        </a:p>
      </dgm:t>
    </dgm:pt>
    <dgm:pt modelId="{8D205949-ABB4-4165-A184-A08718505537}" type="pres">
      <dgm:prSet presAssocID="{13F2E3FF-ADE5-4B49-A950-3599EE5B6077}" presName="linear" presStyleCnt="0">
        <dgm:presLayoutVars>
          <dgm:animLvl val="lvl"/>
          <dgm:resizeHandles val="exact"/>
        </dgm:presLayoutVars>
      </dgm:prSet>
      <dgm:spPr/>
    </dgm:pt>
    <dgm:pt modelId="{B86F1BD9-F81B-4E1D-B58C-CB68C7BA1B86}" type="pres">
      <dgm:prSet presAssocID="{281FEBE8-55AA-4E3A-9F6B-03ACB51A3EBF}" presName="parentText" presStyleLbl="node1" presStyleIdx="0" presStyleCnt="4" custAng="10417989" custFlipVert="1" custScaleX="57472" custScaleY="2000000" custLinFactY="-48900000" custLinFactNeighborX="2221" custLinFactNeighborY="-48999075">
        <dgm:presLayoutVars>
          <dgm:chMax val="0"/>
          <dgm:bulletEnabled val="1"/>
        </dgm:presLayoutVars>
      </dgm:prSet>
      <dgm:spPr/>
    </dgm:pt>
    <dgm:pt modelId="{D856C42B-8AD8-485D-B72E-6FA0185C61D1}" type="pres">
      <dgm:prSet presAssocID="{A4B7FD15-20CE-43F1-8029-319278DFA7D5}" presName="spacer" presStyleCnt="0"/>
      <dgm:spPr/>
    </dgm:pt>
    <dgm:pt modelId="{2F436AE9-5C96-43B5-8257-8C207B432969}" type="pres">
      <dgm:prSet presAssocID="{1AEB48CA-BB49-4AC5-AFAB-F21CE7D4F9AC}" presName="parentText" presStyleLbl="node1" presStyleIdx="1" presStyleCnt="4" custAng="21412211" custFlipVert="0" custScaleY="2000000" custLinFactY="-10800000" custLinFactNeighborX="454" custLinFactNeighborY="-10874069">
        <dgm:presLayoutVars>
          <dgm:chMax val="0"/>
          <dgm:bulletEnabled val="1"/>
        </dgm:presLayoutVars>
      </dgm:prSet>
      <dgm:spPr/>
    </dgm:pt>
    <dgm:pt modelId="{E9086342-F01F-4688-BF09-3DA6500295F7}" type="pres">
      <dgm:prSet presAssocID="{9AF1176C-2949-4A8E-8996-BA9B20D97827}" presName="spacer" presStyleCnt="0"/>
      <dgm:spPr/>
    </dgm:pt>
    <dgm:pt modelId="{84ACC314-2B8F-4371-92D4-1AFE020D0FE0}" type="pres">
      <dgm:prSet presAssocID="{AA1248E6-5126-4B26-B3B7-99A65EFEBF98}" presName="parentText" presStyleLbl="node1" presStyleIdx="2" presStyleCnt="4" custAng="21419495" custFlipVert="0" custScaleY="2000000" custLinFactY="-22400000" custLinFactNeighborX="3022" custLinFactNeighborY="-22448627">
        <dgm:presLayoutVars>
          <dgm:chMax val="0"/>
          <dgm:bulletEnabled val="1"/>
        </dgm:presLayoutVars>
      </dgm:prSet>
      <dgm:spPr/>
    </dgm:pt>
    <dgm:pt modelId="{109A51AC-62EC-4339-93A4-BB86C16C1929}" type="pres">
      <dgm:prSet presAssocID="{1D634774-1DEB-48EA-A839-3FE3E20060B6}" presName="spacer" presStyleCnt="0"/>
      <dgm:spPr/>
    </dgm:pt>
    <dgm:pt modelId="{9F347EDA-2C4C-4CEB-8C42-946C799B326A}" type="pres">
      <dgm:prSet presAssocID="{37D31932-A556-491A-8FAC-40BDF79646F1}" presName="parentText" presStyleLbl="node1" presStyleIdx="3" presStyleCnt="4" custScaleX="99990" custScaleY="2000000" custLinFactY="20500000" custLinFactNeighborX="189" custLinFactNeighborY="20559523">
        <dgm:presLayoutVars>
          <dgm:chMax val="0"/>
          <dgm:bulletEnabled val="1"/>
        </dgm:presLayoutVars>
      </dgm:prSet>
      <dgm:spPr/>
    </dgm:pt>
  </dgm:ptLst>
  <dgm:cxnLst>
    <dgm:cxn modelId="{E8280241-4347-4882-B2D8-7DB47AF57504}" srcId="{13F2E3FF-ADE5-4B49-A950-3599EE5B6077}" destId="{1AEB48CA-BB49-4AC5-AFAB-F21CE7D4F9AC}" srcOrd="1" destOrd="0" parTransId="{21311E17-604F-40C9-9B2C-4D1CE5E9165F}" sibTransId="{9AF1176C-2949-4A8E-8996-BA9B20D97827}"/>
    <dgm:cxn modelId="{FCF37045-079B-4534-BDAF-30A429CA9A7B}" srcId="{13F2E3FF-ADE5-4B49-A950-3599EE5B6077}" destId="{37D31932-A556-491A-8FAC-40BDF79646F1}" srcOrd="3" destOrd="0" parTransId="{6D570CCD-AF84-46F3-BC14-E5BE2A05071A}" sibTransId="{FAC6C8FB-A4C7-4375-9E3A-61B18BE5E308}"/>
    <dgm:cxn modelId="{B0110A6F-BADA-4675-A826-999FF16BB03D}" type="presOf" srcId="{281FEBE8-55AA-4E3A-9F6B-03ACB51A3EBF}" destId="{B86F1BD9-F81B-4E1D-B58C-CB68C7BA1B86}" srcOrd="0" destOrd="0" presId="urn:microsoft.com/office/officeart/2005/8/layout/vList2"/>
    <dgm:cxn modelId="{99854F85-32DB-4913-97F0-6C3D5F1D38B5}" srcId="{13F2E3FF-ADE5-4B49-A950-3599EE5B6077}" destId="{281FEBE8-55AA-4E3A-9F6B-03ACB51A3EBF}" srcOrd="0" destOrd="0" parTransId="{724867F5-AD95-40D1-992C-3A6A0064CC21}" sibTransId="{A4B7FD15-20CE-43F1-8029-319278DFA7D5}"/>
    <dgm:cxn modelId="{57B3E09A-41C9-42DB-AFCE-AE3EB1991AF4}" type="presOf" srcId="{AA1248E6-5126-4B26-B3B7-99A65EFEBF98}" destId="{84ACC314-2B8F-4371-92D4-1AFE020D0FE0}" srcOrd="0" destOrd="0" presId="urn:microsoft.com/office/officeart/2005/8/layout/vList2"/>
    <dgm:cxn modelId="{59239EA5-D814-4DC9-8FBA-073AE97A94DD}" type="presOf" srcId="{37D31932-A556-491A-8FAC-40BDF79646F1}" destId="{9F347EDA-2C4C-4CEB-8C42-946C799B326A}" srcOrd="0" destOrd="0" presId="urn:microsoft.com/office/officeart/2005/8/layout/vList2"/>
    <dgm:cxn modelId="{35EBC1BC-9FF0-4C8D-8063-A323D058F631}" type="presOf" srcId="{1AEB48CA-BB49-4AC5-AFAB-F21CE7D4F9AC}" destId="{2F436AE9-5C96-43B5-8257-8C207B432969}" srcOrd="0" destOrd="0" presId="urn:microsoft.com/office/officeart/2005/8/layout/vList2"/>
    <dgm:cxn modelId="{35F141D6-049C-406F-A252-A008F4C38814}" srcId="{13F2E3FF-ADE5-4B49-A950-3599EE5B6077}" destId="{AA1248E6-5126-4B26-B3B7-99A65EFEBF98}" srcOrd="2" destOrd="0" parTransId="{B1C98943-60E6-40B2-A414-8979E1DEB92C}" sibTransId="{1D634774-1DEB-48EA-A839-3FE3E20060B6}"/>
    <dgm:cxn modelId="{38603BFA-84EC-4211-9418-6A80310937D6}" type="presOf" srcId="{13F2E3FF-ADE5-4B49-A950-3599EE5B6077}" destId="{8D205949-ABB4-4165-A184-A08718505537}" srcOrd="0" destOrd="0" presId="urn:microsoft.com/office/officeart/2005/8/layout/vList2"/>
    <dgm:cxn modelId="{F7AC7313-8F87-430C-91A2-2D1C0DD402EA}" type="presParOf" srcId="{8D205949-ABB4-4165-A184-A08718505537}" destId="{B86F1BD9-F81B-4E1D-B58C-CB68C7BA1B86}" srcOrd="0" destOrd="0" presId="urn:microsoft.com/office/officeart/2005/8/layout/vList2"/>
    <dgm:cxn modelId="{BC567115-E8C2-44BC-A149-FC922CCBF0E3}" type="presParOf" srcId="{8D205949-ABB4-4165-A184-A08718505537}" destId="{D856C42B-8AD8-485D-B72E-6FA0185C61D1}" srcOrd="1" destOrd="0" presId="urn:microsoft.com/office/officeart/2005/8/layout/vList2"/>
    <dgm:cxn modelId="{B0727962-243D-4A5D-843F-6ED9ABB0986E}" type="presParOf" srcId="{8D205949-ABB4-4165-A184-A08718505537}" destId="{2F436AE9-5C96-43B5-8257-8C207B432969}" srcOrd="2" destOrd="0" presId="urn:microsoft.com/office/officeart/2005/8/layout/vList2"/>
    <dgm:cxn modelId="{2830AC96-9FAE-4212-AC2B-826B0F0B1C0A}" type="presParOf" srcId="{8D205949-ABB4-4165-A184-A08718505537}" destId="{E9086342-F01F-4688-BF09-3DA6500295F7}" srcOrd="3" destOrd="0" presId="urn:microsoft.com/office/officeart/2005/8/layout/vList2"/>
    <dgm:cxn modelId="{6853D7BB-A1B8-4CEE-9A07-E8117DA6D97E}" type="presParOf" srcId="{8D205949-ABB4-4165-A184-A08718505537}" destId="{84ACC314-2B8F-4371-92D4-1AFE020D0FE0}" srcOrd="4" destOrd="0" presId="urn:microsoft.com/office/officeart/2005/8/layout/vList2"/>
    <dgm:cxn modelId="{07E13100-4BDB-4C55-82F3-4E17C79C62C0}" type="presParOf" srcId="{8D205949-ABB4-4165-A184-A08718505537}" destId="{109A51AC-62EC-4339-93A4-BB86C16C1929}" srcOrd="5" destOrd="0" presId="urn:microsoft.com/office/officeart/2005/8/layout/vList2"/>
    <dgm:cxn modelId="{6817FFA9-6C38-4625-B9F2-9661411BB266}" type="presParOf" srcId="{8D205949-ABB4-4165-A184-A08718505537}" destId="{9F347EDA-2C4C-4CEB-8C42-946C799B32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F2E3FF-ADE5-4B49-A950-3599EE5B60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FEBE8-55AA-4E3A-9F6B-03ACB51A3EBF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724867F5-AD95-40D1-992C-3A6A0064CC21}" type="parTrans" cxnId="{99854F85-32DB-4913-97F0-6C3D5F1D38B5}">
      <dgm:prSet/>
      <dgm:spPr/>
      <dgm:t>
        <a:bodyPr/>
        <a:lstStyle/>
        <a:p>
          <a:endParaRPr lang="en-US"/>
        </a:p>
      </dgm:t>
    </dgm:pt>
    <dgm:pt modelId="{A4B7FD15-20CE-43F1-8029-319278DFA7D5}" type="sibTrans" cxnId="{99854F85-32DB-4913-97F0-6C3D5F1D38B5}">
      <dgm:prSet/>
      <dgm:spPr/>
      <dgm:t>
        <a:bodyPr/>
        <a:lstStyle/>
        <a:p>
          <a:endParaRPr lang="en-US"/>
        </a:p>
      </dgm:t>
    </dgm:pt>
    <dgm:pt modelId="{1AEB48CA-BB49-4AC5-AFAB-F21CE7D4F9AC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21311E17-604F-40C9-9B2C-4D1CE5E9165F}" type="parTrans" cxnId="{E8280241-4347-4882-B2D8-7DB47AF57504}">
      <dgm:prSet/>
      <dgm:spPr/>
      <dgm:t>
        <a:bodyPr/>
        <a:lstStyle/>
        <a:p>
          <a:endParaRPr lang="en-AU"/>
        </a:p>
      </dgm:t>
    </dgm:pt>
    <dgm:pt modelId="{9AF1176C-2949-4A8E-8996-BA9B20D97827}" type="sibTrans" cxnId="{E8280241-4347-4882-B2D8-7DB47AF57504}">
      <dgm:prSet/>
      <dgm:spPr/>
      <dgm:t>
        <a:bodyPr/>
        <a:lstStyle/>
        <a:p>
          <a:endParaRPr lang="en-AU"/>
        </a:p>
      </dgm:t>
    </dgm:pt>
    <dgm:pt modelId="{AA1248E6-5126-4B26-B3B7-99A65EFEBF98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B1C98943-60E6-40B2-A414-8979E1DEB92C}" type="parTrans" cxnId="{35F141D6-049C-406F-A252-A008F4C38814}">
      <dgm:prSet/>
      <dgm:spPr/>
      <dgm:t>
        <a:bodyPr/>
        <a:lstStyle/>
        <a:p>
          <a:endParaRPr lang="en-AU"/>
        </a:p>
      </dgm:t>
    </dgm:pt>
    <dgm:pt modelId="{1D634774-1DEB-48EA-A839-3FE3E20060B6}" type="sibTrans" cxnId="{35F141D6-049C-406F-A252-A008F4C38814}">
      <dgm:prSet/>
      <dgm:spPr/>
      <dgm:t>
        <a:bodyPr/>
        <a:lstStyle/>
        <a:p>
          <a:endParaRPr lang="en-AU"/>
        </a:p>
      </dgm:t>
    </dgm:pt>
    <dgm:pt modelId="{37D31932-A556-491A-8FAC-40BDF79646F1}">
      <dgm:prSet custT="1"/>
      <dgm:spPr/>
      <dgm:t>
        <a:bodyPr/>
        <a:lstStyle/>
        <a:p>
          <a:pPr algn="ctr"/>
          <a:endParaRPr lang="en-US" sz="2400" b="1" dirty="0"/>
        </a:p>
      </dgm:t>
    </dgm:pt>
    <dgm:pt modelId="{6D570CCD-AF84-46F3-BC14-E5BE2A05071A}" type="parTrans" cxnId="{FCF37045-079B-4534-BDAF-30A429CA9A7B}">
      <dgm:prSet/>
      <dgm:spPr/>
      <dgm:t>
        <a:bodyPr/>
        <a:lstStyle/>
        <a:p>
          <a:endParaRPr lang="en-AU"/>
        </a:p>
      </dgm:t>
    </dgm:pt>
    <dgm:pt modelId="{FAC6C8FB-A4C7-4375-9E3A-61B18BE5E308}" type="sibTrans" cxnId="{FCF37045-079B-4534-BDAF-30A429CA9A7B}">
      <dgm:prSet/>
      <dgm:spPr/>
      <dgm:t>
        <a:bodyPr/>
        <a:lstStyle/>
        <a:p>
          <a:endParaRPr lang="en-AU"/>
        </a:p>
      </dgm:t>
    </dgm:pt>
    <dgm:pt modelId="{8D205949-ABB4-4165-A184-A08718505537}" type="pres">
      <dgm:prSet presAssocID="{13F2E3FF-ADE5-4B49-A950-3599EE5B6077}" presName="linear" presStyleCnt="0">
        <dgm:presLayoutVars>
          <dgm:animLvl val="lvl"/>
          <dgm:resizeHandles val="exact"/>
        </dgm:presLayoutVars>
      </dgm:prSet>
      <dgm:spPr/>
    </dgm:pt>
    <dgm:pt modelId="{B86F1BD9-F81B-4E1D-B58C-CB68C7BA1B86}" type="pres">
      <dgm:prSet presAssocID="{281FEBE8-55AA-4E3A-9F6B-03ACB51A3EBF}" presName="parentText" presStyleLbl="node1" presStyleIdx="0" presStyleCnt="4" custAng="10417989" custFlipVert="1" custScaleX="57472" custScaleY="2000000" custLinFactY="-48900000" custLinFactNeighborX="2221" custLinFactNeighborY="-48999075">
        <dgm:presLayoutVars>
          <dgm:chMax val="0"/>
          <dgm:bulletEnabled val="1"/>
        </dgm:presLayoutVars>
      </dgm:prSet>
      <dgm:spPr/>
    </dgm:pt>
    <dgm:pt modelId="{D856C42B-8AD8-485D-B72E-6FA0185C61D1}" type="pres">
      <dgm:prSet presAssocID="{A4B7FD15-20CE-43F1-8029-319278DFA7D5}" presName="spacer" presStyleCnt="0"/>
      <dgm:spPr/>
    </dgm:pt>
    <dgm:pt modelId="{2F436AE9-5C96-43B5-8257-8C207B432969}" type="pres">
      <dgm:prSet presAssocID="{1AEB48CA-BB49-4AC5-AFAB-F21CE7D4F9AC}" presName="parentText" presStyleLbl="node1" presStyleIdx="1" presStyleCnt="4" custAng="21412211" custFlipVert="0" custScaleY="2000000" custLinFactY="-10800000" custLinFactNeighborX="454" custLinFactNeighborY="-10874069">
        <dgm:presLayoutVars>
          <dgm:chMax val="0"/>
          <dgm:bulletEnabled val="1"/>
        </dgm:presLayoutVars>
      </dgm:prSet>
      <dgm:spPr/>
    </dgm:pt>
    <dgm:pt modelId="{E9086342-F01F-4688-BF09-3DA6500295F7}" type="pres">
      <dgm:prSet presAssocID="{9AF1176C-2949-4A8E-8996-BA9B20D97827}" presName="spacer" presStyleCnt="0"/>
      <dgm:spPr/>
    </dgm:pt>
    <dgm:pt modelId="{84ACC314-2B8F-4371-92D4-1AFE020D0FE0}" type="pres">
      <dgm:prSet presAssocID="{AA1248E6-5126-4B26-B3B7-99A65EFEBF98}" presName="parentText" presStyleLbl="node1" presStyleIdx="2" presStyleCnt="4" custAng="21419495" custFlipVert="0" custScaleY="2000000" custLinFactY="-22400000" custLinFactNeighborX="3022" custLinFactNeighborY="-22448627">
        <dgm:presLayoutVars>
          <dgm:chMax val="0"/>
          <dgm:bulletEnabled val="1"/>
        </dgm:presLayoutVars>
      </dgm:prSet>
      <dgm:spPr/>
    </dgm:pt>
    <dgm:pt modelId="{109A51AC-62EC-4339-93A4-BB86C16C1929}" type="pres">
      <dgm:prSet presAssocID="{1D634774-1DEB-48EA-A839-3FE3E20060B6}" presName="spacer" presStyleCnt="0"/>
      <dgm:spPr/>
    </dgm:pt>
    <dgm:pt modelId="{9F347EDA-2C4C-4CEB-8C42-946C799B326A}" type="pres">
      <dgm:prSet presAssocID="{37D31932-A556-491A-8FAC-40BDF79646F1}" presName="parentText" presStyleLbl="node1" presStyleIdx="3" presStyleCnt="4" custScaleX="99990" custScaleY="2000000" custLinFactY="20500000" custLinFactNeighborX="189" custLinFactNeighborY="20559523">
        <dgm:presLayoutVars>
          <dgm:chMax val="0"/>
          <dgm:bulletEnabled val="1"/>
        </dgm:presLayoutVars>
      </dgm:prSet>
      <dgm:spPr/>
    </dgm:pt>
  </dgm:ptLst>
  <dgm:cxnLst>
    <dgm:cxn modelId="{E8280241-4347-4882-B2D8-7DB47AF57504}" srcId="{13F2E3FF-ADE5-4B49-A950-3599EE5B6077}" destId="{1AEB48CA-BB49-4AC5-AFAB-F21CE7D4F9AC}" srcOrd="1" destOrd="0" parTransId="{21311E17-604F-40C9-9B2C-4D1CE5E9165F}" sibTransId="{9AF1176C-2949-4A8E-8996-BA9B20D97827}"/>
    <dgm:cxn modelId="{FCF37045-079B-4534-BDAF-30A429CA9A7B}" srcId="{13F2E3FF-ADE5-4B49-A950-3599EE5B6077}" destId="{37D31932-A556-491A-8FAC-40BDF79646F1}" srcOrd="3" destOrd="0" parTransId="{6D570CCD-AF84-46F3-BC14-E5BE2A05071A}" sibTransId="{FAC6C8FB-A4C7-4375-9E3A-61B18BE5E308}"/>
    <dgm:cxn modelId="{B0110A6F-BADA-4675-A826-999FF16BB03D}" type="presOf" srcId="{281FEBE8-55AA-4E3A-9F6B-03ACB51A3EBF}" destId="{B86F1BD9-F81B-4E1D-B58C-CB68C7BA1B86}" srcOrd="0" destOrd="0" presId="urn:microsoft.com/office/officeart/2005/8/layout/vList2"/>
    <dgm:cxn modelId="{99854F85-32DB-4913-97F0-6C3D5F1D38B5}" srcId="{13F2E3FF-ADE5-4B49-A950-3599EE5B6077}" destId="{281FEBE8-55AA-4E3A-9F6B-03ACB51A3EBF}" srcOrd="0" destOrd="0" parTransId="{724867F5-AD95-40D1-992C-3A6A0064CC21}" sibTransId="{A4B7FD15-20CE-43F1-8029-319278DFA7D5}"/>
    <dgm:cxn modelId="{57B3E09A-41C9-42DB-AFCE-AE3EB1991AF4}" type="presOf" srcId="{AA1248E6-5126-4B26-B3B7-99A65EFEBF98}" destId="{84ACC314-2B8F-4371-92D4-1AFE020D0FE0}" srcOrd="0" destOrd="0" presId="urn:microsoft.com/office/officeart/2005/8/layout/vList2"/>
    <dgm:cxn modelId="{59239EA5-D814-4DC9-8FBA-073AE97A94DD}" type="presOf" srcId="{37D31932-A556-491A-8FAC-40BDF79646F1}" destId="{9F347EDA-2C4C-4CEB-8C42-946C799B326A}" srcOrd="0" destOrd="0" presId="urn:microsoft.com/office/officeart/2005/8/layout/vList2"/>
    <dgm:cxn modelId="{35EBC1BC-9FF0-4C8D-8063-A323D058F631}" type="presOf" srcId="{1AEB48CA-BB49-4AC5-AFAB-F21CE7D4F9AC}" destId="{2F436AE9-5C96-43B5-8257-8C207B432969}" srcOrd="0" destOrd="0" presId="urn:microsoft.com/office/officeart/2005/8/layout/vList2"/>
    <dgm:cxn modelId="{35F141D6-049C-406F-A252-A008F4C38814}" srcId="{13F2E3FF-ADE5-4B49-A950-3599EE5B6077}" destId="{AA1248E6-5126-4B26-B3B7-99A65EFEBF98}" srcOrd="2" destOrd="0" parTransId="{B1C98943-60E6-40B2-A414-8979E1DEB92C}" sibTransId="{1D634774-1DEB-48EA-A839-3FE3E20060B6}"/>
    <dgm:cxn modelId="{38603BFA-84EC-4211-9418-6A80310937D6}" type="presOf" srcId="{13F2E3FF-ADE5-4B49-A950-3599EE5B6077}" destId="{8D205949-ABB4-4165-A184-A08718505537}" srcOrd="0" destOrd="0" presId="urn:microsoft.com/office/officeart/2005/8/layout/vList2"/>
    <dgm:cxn modelId="{F7AC7313-8F87-430C-91A2-2D1C0DD402EA}" type="presParOf" srcId="{8D205949-ABB4-4165-A184-A08718505537}" destId="{B86F1BD9-F81B-4E1D-B58C-CB68C7BA1B86}" srcOrd="0" destOrd="0" presId="urn:microsoft.com/office/officeart/2005/8/layout/vList2"/>
    <dgm:cxn modelId="{BC567115-E8C2-44BC-A149-FC922CCBF0E3}" type="presParOf" srcId="{8D205949-ABB4-4165-A184-A08718505537}" destId="{D856C42B-8AD8-485D-B72E-6FA0185C61D1}" srcOrd="1" destOrd="0" presId="urn:microsoft.com/office/officeart/2005/8/layout/vList2"/>
    <dgm:cxn modelId="{B0727962-243D-4A5D-843F-6ED9ABB0986E}" type="presParOf" srcId="{8D205949-ABB4-4165-A184-A08718505537}" destId="{2F436AE9-5C96-43B5-8257-8C207B432969}" srcOrd="2" destOrd="0" presId="urn:microsoft.com/office/officeart/2005/8/layout/vList2"/>
    <dgm:cxn modelId="{2830AC96-9FAE-4212-AC2B-826B0F0B1C0A}" type="presParOf" srcId="{8D205949-ABB4-4165-A184-A08718505537}" destId="{E9086342-F01F-4688-BF09-3DA6500295F7}" srcOrd="3" destOrd="0" presId="urn:microsoft.com/office/officeart/2005/8/layout/vList2"/>
    <dgm:cxn modelId="{6853D7BB-A1B8-4CEE-9A07-E8117DA6D97E}" type="presParOf" srcId="{8D205949-ABB4-4165-A184-A08718505537}" destId="{84ACC314-2B8F-4371-92D4-1AFE020D0FE0}" srcOrd="4" destOrd="0" presId="urn:microsoft.com/office/officeart/2005/8/layout/vList2"/>
    <dgm:cxn modelId="{07E13100-4BDB-4C55-82F3-4E17C79C62C0}" type="presParOf" srcId="{8D205949-ABB4-4165-A184-A08718505537}" destId="{109A51AC-62EC-4339-93A4-BB86C16C1929}" srcOrd="5" destOrd="0" presId="urn:microsoft.com/office/officeart/2005/8/layout/vList2"/>
    <dgm:cxn modelId="{6817FFA9-6C38-4625-B9F2-9661411BB266}" type="presParOf" srcId="{8D205949-ABB4-4165-A184-A08718505537}" destId="{9F347EDA-2C4C-4CEB-8C42-946C799B32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F2E3FF-ADE5-4B49-A950-3599EE5B60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FEBE8-55AA-4E3A-9F6B-03ACB51A3EBF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724867F5-AD95-40D1-992C-3A6A0064CC21}" type="parTrans" cxnId="{99854F85-32DB-4913-97F0-6C3D5F1D38B5}">
      <dgm:prSet/>
      <dgm:spPr/>
      <dgm:t>
        <a:bodyPr/>
        <a:lstStyle/>
        <a:p>
          <a:endParaRPr lang="en-US"/>
        </a:p>
      </dgm:t>
    </dgm:pt>
    <dgm:pt modelId="{A4B7FD15-20CE-43F1-8029-319278DFA7D5}" type="sibTrans" cxnId="{99854F85-32DB-4913-97F0-6C3D5F1D38B5}">
      <dgm:prSet/>
      <dgm:spPr/>
      <dgm:t>
        <a:bodyPr/>
        <a:lstStyle/>
        <a:p>
          <a:endParaRPr lang="en-US"/>
        </a:p>
      </dgm:t>
    </dgm:pt>
    <dgm:pt modelId="{1AEB48CA-BB49-4AC5-AFAB-F21CE7D4F9AC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21311E17-604F-40C9-9B2C-4D1CE5E9165F}" type="parTrans" cxnId="{E8280241-4347-4882-B2D8-7DB47AF57504}">
      <dgm:prSet/>
      <dgm:spPr/>
      <dgm:t>
        <a:bodyPr/>
        <a:lstStyle/>
        <a:p>
          <a:endParaRPr lang="en-AU"/>
        </a:p>
      </dgm:t>
    </dgm:pt>
    <dgm:pt modelId="{9AF1176C-2949-4A8E-8996-BA9B20D97827}" type="sibTrans" cxnId="{E8280241-4347-4882-B2D8-7DB47AF57504}">
      <dgm:prSet/>
      <dgm:spPr/>
      <dgm:t>
        <a:bodyPr/>
        <a:lstStyle/>
        <a:p>
          <a:endParaRPr lang="en-AU"/>
        </a:p>
      </dgm:t>
    </dgm:pt>
    <dgm:pt modelId="{AA1248E6-5126-4B26-B3B7-99A65EFEBF98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B1C98943-60E6-40B2-A414-8979E1DEB92C}" type="parTrans" cxnId="{35F141D6-049C-406F-A252-A008F4C38814}">
      <dgm:prSet/>
      <dgm:spPr/>
      <dgm:t>
        <a:bodyPr/>
        <a:lstStyle/>
        <a:p>
          <a:endParaRPr lang="en-AU"/>
        </a:p>
      </dgm:t>
    </dgm:pt>
    <dgm:pt modelId="{1D634774-1DEB-48EA-A839-3FE3E20060B6}" type="sibTrans" cxnId="{35F141D6-049C-406F-A252-A008F4C38814}">
      <dgm:prSet/>
      <dgm:spPr/>
      <dgm:t>
        <a:bodyPr/>
        <a:lstStyle/>
        <a:p>
          <a:endParaRPr lang="en-AU"/>
        </a:p>
      </dgm:t>
    </dgm:pt>
    <dgm:pt modelId="{37D31932-A556-491A-8FAC-40BDF79646F1}">
      <dgm:prSet custT="1"/>
      <dgm:spPr/>
      <dgm:t>
        <a:bodyPr/>
        <a:lstStyle/>
        <a:p>
          <a:pPr algn="ctr"/>
          <a:endParaRPr lang="en-US" sz="2400" b="1" dirty="0"/>
        </a:p>
      </dgm:t>
    </dgm:pt>
    <dgm:pt modelId="{6D570CCD-AF84-46F3-BC14-E5BE2A05071A}" type="parTrans" cxnId="{FCF37045-079B-4534-BDAF-30A429CA9A7B}">
      <dgm:prSet/>
      <dgm:spPr/>
      <dgm:t>
        <a:bodyPr/>
        <a:lstStyle/>
        <a:p>
          <a:endParaRPr lang="en-AU"/>
        </a:p>
      </dgm:t>
    </dgm:pt>
    <dgm:pt modelId="{FAC6C8FB-A4C7-4375-9E3A-61B18BE5E308}" type="sibTrans" cxnId="{FCF37045-079B-4534-BDAF-30A429CA9A7B}">
      <dgm:prSet/>
      <dgm:spPr/>
      <dgm:t>
        <a:bodyPr/>
        <a:lstStyle/>
        <a:p>
          <a:endParaRPr lang="en-AU"/>
        </a:p>
      </dgm:t>
    </dgm:pt>
    <dgm:pt modelId="{8D205949-ABB4-4165-A184-A08718505537}" type="pres">
      <dgm:prSet presAssocID="{13F2E3FF-ADE5-4B49-A950-3599EE5B6077}" presName="linear" presStyleCnt="0">
        <dgm:presLayoutVars>
          <dgm:animLvl val="lvl"/>
          <dgm:resizeHandles val="exact"/>
        </dgm:presLayoutVars>
      </dgm:prSet>
      <dgm:spPr/>
    </dgm:pt>
    <dgm:pt modelId="{B86F1BD9-F81B-4E1D-B58C-CB68C7BA1B86}" type="pres">
      <dgm:prSet presAssocID="{281FEBE8-55AA-4E3A-9F6B-03ACB51A3EBF}" presName="parentText" presStyleLbl="node1" presStyleIdx="0" presStyleCnt="4" custAng="10417989" custFlipVert="1" custScaleX="57472" custScaleY="2000000" custLinFactY="-48900000" custLinFactNeighborX="2221" custLinFactNeighborY="-48999075">
        <dgm:presLayoutVars>
          <dgm:chMax val="0"/>
          <dgm:bulletEnabled val="1"/>
        </dgm:presLayoutVars>
      </dgm:prSet>
      <dgm:spPr/>
    </dgm:pt>
    <dgm:pt modelId="{D856C42B-8AD8-485D-B72E-6FA0185C61D1}" type="pres">
      <dgm:prSet presAssocID="{A4B7FD15-20CE-43F1-8029-319278DFA7D5}" presName="spacer" presStyleCnt="0"/>
      <dgm:spPr/>
    </dgm:pt>
    <dgm:pt modelId="{2F436AE9-5C96-43B5-8257-8C207B432969}" type="pres">
      <dgm:prSet presAssocID="{1AEB48CA-BB49-4AC5-AFAB-F21CE7D4F9AC}" presName="parentText" presStyleLbl="node1" presStyleIdx="1" presStyleCnt="4" custAng="21412211" custFlipVert="0" custScaleY="2000000" custLinFactY="-10800000" custLinFactNeighborX="454" custLinFactNeighborY="-10874069">
        <dgm:presLayoutVars>
          <dgm:chMax val="0"/>
          <dgm:bulletEnabled val="1"/>
        </dgm:presLayoutVars>
      </dgm:prSet>
      <dgm:spPr/>
    </dgm:pt>
    <dgm:pt modelId="{E9086342-F01F-4688-BF09-3DA6500295F7}" type="pres">
      <dgm:prSet presAssocID="{9AF1176C-2949-4A8E-8996-BA9B20D97827}" presName="spacer" presStyleCnt="0"/>
      <dgm:spPr/>
    </dgm:pt>
    <dgm:pt modelId="{84ACC314-2B8F-4371-92D4-1AFE020D0FE0}" type="pres">
      <dgm:prSet presAssocID="{AA1248E6-5126-4B26-B3B7-99A65EFEBF98}" presName="parentText" presStyleLbl="node1" presStyleIdx="2" presStyleCnt="4" custAng="21419495" custFlipVert="0" custScaleY="2000000" custLinFactY="-22400000" custLinFactNeighborX="3022" custLinFactNeighborY="-22448627">
        <dgm:presLayoutVars>
          <dgm:chMax val="0"/>
          <dgm:bulletEnabled val="1"/>
        </dgm:presLayoutVars>
      </dgm:prSet>
      <dgm:spPr/>
    </dgm:pt>
    <dgm:pt modelId="{109A51AC-62EC-4339-93A4-BB86C16C1929}" type="pres">
      <dgm:prSet presAssocID="{1D634774-1DEB-48EA-A839-3FE3E20060B6}" presName="spacer" presStyleCnt="0"/>
      <dgm:spPr/>
    </dgm:pt>
    <dgm:pt modelId="{9F347EDA-2C4C-4CEB-8C42-946C799B326A}" type="pres">
      <dgm:prSet presAssocID="{37D31932-A556-491A-8FAC-40BDF79646F1}" presName="parentText" presStyleLbl="node1" presStyleIdx="3" presStyleCnt="4" custScaleX="99990" custScaleY="2000000" custLinFactY="20500000" custLinFactNeighborX="189" custLinFactNeighborY="20559523">
        <dgm:presLayoutVars>
          <dgm:chMax val="0"/>
          <dgm:bulletEnabled val="1"/>
        </dgm:presLayoutVars>
      </dgm:prSet>
      <dgm:spPr/>
    </dgm:pt>
  </dgm:ptLst>
  <dgm:cxnLst>
    <dgm:cxn modelId="{E8280241-4347-4882-B2D8-7DB47AF57504}" srcId="{13F2E3FF-ADE5-4B49-A950-3599EE5B6077}" destId="{1AEB48CA-BB49-4AC5-AFAB-F21CE7D4F9AC}" srcOrd="1" destOrd="0" parTransId="{21311E17-604F-40C9-9B2C-4D1CE5E9165F}" sibTransId="{9AF1176C-2949-4A8E-8996-BA9B20D97827}"/>
    <dgm:cxn modelId="{FCF37045-079B-4534-BDAF-30A429CA9A7B}" srcId="{13F2E3FF-ADE5-4B49-A950-3599EE5B6077}" destId="{37D31932-A556-491A-8FAC-40BDF79646F1}" srcOrd="3" destOrd="0" parTransId="{6D570CCD-AF84-46F3-BC14-E5BE2A05071A}" sibTransId="{FAC6C8FB-A4C7-4375-9E3A-61B18BE5E308}"/>
    <dgm:cxn modelId="{B0110A6F-BADA-4675-A826-999FF16BB03D}" type="presOf" srcId="{281FEBE8-55AA-4E3A-9F6B-03ACB51A3EBF}" destId="{B86F1BD9-F81B-4E1D-B58C-CB68C7BA1B86}" srcOrd="0" destOrd="0" presId="urn:microsoft.com/office/officeart/2005/8/layout/vList2"/>
    <dgm:cxn modelId="{99854F85-32DB-4913-97F0-6C3D5F1D38B5}" srcId="{13F2E3FF-ADE5-4B49-A950-3599EE5B6077}" destId="{281FEBE8-55AA-4E3A-9F6B-03ACB51A3EBF}" srcOrd="0" destOrd="0" parTransId="{724867F5-AD95-40D1-992C-3A6A0064CC21}" sibTransId="{A4B7FD15-20CE-43F1-8029-319278DFA7D5}"/>
    <dgm:cxn modelId="{57B3E09A-41C9-42DB-AFCE-AE3EB1991AF4}" type="presOf" srcId="{AA1248E6-5126-4B26-B3B7-99A65EFEBF98}" destId="{84ACC314-2B8F-4371-92D4-1AFE020D0FE0}" srcOrd="0" destOrd="0" presId="urn:microsoft.com/office/officeart/2005/8/layout/vList2"/>
    <dgm:cxn modelId="{59239EA5-D814-4DC9-8FBA-073AE97A94DD}" type="presOf" srcId="{37D31932-A556-491A-8FAC-40BDF79646F1}" destId="{9F347EDA-2C4C-4CEB-8C42-946C799B326A}" srcOrd="0" destOrd="0" presId="urn:microsoft.com/office/officeart/2005/8/layout/vList2"/>
    <dgm:cxn modelId="{35EBC1BC-9FF0-4C8D-8063-A323D058F631}" type="presOf" srcId="{1AEB48CA-BB49-4AC5-AFAB-F21CE7D4F9AC}" destId="{2F436AE9-5C96-43B5-8257-8C207B432969}" srcOrd="0" destOrd="0" presId="urn:microsoft.com/office/officeart/2005/8/layout/vList2"/>
    <dgm:cxn modelId="{35F141D6-049C-406F-A252-A008F4C38814}" srcId="{13F2E3FF-ADE5-4B49-A950-3599EE5B6077}" destId="{AA1248E6-5126-4B26-B3B7-99A65EFEBF98}" srcOrd="2" destOrd="0" parTransId="{B1C98943-60E6-40B2-A414-8979E1DEB92C}" sibTransId="{1D634774-1DEB-48EA-A839-3FE3E20060B6}"/>
    <dgm:cxn modelId="{38603BFA-84EC-4211-9418-6A80310937D6}" type="presOf" srcId="{13F2E3FF-ADE5-4B49-A950-3599EE5B6077}" destId="{8D205949-ABB4-4165-A184-A08718505537}" srcOrd="0" destOrd="0" presId="urn:microsoft.com/office/officeart/2005/8/layout/vList2"/>
    <dgm:cxn modelId="{F7AC7313-8F87-430C-91A2-2D1C0DD402EA}" type="presParOf" srcId="{8D205949-ABB4-4165-A184-A08718505537}" destId="{B86F1BD9-F81B-4E1D-B58C-CB68C7BA1B86}" srcOrd="0" destOrd="0" presId="urn:microsoft.com/office/officeart/2005/8/layout/vList2"/>
    <dgm:cxn modelId="{BC567115-E8C2-44BC-A149-FC922CCBF0E3}" type="presParOf" srcId="{8D205949-ABB4-4165-A184-A08718505537}" destId="{D856C42B-8AD8-485D-B72E-6FA0185C61D1}" srcOrd="1" destOrd="0" presId="urn:microsoft.com/office/officeart/2005/8/layout/vList2"/>
    <dgm:cxn modelId="{B0727962-243D-4A5D-843F-6ED9ABB0986E}" type="presParOf" srcId="{8D205949-ABB4-4165-A184-A08718505537}" destId="{2F436AE9-5C96-43B5-8257-8C207B432969}" srcOrd="2" destOrd="0" presId="urn:microsoft.com/office/officeart/2005/8/layout/vList2"/>
    <dgm:cxn modelId="{2830AC96-9FAE-4212-AC2B-826B0F0B1C0A}" type="presParOf" srcId="{8D205949-ABB4-4165-A184-A08718505537}" destId="{E9086342-F01F-4688-BF09-3DA6500295F7}" srcOrd="3" destOrd="0" presId="urn:microsoft.com/office/officeart/2005/8/layout/vList2"/>
    <dgm:cxn modelId="{6853D7BB-A1B8-4CEE-9A07-E8117DA6D97E}" type="presParOf" srcId="{8D205949-ABB4-4165-A184-A08718505537}" destId="{84ACC314-2B8F-4371-92D4-1AFE020D0FE0}" srcOrd="4" destOrd="0" presId="urn:microsoft.com/office/officeart/2005/8/layout/vList2"/>
    <dgm:cxn modelId="{07E13100-4BDB-4C55-82F3-4E17C79C62C0}" type="presParOf" srcId="{8D205949-ABB4-4165-A184-A08718505537}" destId="{109A51AC-62EC-4339-93A4-BB86C16C1929}" srcOrd="5" destOrd="0" presId="urn:microsoft.com/office/officeart/2005/8/layout/vList2"/>
    <dgm:cxn modelId="{6817FFA9-6C38-4625-B9F2-9661411BB266}" type="presParOf" srcId="{8D205949-ABB4-4165-A184-A08718505537}" destId="{9F347EDA-2C4C-4CEB-8C42-946C799B32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F2E3FF-ADE5-4B49-A950-3599EE5B60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FEBE8-55AA-4E3A-9F6B-03ACB51A3EBF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724867F5-AD95-40D1-992C-3A6A0064CC21}" type="parTrans" cxnId="{99854F85-32DB-4913-97F0-6C3D5F1D38B5}">
      <dgm:prSet/>
      <dgm:spPr/>
      <dgm:t>
        <a:bodyPr/>
        <a:lstStyle/>
        <a:p>
          <a:endParaRPr lang="en-US"/>
        </a:p>
      </dgm:t>
    </dgm:pt>
    <dgm:pt modelId="{A4B7FD15-20CE-43F1-8029-319278DFA7D5}" type="sibTrans" cxnId="{99854F85-32DB-4913-97F0-6C3D5F1D38B5}">
      <dgm:prSet/>
      <dgm:spPr/>
      <dgm:t>
        <a:bodyPr/>
        <a:lstStyle/>
        <a:p>
          <a:endParaRPr lang="en-US"/>
        </a:p>
      </dgm:t>
    </dgm:pt>
    <dgm:pt modelId="{1AEB48CA-BB49-4AC5-AFAB-F21CE7D4F9AC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21311E17-604F-40C9-9B2C-4D1CE5E9165F}" type="parTrans" cxnId="{E8280241-4347-4882-B2D8-7DB47AF57504}">
      <dgm:prSet/>
      <dgm:spPr/>
      <dgm:t>
        <a:bodyPr/>
        <a:lstStyle/>
        <a:p>
          <a:endParaRPr lang="en-AU"/>
        </a:p>
      </dgm:t>
    </dgm:pt>
    <dgm:pt modelId="{9AF1176C-2949-4A8E-8996-BA9B20D97827}" type="sibTrans" cxnId="{E8280241-4347-4882-B2D8-7DB47AF57504}">
      <dgm:prSet/>
      <dgm:spPr/>
      <dgm:t>
        <a:bodyPr/>
        <a:lstStyle/>
        <a:p>
          <a:endParaRPr lang="en-AU"/>
        </a:p>
      </dgm:t>
    </dgm:pt>
    <dgm:pt modelId="{AA1248E6-5126-4B26-B3B7-99A65EFEBF98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B1C98943-60E6-40B2-A414-8979E1DEB92C}" type="parTrans" cxnId="{35F141D6-049C-406F-A252-A008F4C38814}">
      <dgm:prSet/>
      <dgm:spPr/>
      <dgm:t>
        <a:bodyPr/>
        <a:lstStyle/>
        <a:p>
          <a:endParaRPr lang="en-AU"/>
        </a:p>
      </dgm:t>
    </dgm:pt>
    <dgm:pt modelId="{1D634774-1DEB-48EA-A839-3FE3E20060B6}" type="sibTrans" cxnId="{35F141D6-049C-406F-A252-A008F4C38814}">
      <dgm:prSet/>
      <dgm:spPr/>
      <dgm:t>
        <a:bodyPr/>
        <a:lstStyle/>
        <a:p>
          <a:endParaRPr lang="en-AU"/>
        </a:p>
      </dgm:t>
    </dgm:pt>
    <dgm:pt modelId="{37D31932-A556-491A-8FAC-40BDF79646F1}">
      <dgm:prSet custT="1"/>
      <dgm:spPr/>
      <dgm:t>
        <a:bodyPr/>
        <a:lstStyle/>
        <a:p>
          <a:pPr algn="ctr"/>
          <a:endParaRPr lang="en-US" sz="2400" b="1" dirty="0"/>
        </a:p>
      </dgm:t>
    </dgm:pt>
    <dgm:pt modelId="{6D570CCD-AF84-46F3-BC14-E5BE2A05071A}" type="parTrans" cxnId="{FCF37045-079B-4534-BDAF-30A429CA9A7B}">
      <dgm:prSet/>
      <dgm:spPr/>
      <dgm:t>
        <a:bodyPr/>
        <a:lstStyle/>
        <a:p>
          <a:endParaRPr lang="en-AU"/>
        </a:p>
      </dgm:t>
    </dgm:pt>
    <dgm:pt modelId="{FAC6C8FB-A4C7-4375-9E3A-61B18BE5E308}" type="sibTrans" cxnId="{FCF37045-079B-4534-BDAF-30A429CA9A7B}">
      <dgm:prSet/>
      <dgm:spPr/>
      <dgm:t>
        <a:bodyPr/>
        <a:lstStyle/>
        <a:p>
          <a:endParaRPr lang="en-AU"/>
        </a:p>
      </dgm:t>
    </dgm:pt>
    <dgm:pt modelId="{8D205949-ABB4-4165-A184-A08718505537}" type="pres">
      <dgm:prSet presAssocID="{13F2E3FF-ADE5-4B49-A950-3599EE5B6077}" presName="linear" presStyleCnt="0">
        <dgm:presLayoutVars>
          <dgm:animLvl val="lvl"/>
          <dgm:resizeHandles val="exact"/>
        </dgm:presLayoutVars>
      </dgm:prSet>
      <dgm:spPr/>
    </dgm:pt>
    <dgm:pt modelId="{B86F1BD9-F81B-4E1D-B58C-CB68C7BA1B86}" type="pres">
      <dgm:prSet presAssocID="{281FEBE8-55AA-4E3A-9F6B-03ACB51A3EBF}" presName="parentText" presStyleLbl="node1" presStyleIdx="0" presStyleCnt="4" custAng="10417989" custFlipVert="1" custScaleX="57472" custScaleY="2000000" custLinFactY="-48900000" custLinFactNeighborX="2221" custLinFactNeighborY="-48999075">
        <dgm:presLayoutVars>
          <dgm:chMax val="0"/>
          <dgm:bulletEnabled val="1"/>
        </dgm:presLayoutVars>
      </dgm:prSet>
      <dgm:spPr/>
    </dgm:pt>
    <dgm:pt modelId="{D856C42B-8AD8-485D-B72E-6FA0185C61D1}" type="pres">
      <dgm:prSet presAssocID="{A4B7FD15-20CE-43F1-8029-319278DFA7D5}" presName="spacer" presStyleCnt="0"/>
      <dgm:spPr/>
    </dgm:pt>
    <dgm:pt modelId="{2F436AE9-5C96-43B5-8257-8C207B432969}" type="pres">
      <dgm:prSet presAssocID="{1AEB48CA-BB49-4AC5-AFAB-F21CE7D4F9AC}" presName="parentText" presStyleLbl="node1" presStyleIdx="1" presStyleCnt="4" custAng="21412211" custFlipVert="0" custScaleY="2000000" custLinFactY="-10800000" custLinFactNeighborX="454" custLinFactNeighborY="-10874069">
        <dgm:presLayoutVars>
          <dgm:chMax val="0"/>
          <dgm:bulletEnabled val="1"/>
        </dgm:presLayoutVars>
      </dgm:prSet>
      <dgm:spPr/>
    </dgm:pt>
    <dgm:pt modelId="{E9086342-F01F-4688-BF09-3DA6500295F7}" type="pres">
      <dgm:prSet presAssocID="{9AF1176C-2949-4A8E-8996-BA9B20D97827}" presName="spacer" presStyleCnt="0"/>
      <dgm:spPr/>
    </dgm:pt>
    <dgm:pt modelId="{84ACC314-2B8F-4371-92D4-1AFE020D0FE0}" type="pres">
      <dgm:prSet presAssocID="{AA1248E6-5126-4B26-B3B7-99A65EFEBF98}" presName="parentText" presStyleLbl="node1" presStyleIdx="2" presStyleCnt="4" custAng="21419495" custFlipVert="0" custScaleY="2000000" custLinFactY="-22400000" custLinFactNeighborX="3022" custLinFactNeighborY="-22448627">
        <dgm:presLayoutVars>
          <dgm:chMax val="0"/>
          <dgm:bulletEnabled val="1"/>
        </dgm:presLayoutVars>
      </dgm:prSet>
      <dgm:spPr/>
    </dgm:pt>
    <dgm:pt modelId="{109A51AC-62EC-4339-93A4-BB86C16C1929}" type="pres">
      <dgm:prSet presAssocID="{1D634774-1DEB-48EA-A839-3FE3E20060B6}" presName="spacer" presStyleCnt="0"/>
      <dgm:spPr/>
    </dgm:pt>
    <dgm:pt modelId="{9F347EDA-2C4C-4CEB-8C42-946C799B326A}" type="pres">
      <dgm:prSet presAssocID="{37D31932-A556-491A-8FAC-40BDF79646F1}" presName="parentText" presStyleLbl="node1" presStyleIdx="3" presStyleCnt="4" custScaleX="99990" custScaleY="2000000" custLinFactY="20500000" custLinFactNeighborX="189" custLinFactNeighborY="20559523">
        <dgm:presLayoutVars>
          <dgm:chMax val="0"/>
          <dgm:bulletEnabled val="1"/>
        </dgm:presLayoutVars>
      </dgm:prSet>
      <dgm:spPr/>
    </dgm:pt>
  </dgm:ptLst>
  <dgm:cxnLst>
    <dgm:cxn modelId="{E8280241-4347-4882-B2D8-7DB47AF57504}" srcId="{13F2E3FF-ADE5-4B49-A950-3599EE5B6077}" destId="{1AEB48CA-BB49-4AC5-AFAB-F21CE7D4F9AC}" srcOrd="1" destOrd="0" parTransId="{21311E17-604F-40C9-9B2C-4D1CE5E9165F}" sibTransId="{9AF1176C-2949-4A8E-8996-BA9B20D97827}"/>
    <dgm:cxn modelId="{FCF37045-079B-4534-BDAF-30A429CA9A7B}" srcId="{13F2E3FF-ADE5-4B49-A950-3599EE5B6077}" destId="{37D31932-A556-491A-8FAC-40BDF79646F1}" srcOrd="3" destOrd="0" parTransId="{6D570CCD-AF84-46F3-BC14-E5BE2A05071A}" sibTransId="{FAC6C8FB-A4C7-4375-9E3A-61B18BE5E308}"/>
    <dgm:cxn modelId="{B0110A6F-BADA-4675-A826-999FF16BB03D}" type="presOf" srcId="{281FEBE8-55AA-4E3A-9F6B-03ACB51A3EBF}" destId="{B86F1BD9-F81B-4E1D-B58C-CB68C7BA1B86}" srcOrd="0" destOrd="0" presId="urn:microsoft.com/office/officeart/2005/8/layout/vList2"/>
    <dgm:cxn modelId="{99854F85-32DB-4913-97F0-6C3D5F1D38B5}" srcId="{13F2E3FF-ADE5-4B49-A950-3599EE5B6077}" destId="{281FEBE8-55AA-4E3A-9F6B-03ACB51A3EBF}" srcOrd="0" destOrd="0" parTransId="{724867F5-AD95-40D1-992C-3A6A0064CC21}" sibTransId="{A4B7FD15-20CE-43F1-8029-319278DFA7D5}"/>
    <dgm:cxn modelId="{57B3E09A-41C9-42DB-AFCE-AE3EB1991AF4}" type="presOf" srcId="{AA1248E6-5126-4B26-B3B7-99A65EFEBF98}" destId="{84ACC314-2B8F-4371-92D4-1AFE020D0FE0}" srcOrd="0" destOrd="0" presId="urn:microsoft.com/office/officeart/2005/8/layout/vList2"/>
    <dgm:cxn modelId="{59239EA5-D814-4DC9-8FBA-073AE97A94DD}" type="presOf" srcId="{37D31932-A556-491A-8FAC-40BDF79646F1}" destId="{9F347EDA-2C4C-4CEB-8C42-946C799B326A}" srcOrd="0" destOrd="0" presId="urn:microsoft.com/office/officeart/2005/8/layout/vList2"/>
    <dgm:cxn modelId="{35EBC1BC-9FF0-4C8D-8063-A323D058F631}" type="presOf" srcId="{1AEB48CA-BB49-4AC5-AFAB-F21CE7D4F9AC}" destId="{2F436AE9-5C96-43B5-8257-8C207B432969}" srcOrd="0" destOrd="0" presId="urn:microsoft.com/office/officeart/2005/8/layout/vList2"/>
    <dgm:cxn modelId="{35F141D6-049C-406F-A252-A008F4C38814}" srcId="{13F2E3FF-ADE5-4B49-A950-3599EE5B6077}" destId="{AA1248E6-5126-4B26-B3B7-99A65EFEBF98}" srcOrd="2" destOrd="0" parTransId="{B1C98943-60E6-40B2-A414-8979E1DEB92C}" sibTransId="{1D634774-1DEB-48EA-A839-3FE3E20060B6}"/>
    <dgm:cxn modelId="{38603BFA-84EC-4211-9418-6A80310937D6}" type="presOf" srcId="{13F2E3FF-ADE5-4B49-A950-3599EE5B6077}" destId="{8D205949-ABB4-4165-A184-A08718505537}" srcOrd="0" destOrd="0" presId="urn:microsoft.com/office/officeart/2005/8/layout/vList2"/>
    <dgm:cxn modelId="{F7AC7313-8F87-430C-91A2-2D1C0DD402EA}" type="presParOf" srcId="{8D205949-ABB4-4165-A184-A08718505537}" destId="{B86F1BD9-F81B-4E1D-B58C-CB68C7BA1B86}" srcOrd="0" destOrd="0" presId="urn:microsoft.com/office/officeart/2005/8/layout/vList2"/>
    <dgm:cxn modelId="{BC567115-E8C2-44BC-A149-FC922CCBF0E3}" type="presParOf" srcId="{8D205949-ABB4-4165-A184-A08718505537}" destId="{D856C42B-8AD8-485D-B72E-6FA0185C61D1}" srcOrd="1" destOrd="0" presId="urn:microsoft.com/office/officeart/2005/8/layout/vList2"/>
    <dgm:cxn modelId="{B0727962-243D-4A5D-843F-6ED9ABB0986E}" type="presParOf" srcId="{8D205949-ABB4-4165-A184-A08718505537}" destId="{2F436AE9-5C96-43B5-8257-8C207B432969}" srcOrd="2" destOrd="0" presId="urn:microsoft.com/office/officeart/2005/8/layout/vList2"/>
    <dgm:cxn modelId="{2830AC96-9FAE-4212-AC2B-826B0F0B1C0A}" type="presParOf" srcId="{8D205949-ABB4-4165-A184-A08718505537}" destId="{E9086342-F01F-4688-BF09-3DA6500295F7}" srcOrd="3" destOrd="0" presId="urn:microsoft.com/office/officeart/2005/8/layout/vList2"/>
    <dgm:cxn modelId="{6853D7BB-A1B8-4CEE-9A07-E8117DA6D97E}" type="presParOf" srcId="{8D205949-ABB4-4165-A184-A08718505537}" destId="{84ACC314-2B8F-4371-92D4-1AFE020D0FE0}" srcOrd="4" destOrd="0" presId="urn:microsoft.com/office/officeart/2005/8/layout/vList2"/>
    <dgm:cxn modelId="{07E13100-4BDB-4C55-82F3-4E17C79C62C0}" type="presParOf" srcId="{8D205949-ABB4-4165-A184-A08718505537}" destId="{109A51AC-62EC-4339-93A4-BB86C16C1929}" srcOrd="5" destOrd="0" presId="urn:microsoft.com/office/officeart/2005/8/layout/vList2"/>
    <dgm:cxn modelId="{6817FFA9-6C38-4625-B9F2-9661411BB266}" type="presParOf" srcId="{8D205949-ABB4-4165-A184-A08718505537}" destId="{9F347EDA-2C4C-4CEB-8C42-946C799B32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F2E3FF-ADE5-4B49-A950-3599EE5B60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FEBE8-55AA-4E3A-9F6B-03ACB51A3EBF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724867F5-AD95-40D1-992C-3A6A0064CC21}" type="parTrans" cxnId="{99854F85-32DB-4913-97F0-6C3D5F1D38B5}">
      <dgm:prSet/>
      <dgm:spPr/>
      <dgm:t>
        <a:bodyPr/>
        <a:lstStyle/>
        <a:p>
          <a:endParaRPr lang="en-US"/>
        </a:p>
      </dgm:t>
    </dgm:pt>
    <dgm:pt modelId="{A4B7FD15-20CE-43F1-8029-319278DFA7D5}" type="sibTrans" cxnId="{99854F85-32DB-4913-97F0-6C3D5F1D38B5}">
      <dgm:prSet/>
      <dgm:spPr/>
      <dgm:t>
        <a:bodyPr/>
        <a:lstStyle/>
        <a:p>
          <a:endParaRPr lang="en-US"/>
        </a:p>
      </dgm:t>
    </dgm:pt>
    <dgm:pt modelId="{1AEB48CA-BB49-4AC5-AFAB-F21CE7D4F9AC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21311E17-604F-40C9-9B2C-4D1CE5E9165F}" type="parTrans" cxnId="{E8280241-4347-4882-B2D8-7DB47AF57504}">
      <dgm:prSet/>
      <dgm:spPr/>
      <dgm:t>
        <a:bodyPr/>
        <a:lstStyle/>
        <a:p>
          <a:endParaRPr lang="en-AU"/>
        </a:p>
      </dgm:t>
    </dgm:pt>
    <dgm:pt modelId="{9AF1176C-2949-4A8E-8996-BA9B20D97827}" type="sibTrans" cxnId="{E8280241-4347-4882-B2D8-7DB47AF57504}">
      <dgm:prSet/>
      <dgm:spPr/>
      <dgm:t>
        <a:bodyPr/>
        <a:lstStyle/>
        <a:p>
          <a:endParaRPr lang="en-AU"/>
        </a:p>
      </dgm:t>
    </dgm:pt>
    <dgm:pt modelId="{AA1248E6-5126-4B26-B3B7-99A65EFEBF98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B1C98943-60E6-40B2-A414-8979E1DEB92C}" type="parTrans" cxnId="{35F141D6-049C-406F-A252-A008F4C38814}">
      <dgm:prSet/>
      <dgm:spPr/>
      <dgm:t>
        <a:bodyPr/>
        <a:lstStyle/>
        <a:p>
          <a:endParaRPr lang="en-AU"/>
        </a:p>
      </dgm:t>
    </dgm:pt>
    <dgm:pt modelId="{1D634774-1DEB-48EA-A839-3FE3E20060B6}" type="sibTrans" cxnId="{35F141D6-049C-406F-A252-A008F4C38814}">
      <dgm:prSet/>
      <dgm:spPr/>
      <dgm:t>
        <a:bodyPr/>
        <a:lstStyle/>
        <a:p>
          <a:endParaRPr lang="en-AU"/>
        </a:p>
      </dgm:t>
    </dgm:pt>
    <dgm:pt modelId="{37D31932-A556-491A-8FAC-40BDF79646F1}">
      <dgm:prSet custT="1"/>
      <dgm:spPr/>
      <dgm:t>
        <a:bodyPr/>
        <a:lstStyle/>
        <a:p>
          <a:pPr algn="ctr"/>
          <a:endParaRPr lang="en-US" sz="2400" b="1" dirty="0"/>
        </a:p>
      </dgm:t>
    </dgm:pt>
    <dgm:pt modelId="{6D570CCD-AF84-46F3-BC14-E5BE2A05071A}" type="parTrans" cxnId="{FCF37045-079B-4534-BDAF-30A429CA9A7B}">
      <dgm:prSet/>
      <dgm:spPr/>
      <dgm:t>
        <a:bodyPr/>
        <a:lstStyle/>
        <a:p>
          <a:endParaRPr lang="en-AU"/>
        </a:p>
      </dgm:t>
    </dgm:pt>
    <dgm:pt modelId="{FAC6C8FB-A4C7-4375-9E3A-61B18BE5E308}" type="sibTrans" cxnId="{FCF37045-079B-4534-BDAF-30A429CA9A7B}">
      <dgm:prSet/>
      <dgm:spPr/>
      <dgm:t>
        <a:bodyPr/>
        <a:lstStyle/>
        <a:p>
          <a:endParaRPr lang="en-AU"/>
        </a:p>
      </dgm:t>
    </dgm:pt>
    <dgm:pt modelId="{8D205949-ABB4-4165-A184-A08718505537}" type="pres">
      <dgm:prSet presAssocID="{13F2E3FF-ADE5-4B49-A950-3599EE5B6077}" presName="linear" presStyleCnt="0">
        <dgm:presLayoutVars>
          <dgm:animLvl val="lvl"/>
          <dgm:resizeHandles val="exact"/>
        </dgm:presLayoutVars>
      </dgm:prSet>
      <dgm:spPr/>
    </dgm:pt>
    <dgm:pt modelId="{B86F1BD9-F81B-4E1D-B58C-CB68C7BA1B86}" type="pres">
      <dgm:prSet presAssocID="{281FEBE8-55AA-4E3A-9F6B-03ACB51A3EBF}" presName="parentText" presStyleLbl="node1" presStyleIdx="0" presStyleCnt="4" custAng="10417989" custFlipVert="1" custScaleX="57472" custScaleY="2000000" custLinFactY="-48900000" custLinFactNeighborX="2221" custLinFactNeighborY="-48999075">
        <dgm:presLayoutVars>
          <dgm:chMax val="0"/>
          <dgm:bulletEnabled val="1"/>
        </dgm:presLayoutVars>
      </dgm:prSet>
      <dgm:spPr/>
    </dgm:pt>
    <dgm:pt modelId="{D856C42B-8AD8-485D-B72E-6FA0185C61D1}" type="pres">
      <dgm:prSet presAssocID="{A4B7FD15-20CE-43F1-8029-319278DFA7D5}" presName="spacer" presStyleCnt="0"/>
      <dgm:spPr/>
    </dgm:pt>
    <dgm:pt modelId="{2F436AE9-5C96-43B5-8257-8C207B432969}" type="pres">
      <dgm:prSet presAssocID="{1AEB48CA-BB49-4AC5-AFAB-F21CE7D4F9AC}" presName="parentText" presStyleLbl="node1" presStyleIdx="1" presStyleCnt="4" custAng="21412211" custFlipVert="0" custScaleY="2000000" custLinFactY="-10800000" custLinFactNeighborX="454" custLinFactNeighborY="-10874069">
        <dgm:presLayoutVars>
          <dgm:chMax val="0"/>
          <dgm:bulletEnabled val="1"/>
        </dgm:presLayoutVars>
      </dgm:prSet>
      <dgm:spPr/>
    </dgm:pt>
    <dgm:pt modelId="{E9086342-F01F-4688-BF09-3DA6500295F7}" type="pres">
      <dgm:prSet presAssocID="{9AF1176C-2949-4A8E-8996-BA9B20D97827}" presName="spacer" presStyleCnt="0"/>
      <dgm:spPr/>
    </dgm:pt>
    <dgm:pt modelId="{84ACC314-2B8F-4371-92D4-1AFE020D0FE0}" type="pres">
      <dgm:prSet presAssocID="{AA1248E6-5126-4B26-B3B7-99A65EFEBF98}" presName="parentText" presStyleLbl="node1" presStyleIdx="2" presStyleCnt="4" custAng="21419495" custFlipVert="0" custScaleY="2000000" custLinFactY="-22400000" custLinFactNeighborX="3022" custLinFactNeighborY="-22448627">
        <dgm:presLayoutVars>
          <dgm:chMax val="0"/>
          <dgm:bulletEnabled val="1"/>
        </dgm:presLayoutVars>
      </dgm:prSet>
      <dgm:spPr/>
    </dgm:pt>
    <dgm:pt modelId="{109A51AC-62EC-4339-93A4-BB86C16C1929}" type="pres">
      <dgm:prSet presAssocID="{1D634774-1DEB-48EA-A839-3FE3E20060B6}" presName="spacer" presStyleCnt="0"/>
      <dgm:spPr/>
    </dgm:pt>
    <dgm:pt modelId="{9F347EDA-2C4C-4CEB-8C42-946C799B326A}" type="pres">
      <dgm:prSet presAssocID="{37D31932-A556-491A-8FAC-40BDF79646F1}" presName="parentText" presStyleLbl="node1" presStyleIdx="3" presStyleCnt="4" custScaleX="99990" custScaleY="2000000" custLinFactY="20500000" custLinFactNeighborX="189" custLinFactNeighborY="20559523">
        <dgm:presLayoutVars>
          <dgm:chMax val="0"/>
          <dgm:bulletEnabled val="1"/>
        </dgm:presLayoutVars>
      </dgm:prSet>
      <dgm:spPr/>
    </dgm:pt>
  </dgm:ptLst>
  <dgm:cxnLst>
    <dgm:cxn modelId="{E8280241-4347-4882-B2D8-7DB47AF57504}" srcId="{13F2E3FF-ADE5-4B49-A950-3599EE5B6077}" destId="{1AEB48CA-BB49-4AC5-AFAB-F21CE7D4F9AC}" srcOrd="1" destOrd="0" parTransId="{21311E17-604F-40C9-9B2C-4D1CE5E9165F}" sibTransId="{9AF1176C-2949-4A8E-8996-BA9B20D97827}"/>
    <dgm:cxn modelId="{FCF37045-079B-4534-BDAF-30A429CA9A7B}" srcId="{13F2E3FF-ADE5-4B49-A950-3599EE5B6077}" destId="{37D31932-A556-491A-8FAC-40BDF79646F1}" srcOrd="3" destOrd="0" parTransId="{6D570CCD-AF84-46F3-BC14-E5BE2A05071A}" sibTransId="{FAC6C8FB-A4C7-4375-9E3A-61B18BE5E308}"/>
    <dgm:cxn modelId="{B0110A6F-BADA-4675-A826-999FF16BB03D}" type="presOf" srcId="{281FEBE8-55AA-4E3A-9F6B-03ACB51A3EBF}" destId="{B86F1BD9-F81B-4E1D-B58C-CB68C7BA1B86}" srcOrd="0" destOrd="0" presId="urn:microsoft.com/office/officeart/2005/8/layout/vList2"/>
    <dgm:cxn modelId="{99854F85-32DB-4913-97F0-6C3D5F1D38B5}" srcId="{13F2E3FF-ADE5-4B49-A950-3599EE5B6077}" destId="{281FEBE8-55AA-4E3A-9F6B-03ACB51A3EBF}" srcOrd="0" destOrd="0" parTransId="{724867F5-AD95-40D1-992C-3A6A0064CC21}" sibTransId="{A4B7FD15-20CE-43F1-8029-319278DFA7D5}"/>
    <dgm:cxn modelId="{57B3E09A-41C9-42DB-AFCE-AE3EB1991AF4}" type="presOf" srcId="{AA1248E6-5126-4B26-B3B7-99A65EFEBF98}" destId="{84ACC314-2B8F-4371-92D4-1AFE020D0FE0}" srcOrd="0" destOrd="0" presId="urn:microsoft.com/office/officeart/2005/8/layout/vList2"/>
    <dgm:cxn modelId="{59239EA5-D814-4DC9-8FBA-073AE97A94DD}" type="presOf" srcId="{37D31932-A556-491A-8FAC-40BDF79646F1}" destId="{9F347EDA-2C4C-4CEB-8C42-946C799B326A}" srcOrd="0" destOrd="0" presId="urn:microsoft.com/office/officeart/2005/8/layout/vList2"/>
    <dgm:cxn modelId="{35EBC1BC-9FF0-4C8D-8063-A323D058F631}" type="presOf" srcId="{1AEB48CA-BB49-4AC5-AFAB-F21CE7D4F9AC}" destId="{2F436AE9-5C96-43B5-8257-8C207B432969}" srcOrd="0" destOrd="0" presId="urn:microsoft.com/office/officeart/2005/8/layout/vList2"/>
    <dgm:cxn modelId="{35F141D6-049C-406F-A252-A008F4C38814}" srcId="{13F2E3FF-ADE5-4B49-A950-3599EE5B6077}" destId="{AA1248E6-5126-4B26-B3B7-99A65EFEBF98}" srcOrd="2" destOrd="0" parTransId="{B1C98943-60E6-40B2-A414-8979E1DEB92C}" sibTransId="{1D634774-1DEB-48EA-A839-3FE3E20060B6}"/>
    <dgm:cxn modelId="{38603BFA-84EC-4211-9418-6A80310937D6}" type="presOf" srcId="{13F2E3FF-ADE5-4B49-A950-3599EE5B6077}" destId="{8D205949-ABB4-4165-A184-A08718505537}" srcOrd="0" destOrd="0" presId="urn:microsoft.com/office/officeart/2005/8/layout/vList2"/>
    <dgm:cxn modelId="{F7AC7313-8F87-430C-91A2-2D1C0DD402EA}" type="presParOf" srcId="{8D205949-ABB4-4165-A184-A08718505537}" destId="{B86F1BD9-F81B-4E1D-B58C-CB68C7BA1B86}" srcOrd="0" destOrd="0" presId="urn:microsoft.com/office/officeart/2005/8/layout/vList2"/>
    <dgm:cxn modelId="{BC567115-E8C2-44BC-A149-FC922CCBF0E3}" type="presParOf" srcId="{8D205949-ABB4-4165-A184-A08718505537}" destId="{D856C42B-8AD8-485D-B72E-6FA0185C61D1}" srcOrd="1" destOrd="0" presId="urn:microsoft.com/office/officeart/2005/8/layout/vList2"/>
    <dgm:cxn modelId="{B0727962-243D-4A5D-843F-6ED9ABB0986E}" type="presParOf" srcId="{8D205949-ABB4-4165-A184-A08718505537}" destId="{2F436AE9-5C96-43B5-8257-8C207B432969}" srcOrd="2" destOrd="0" presId="urn:microsoft.com/office/officeart/2005/8/layout/vList2"/>
    <dgm:cxn modelId="{2830AC96-9FAE-4212-AC2B-826B0F0B1C0A}" type="presParOf" srcId="{8D205949-ABB4-4165-A184-A08718505537}" destId="{E9086342-F01F-4688-BF09-3DA6500295F7}" srcOrd="3" destOrd="0" presId="urn:microsoft.com/office/officeart/2005/8/layout/vList2"/>
    <dgm:cxn modelId="{6853D7BB-A1B8-4CEE-9A07-E8117DA6D97E}" type="presParOf" srcId="{8D205949-ABB4-4165-A184-A08718505537}" destId="{84ACC314-2B8F-4371-92D4-1AFE020D0FE0}" srcOrd="4" destOrd="0" presId="urn:microsoft.com/office/officeart/2005/8/layout/vList2"/>
    <dgm:cxn modelId="{07E13100-4BDB-4C55-82F3-4E17C79C62C0}" type="presParOf" srcId="{8D205949-ABB4-4165-A184-A08718505537}" destId="{109A51AC-62EC-4339-93A4-BB86C16C1929}" srcOrd="5" destOrd="0" presId="urn:microsoft.com/office/officeart/2005/8/layout/vList2"/>
    <dgm:cxn modelId="{6817FFA9-6C38-4625-B9F2-9661411BB266}" type="presParOf" srcId="{8D205949-ABB4-4165-A184-A08718505537}" destId="{9F347EDA-2C4C-4CEB-8C42-946C799B32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F2E3FF-ADE5-4B49-A950-3599EE5B60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FEBE8-55AA-4E3A-9F6B-03ACB51A3EBF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724867F5-AD95-40D1-992C-3A6A0064CC21}" type="parTrans" cxnId="{99854F85-32DB-4913-97F0-6C3D5F1D38B5}">
      <dgm:prSet/>
      <dgm:spPr/>
      <dgm:t>
        <a:bodyPr/>
        <a:lstStyle/>
        <a:p>
          <a:endParaRPr lang="en-US"/>
        </a:p>
      </dgm:t>
    </dgm:pt>
    <dgm:pt modelId="{A4B7FD15-20CE-43F1-8029-319278DFA7D5}" type="sibTrans" cxnId="{99854F85-32DB-4913-97F0-6C3D5F1D38B5}">
      <dgm:prSet/>
      <dgm:spPr/>
      <dgm:t>
        <a:bodyPr/>
        <a:lstStyle/>
        <a:p>
          <a:endParaRPr lang="en-US"/>
        </a:p>
      </dgm:t>
    </dgm:pt>
    <dgm:pt modelId="{1AEB48CA-BB49-4AC5-AFAB-F21CE7D4F9AC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21311E17-604F-40C9-9B2C-4D1CE5E9165F}" type="parTrans" cxnId="{E8280241-4347-4882-B2D8-7DB47AF57504}">
      <dgm:prSet/>
      <dgm:spPr/>
      <dgm:t>
        <a:bodyPr/>
        <a:lstStyle/>
        <a:p>
          <a:endParaRPr lang="en-AU"/>
        </a:p>
      </dgm:t>
    </dgm:pt>
    <dgm:pt modelId="{9AF1176C-2949-4A8E-8996-BA9B20D97827}" type="sibTrans" cxnId="{E8280241-4347-4882-B2D8-7DB47AF57504}">
      <dgm:prSet/>
      <dgm:spPr/>
      <dgm:t>
        <a:bodyPr/>
        <a:lstStyle/>
        <a:p>
          <a:endParaRPr lang="en-AU"/>
        </a:p>
      </dgm:t>
    </dgm:pt>
    <dgm:pt modelId="{AA1248E6-5126-4B26-B3B7-99A65EFEBF98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B1C98943-60E6-40B2-A414-8979E1DEB92C}" type="parTrans" cxnId="{35F141D6-049C-406F-A252-A008F4C38814}">
      <dgm:prSet/>
      <dgm:spPr/>
      <dgm:t>
        <a:bodyPr/>
        <a:lstStyle/>
        <a:p>
          <a:endParaRPr lang="en-AU"/>
        </a:p>
      </dgm:t>
    </dgm:pt>
    <dgm:pt modelId="{1D634774-1DEB-48EA-A839-3FE3E20060B6}" type="sibTrans" cxnId="{35F141D6-049C-406F-A252-A008F4C38814}">
      <dgm:prSet/>
      <dgm:spPr/>
      <dgm:t>
        <a:bodyPr/>
        <a:lstStyle/>
        <a:p>
          <a:endParaRPr lang="en-AU"/>
        </a:p>
      </dgm:t>
    </dgm:pt>
    <dgm:pt modelId="{37D31932-A556-491A-8FAC-40BDF79646F1}">
      <dgm:prSet custT="1"/>
      <dgm:spPr/>
      <dgm:t>
        <a:bodyPr/>
        <a:lstStyle/>
        <a:p>
          <a:pPr algn="ctr"/>
          <a:endParaRPr lang="en-US" sz="2400" b="1" dirty="0"/>
        </a:p>
      </dgm:t>
    </dgm:pt>
    <dgm:pt modelId="{6D570CCD-AF84-46F3-BC14-E5BE2A05071A}" type="parTrans" cxnId="{FCF37045-079B-4534-BDAF-30A429CA9A7B}">
      <dgm:prSet/>
      <dgm:spPr/>
      <dgm:t>
        <a:bodyPr/>
        <a:lstStyle/>
        <a:p>
          <a:endParaRPr lang="en-AU"/>
        </a:p>
      </dgm:t>
    </dgm:pt>
    <dgm:pt modelId="{FAC6C8FB-A4C7-4375-9E3A-61B18BE5E308}" type="sibTrans" cxnId="{FCF37045-079B-4534-BDAF-30A429CA9A7B}">
      <dgm:prSet/>
      <dgm:spPr/>
      <dgm:t>
        <a:bodyPr/>
        <a:lstStyle/>
        <a:p>
          <a:endParaRPr lang="en-AU"/>
        </a:p>
      </dgm:t>
    </dgm:pt>
    <dgm:pt modelId="{8D205949-ABB4-4165-A184-A08718505537}" type="pres">
      <dgm:prSet presAssocID="{13F2E3FF-ADE5-4B49-A950-3599EE5B6077}" presName="linear" presStyleCnt="0">
        <dgm:presLayoutVars>
          <dgm:animLvl val="lvl"/>
          <dgm:resizeHandles val="exact"/>
        </dgm:presLayoutVars>
      </dgm:prSet>
      <dgm:spPr/>
    </dgm:pt>
    <dgm:pt modelId="{B86F1BD9-F81B-4E1D-B58C-CB68C7BA1B86}" type="pres">
      <dgm:prSet presAssocID="{281FEBE8-55AA-4E3A-9F6B-03ACB51A3EBF}" presName="parentText" presStyleLbl="node1" presStyleIdx="0" presStyleCnt="4" custAng="10417989" custFlipVert="1" custScaleX="57472" custScaleY="2000000" custLinFactY="-48900000" custLinFactNeighborX="2221" custLinFactNeighborY="-48999075">
        <dgm:presLayoutVars>
          <dgm:chMax val="0"/>
          <dgm:bulletEnabled val="1"/>
        </dgm:presLayoutVars>
      </dgm:prSet>
      <dgm:spPr/>
    </dgm:pt>
    <dgm:pt modelId="{D856C42B-8AD8-485D-B72E-6FA0185C61D1}" type="pres">
      <dgm:prSet presAssocID="{A4B7FD15-20CE-43F1-8029-319278DFA7D5}" presName="spacer" presStyleCnt="0"/>
      <dgm:spPr/>
    </dgm:pt>
    <dgm:pt modelId="{2F436AE9-5C96-43B5-8257-8C207B432969}" type="pres">
      <dgm:prSet presAssocID="{1AEB48CA-BB49-4AC5-AFAB-F21CE7D4F9AC}" presName="parentText" presStyleLbl="node1" presStyleIdx="1" presStyleCnt="4" custAng="21412211" custFlipVert="0" custScaleY="2000000" custLinFactY="-10800000" custLinFactNeighborX="454" custLinFactNeighborY="-10874069">
        <dgm:presLayoutVars>
          <dgm:chMax val="0"/>
          <dgm:bulletEnabled val="1"/>
        </dgm:presLayoutVars>
      </dgm:prSet>
      <dgm:spPr/>
    </dgm:pt>
    <dgm:pt modelId="{E9086342-F01F-4688-BF09-3DA6500295F7}" type="pres">
      <dgm:prSet presAssocID="{9AF1176C-2949-4A8E-8996-BA9B20D97827}" presName="spacer" presStyleCnt="0"/>
      <dgm:spPr/>
    </dgm:pt>
    <dgm:pt modelId="{84ACC314-2B8F-4371-92D4-1AFE020D0FE0}" type="pres">
      <dgm:prSet presAssocID="{AA1248E6-5126-4B26-B3B7-99A65EFEBF98}" presName="parentText" presStyleLbl="node1" presStyleIdx="2" presStyleCnt="4" custAng="21419495" custFlipVert="0" custScaleY="2000000" custLinFactY="-22400000" custLinFactNeighborX="3022" custLinFactNeighborY="-22448627">
        <dgm:presLayoutVars>
          <dgm:chMax val="0"/>
          <dgm:bulletEnabled val="1"/>
        </dgm:presLayoutVars>
      </dgm:prSet>
      <dgm:spPr/>
    </dgm:pt>
    <dgm:pt modelId="{109A51AC-62EC-4339-93A4-BB86C16C1929}" type="pres">
      <dgm:prSet presAssocID="{1D634774-1DEB-48EA-A839-3FE3E20060B6}" presName="spacer" presStyleCnt="0"/>
      <dgm:spPr/>
    </dgm:pt>
    <dgm:pt modelId="{9F347EDA-2C4C-4CEB-8C42-946C799B326A}" type="pres">
      <dgm:prSet presAssocID="{37D31932-A556-491A-8FAC-40BDF79646F1}" presName="parentText" presStyleLbl="node1" presStyleIdx="3" presStyleCnt="4" custScaleX="99990" custScaleY="2000000" custLinFactY="20500000" custLinFactNeighborX="189" custLinFactNeighborY="20559523">
        <dgm:presLayoutVars>
          <dgm:chMax val="0"/>
          <dgm:bulletEnabled val="1"/>
        </dgm:presLayoutVars>
      </dgm:prSet>
      <dgm:spPr/>
    </dgm:pt>
  </dgm:ptLst>
  <dgm:cxnLst>
    <dgm:cxn modelId="{E8280241-4347-4882-B2D8-7DB47AF57504}" srcId="{13F2E3FF-ADE5-4B49-A950-3599EE5B6077}" destId="{1AEB48CA-BB49-4AC5-AFAB-F21CE7D4F9AC}" srcOrd="1" destOrd="0" parTransId="{21311E17-604F-40C9-9B2C-4D1CE5E9165F}" sibTransId="{9AF1176C-2949-4A8E-8996-BA9B20D97827}"/>
    <dgm:cxn modelId="{FCF37045-079B-4534-BDAF-30A429CA9A7B}" srcId="{13F2E3FF-ADE5-4B49-A950-3599EE5B6077}" destId="{37D31932-A556-491A-8FAC-40BDF79646F1}" srcOrd="3" destOrd="0" parTransId="{6D570CCD-AF84-46F3-BC14-E5BE2A05071A}" sibTransId="{FAC6C8FB-A4C7-4375-9E3A-61B18BE5E308}"/>
    <dgm:cxn modelId="{B0110A6F-BADA-4675-A826-999FF16BB03D}" type="presOf" srcId="{281FEBE8-55AA-4E3A-9F6B-03ACB51A3EBF}" destId="{B86F1BD9-F81B-4E1D-B58C-CB68C7BA1B86}" srcOrd="0" destOrd="0" presId="urn:microsoft.com/office/officeart/2005/8/layout/vList2"/>
    <dgm:cxn modelId="{99854F85-32DB-4913-97F0-6C3D5F1D38B5}" srcId="{13F2E3FF-ADE5-4B49-A950-3599EE5B6077}" destId="{281FEBE8-55AA-4E3A-9F6B-03ACB51A3EBF}" srcOrd="0" destOrd="0" parTransId="{724867F5-AD95-40D1-992C-3A6A0064CC21}" sibTransId="{A4B7FD15-20CE-43F1-8029-319278DFA7D5}"/>
    <dgm:cxn modelId="{57B3E09A-41C9-42DB-AFCE-AE3EB1991AF4}" type="presOf" srcId="{AA1248E6-5126-4B26-B3B7-99A65EFEBF98}" destId="{84ACC314-2B8F-4371-92D4-1AFE020D0FE0}" srcOrd="0" destOrd="0" presId="urn:microsoft.com/office/officeart/2005/8/layout/vList2"/>
    <dgm:cxn modelId="{59239EA5-D814-4DC9-8FBA-073AE97A94DD}" type="presOf" srcId="{37D31932-A556-491A-8FAC-40BDF79646F1}" destId="{9F347EDA-2C4C-4CEB-8C42-946C799B326A}" srcOrd="0" destOrd="0" presId="urn:microsoft.com/office/officeart/2005/8/layout/vList2"/>
    <dgm:cxn modelId="{35EBC1BC-9FF0-4C8D-8063-A323D058F631}" type="presOf" srcId="{1AEB48CA-BB49-4AC5-AFAB-F21CE7D4F9AC}" destId="{2F436AE9-5C96-43B5-8257-8C207B432969}" srcOrd="0" destOrd="0" presId="urn:microsoft.com/office/officeart/2005/8/layout/vList2"/>
    <dgm:cxn modelId="{35F141D6-049C-406F-A252-A008F4C38814}" srcId="{13F2E3FF-ADE5-4B49-A950-3599EE5B6077}" destId="{AA1248E6-5126-4B26-B3B7-99A65EFEBF98}" srcOrd="2" destOrd="0" parTransId="{B1C98943-60E6-40B2-A414-8979E1DEB92C}" sibTransId="{1D634774-1DEB-48EA-A839-3FE3E20060B6}"/>
    <dgm:cxn modelId="{38603BFA-84EC-4211-9418-6A80310937D6}" type="presOf" srcId="{13F2E3FF-ADE5-4B49-A950-3599EE5B6077}" destId="{8D205949-ABB4-4165-A184-A08718505537}" srcOrd="0" destOrd="0" presId="urn:microsoft.com/office/officeart/2005/8/layout/vList2"/>
    <dgm:cxn modelId="{F7AC7313-8F87-430C-91A2-2D1C0DD402EA}" type="presParOf" srcId="{8D205949-ABB4-4165-A184-A08718505537}" destId="{B86F1BD9-F81B-4E1D-B58C-CB68C7BA1B86}" srcOrd="0" destOrd="0" presId="urn:microsoft.com/office/officeart/2005/8/layout/vList2"/>
    <dgm:cxn modelId="{BC567115-E8C2-44BC-A149-FC922CCBF0E3}" type="presParOf" srcId="{8D205949-ABB4-4165-A184-A08718505537}" destId="{D856C42B-8AD8-485D-B72E-6FA0185C61D1}" srcOrd="1" destOrd="0" presId="urn:microsoft.com/office/officeart/2005/8/layout/vList2"/>
    <dgm:cxn modelId="{B0727962-243D-4A5D-843F-6ED9ABB0986E}" type="presParOf" srcId="{8D205949-ABB4-4165-A184-A08718505537}" destId="{2F436AE9-5C96-43B5-8257-8C207B432969}" srcOrd="2" destOrd="0" presId="urn:microsoft.com/office/officeart/2005/8/layout/vList2"/>
    <dgm:cxn modelId="{2830AC96-9FAE-4212-AC2B-826B0F0B1C0A}" type="presParOf" srcId="{8D205949-ABB4-4165-A184-A08718505537}" destId="{E9086342-F01F-4688-BF09-3DA6500295F7}" srcOrd="3" destOrd="0" presId="urn:microsoft.com/office/officeart/2005/8/layout/vList2"/>
    <dgm:cxn modelId="{6853D7BB-A1B8-4CEE-9A07-E8117DA6D97E}" type="presParOf" srcId="{8D205949-ABB4-4165-A184-A08718505537}" destId="{84ACC314-2B8F-4371-92D4-1AFE020D0FE0}" srcOrd="4" destOrd="0" presId="urn:microsoft.com/office/officeart/2005/8/layout/vList2"/>
    <dgm:cxn modelId="{07E13100-4BDB-4C55-82F3-4E17C79C62C0}" type="presParOf" srcId="{8D205949-ABB4-4165-A184-A08718505537}" destId="{109A51AC-62EC-4339-93A4-BB86C16C1929}" srcOrd="5" destOrd="0" presId="urn:microsoft.com/office/officeart/2005/8/layout/vList2"/>
    <dgm:cxn modelId="{6817FFA9-6C38-4625-B9F2-9661411BB266}" type="presParOf" srcId="{8D205949-ABB4-4165-A184-A08718505537}" destId="{9F347EDA-2C4C-4CEB-8C42-946C799B32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F2E3FF-ADE5-4B49-A950-3599EE5B60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FEBE8-55AA-4E3A-9F6B-03ACB51A3EBF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724867F5-AD95-40D1-992C-3A6A0064CC21}" type="parTrans" cxnId="{99854F85-32DB-4913-97F0-6C3D5F1D38B5}">
      <dgm:prSet/>
      <dgm:spPr/>
      <dgm:t>
        <a:bodyPr/>
        <a:lstStyle/>
        <a:p>
          <a:endParaRPr lang="en-US"/>
        </a:p>
      </dgm:t>
    </dgm:pt>
    <dgm:pt modelId="{A4B7FD15-20CE-43F1-8029-319278DFA7D5}" type="sibTrans" cxnId="{99854F85-32DB-4913-97F0-6C3D5F1D38B5}">
      <dgm:prSet/>
      <dgm:spPr/>
      <dgm:t>
        <a:bodyPr/>
        <a:lstStyle/>
        <a:p>
          <a:endParaRPr lang="en-US"/>
        </a:p>
      </dgm:t>
    </dgm:pt>
    <dgm:pt modelId="{1AEB48CA-BB49-4AC5-AFAB-F21CE7D4F9AC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21311E17-604F-40C9-9B2C-4D1CE5E9165F}" type="parTrans" cxnId="{E8280241-4347-4882-B2D8-7DB47AF57504}">
      <dgm:prSet/>
      <dgm:spPr/>
      <dgm:t>
        <a:bodyPr/>
        <a:lstStyle/>
        <a:p>
          <a:endParaRPr lang="en-AU"/>
        </a:p>
      </dgm:t>
    </dgm:pt>
    <dgm:pt modelId="{9AF1176C-2949-4A8E-8996-BA9B20D97827}" type="sibTrans" cxnId="{E8280241-4347-4882-B2D8-7DB47AF57504}">
      <dgm:prSet/>
      <dgm:spPr/>
      <dgm:t>
        <a:bodyPr/>
        <a:lstStyle/>
        <a:p>
          <a:endParaRPr lang="en-AU"/>
        </a:p>
      </dgm:t>
    </dgm:pt>
    <dgm:pt modelId="{AA1248E6-5126-4B26-B3B7-99A65EFEBF98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B1C98943-60E6-40B2-A414-8979E1DEB92C}" type="parTrans" cxnId="{35F141D6-049C-406F-A252-A008F4C38814}">
      <dgm:prSet/>
      <dgm:spPr/>
      <dgm:t>
        <a:bodyPr/>
        <a:lstStyle/>
        <a:p>
          <a:endParaRPr lang="en-AU"/>
        </a:p>
      </dgm:t>
    </dgm:pt>
    <dgm:pt modelId="{1D634774-1DEB-48EA-A839-3FE3E20060B6}" type="sibTrans" cxnId="{35F141D6-049C-406F-A252-A008F4C38814}">
      <dgm:prSet/>
      <dgm:spPr/>
      <dgm:t>
        <a:bodyPr/>
        <a:lstStyle/>
        <a:p>
          <a:endParaRPr lang="en-AU"/>
        </a:p>
      </dgm:t>
    </dgm:pt>
    <dgm:pt modelId="{37D31932-A556-491A-8FAC-40BDF79646F1}">
      <dgm:prSet custT="1"/>
      <dgm:spPr/>
      <dgm:t>
        <a:bodyPr/>
        <a:lstStyle/>
        <a:p>
          <a:pPr algn="ctr"/>
          <a:endParaRPr lang="en-US" sz="2400" b="1" dirty="0"/>
        </a:p>
      </dgm:t>
    </dgm:pt>
    <dgm:pt modelId="{6D570CCD-AF84-46F3-BC14-E5BE2A05071A}" type="parTrans" cxnId="{FCF37045-079B-4534-BDAF-30A429CA9A7B}">
      <dgm:prSet/>
      <dgm:spPr/>
      <dgm:t>
        <a:bodyPr/>
        <a:lstStyle/>
        <a:p>
          <a:endParaRPr lang="en-AU"/>
        </a:p>
      </dgm:t>
    </dgm:pt>
    <dgm:pt modelId="{FAC6C8FB-A4C7-4375-9E3A-61B18BE5E308}" type="sibTrans" cxnId="{FCF37045-079B-4534-BDAF-30A429CA9A7B}">
      <dgm:prSet/>
      <dgm:spPr/>
      <dgm:t>
        <a:bodyPr/>
        <a:lstStyle/>
        <a:p>
          <a:endParaRPr lang="en-AU"/>
        </a:p>
      </dgm:t>
    </dgm:pt>
    <dgm:pt modelId="{8D205949-ABB4-4165-A184-A08718505537}" type="pres">
      <dgm:prSet presAssocID="{13F2E3FF-ADE5-4B49-A950-3599EE5B6077}" presName="linear" presStyleCnt="0">
        <dgm:presLayoutVars>
          <dgm:animLvl val="lvl"/>
          <dgm:resizeHandles val="exact"/>
        </dgm:presLayoutVars>
      </dgm:prSet>
      <dgm:spPr/>
    </dgm:pt>
    <dgm:pt modelId="{B86F1BD9-F81B-4E1D-B58C-CB68C7BA1B86}" type="pres">
      <dgm:prSet presAssocID="{281FEBE8-55AA-4E3A-9F6B-03ACB51A3EBF}" presName="parentText" presStyleLbl="node1" presStyleIdx="0" presStyleCnt="4" custAng="10417989" custFlipVert="1" custScaleX="57472" custScaleY="2000000" custLinFactY="-48900000" custLinFactNeighborX="2221" custLinFactNeighborY="-48999075">
        <dgm:presLayoutVars>
          <dgm:chMax val="0"/>
          <dgm:bulletEnabled val="1"/>
        </dgm:presLayoutVars>
      </dgm:prSet>
      <dgm:spPr/>
    </dgm:pt>
    <dgm:pt modelId="{D856C42B-8AD8-485D-B72E-6FA0185C61D1}" type="pres">
      <dgm:prSet presAssocID="{A4B7FD15-20CE-43F1-8029-319278DFA7D5}" presName="spacer" presStyleCnt="0"/>
      <dgm:spPr/>
    </dgm:pt>
    <dgm:pt modelId="{2F436AE9-5C96-43B5-8257-8C207B432969}" type="pres">
      <dgm:prSet presAssocID="{1AEB48CA-BB49-4AC5-AFAB-F21CE7D4F9AC}" presName="parentText" presStyleLbl="node1" presStyleIdx="1" presStyleCnt="4" custAng="21412211" custFlipVert="0" custScaleY="2000000" custLinFactY="-10800000" custLinFactNeighborX="454" custLinFactNeighborY="-10874069">
        <dgm:presLayoutVars>
          <dgm:chMax val="0"/>
          <dgm:bulletEnabled val="1"/>
        </dgm:presLayoutVars>
      </dgm:prSet>
      <dgm:spPr/>
    </dgm:pt>
    <dgm:pt modelId="{E9086342-F01F-4688-BF09-3DA6500295F7}" type="pres">
      <dgm:prSet presAssocID="{9AF1176C-2949-4A8E-8996-BA9B20D97827}" presName="spacer" presStyleCnt="0"/>
      <dgm:spPr/>
    </dgm:pt>
    <dgm:pt modelId="{84ACC314-2B8F-4371-92D4-1AFE020D0FE0}" type="pres">
      <dgm:prSet presAssocID="{AA1248E6-5126-4B26-B3B7-99A65EFEBF98}" presName="parentText" presStyleLbl="node1" presStyleIdx="2" presStyleCnt="4" custAng="21419495" custFlipVert="0" custScaleY="2000000" custLinFactY="-22400000" custLinFactNeighborX="3022" custLinFactNeighborY="-22448627">
        <dgm:presLayoutVars>
          <dgm:chMax val="0"/>
          <dgm:bulletEnabled val="1"/>
        </dgm:presLayoutVars>
      </dgm:prSet>
      <dgm:spPr/>
    </dgm:pt>
    <dgm:pt modelId="{109A51AC-62EC-4339-93A4-BB86C16C1929}" type="pres">
      <dgm:prSet presAssocID="{1D634774-1DEB-48EA-A839-3FE3E20060B6}" presName="spacer" presStyleCnt="0"/>
      <dgm:spPr/>
    </dgm:pt>
    <dgm:pt modelId="{9F347EDA-2C4C-4CEB-8C42-946C799B326A}" type="pres">
      <dgm:prSet presAssocID="{37D31932-A556-491A-8FAC-40BDF79646F1}" presName="parentText" presStyleLbl="node1" presStyleIdx="3" presStyleCnt="4" custScaleX="99990" custScaleY="2000000" custLinFactY="20500000" custLinFactNeighborX="189" custLinFactNeighborY="20559523">
        <dgm:presLayoutVars>
          <dgm:chMax val="0"/>
          <dgm:bulletEnabled val="1"/>
        </dgm:presLayoutVars>
      </dgm:prSet>
      <dgm:spPr/>
    </dgm:pt>
  </dgm:ptLst>
  <dgm:cxnLst>
    <dgm:cxn modelId="{E8280241-4347-4882-B2D8-7DB47AF57504}" srcId="{13F2E3FF-ADE5-4B49-A950-3599EE5B6077}" destId="{1AEB48CA-BB49-4AC5-AFAB-F21CE7D4F9AC}" srcOrd="1" destOrd="0" parTransId="{21311E17-604F-40C9-9B2C-4D1CE5E9165F}" sibTransId="{9AF1176C-2949-4A8E-8996-BA9B20D97827}"/>
    <dgm:cxn modelId="{FCF37045-079B-4534-BDAF-30A429CA9A7B}" srcId="{13F2E3FF-ADE5-4B49-A950-3599EE5B6077}" destId="{37D31932-A556-491A-8FAC-40BDF79646F1}" srcOrd="3" destOrd="0" parTransId="{6D570CCD-AF84-46F3-BC14-E5BE2A05071A}" sibTransId="{FAC6C8FB-A4C7-4375-9E3A-61B18BE5E308}"/>
    <dgm:cxn modelId="{B0110A6F-BADA-4675-A826-999FF16BB03D}" type="presOf" srcId="{281FEBE8-55AA-4E3A-9F6B-03ACB51A3EBF}" destId="{B86F1BD9-F81B-4E1D-B58C-CB68C7BA1B86}" srcOrd="0" destOrd="0" presId="urn:microsoft.com/office/officeart/2005/8/layout/vList2"/>
    <dgm:cxn modelId="{99854F85-32DB-4913-97F0-6C3D5F1D38B5}" srcId="{13F2E3FF-ADE5-4B49-A950-3599EE5B6077}" destId="{281FEBE8-55AA-4E3A-9F6B-03ACB51A3EBF}" srcOrd="0" destOrd="0" parTransId="{724867F5-AD95-40D1-992C-3A6A0064CC21}" sibTransId="{A4B7FD15-20CE-43F1-8029-319278DFA7D5}"/>
    <dgm:cxn modelId="{57B3E09A-41C9-42DB-AFCE-AE3EB1991AF4}" type="presOf" srcId="{AA1248E6-5126-4B26-B3B7-99A65EFEBF98}" destId="{84ACC314-2B8F-4371-92D4-1AFE020D0FE0}" srcOrd="0" destOrd="0" presId="urn:microsoft.com/office/officeart/2005/8/layout/vList2"/>
    <dgm:cxn modelId="{59239EA5-D814-4DC9-8FBA-073AE97A94DD}" type="presOf" srcId="{37D31932-A556-491A-8FAC-40BDF79646F1}" destId="{9F347EDA-2C4C-4CEB-8C42-946C799B326A}" srcOrd="0" destOrd="0" presId="urn:microsoft.com/office/officeart/2005/8/layout/vList2"/>
    <dgm:cxn modelId="{35EBC1BC-9FF0-4C8D-8063-A323D058F631}" type="presOf" srcId="{1AEB48CA-BB49-4AC5-AFAB-F21CE7D4F9AC}" destId="{2F436AE9-5C96-43B5-8257-8C207B432969}" srcOrd="0" destOrd="0" presId="urn:microsoft.com/office/officeart/2005/8/layout/vList2"/>
    <dgm:cxn modelId="{35F141D6-049C-406F-A252-A008F4C38814}" srcId="{13F2E3FF-ADE5-4B49-A950-3599EE5B6077}" destId="{AA1248E6-5126-4B26-B3B7-99A65EFEBF98}" srcOrd="2" destOrd="0" parTransId="{B1C98943-60E6-40B2-A414-8979E1DEB92C}" sibTransId="{1D634774-1DEB-48EA-A839-3FE3E20060B6}"/>
    <dgm:cxn modelId="{38603BFA-84EC-4211-9418-6A80310937D6}" type="presOf" srcId="{13F2E3FF-ADE5-4B49-A950-3599EE5B6077}" destId="{8D205949-ABB4-4165-A184-A08718505537}" srcOrd="0" destOrd="0" presId="urn:microsoft.com/office/officeart/2005/8/layout/vList2"/>
    <dgm:cxn modelId="{F7AC7313-8F87-430C-91A2-2D1C0DD402EA}" type="presParOf" srcId="{8D205949-ABB4-4165-A184-A08718505537}" destId="{B86F1BD9-F81B-4E1D-B58C-CB68C7BA1B86}" srcOrd="0" destOrd="0" presId="urn:microsoft.com/office/officeart/2005/8/layout/vList2"/>
    <dgm:cxn modelId="{BC567115-E8C2-44BC-A149-FC922CCBF0E3}" type="presParOf" srcId="{8D205949-ABB4-4165-A184-A08718505537}" destId="{D856C42B-8AD8-485D-B72E-6FA0185C61D1}" srcOrd="1" destOrd="0" presId="urn:microsoft.com/office/officeart/2005/8/layout/vList2"/>
    <dgm:cxn modelId="{B0727962-243D-4A5D-843F-6ED9ABB0986E}" type="presParOf" srcId="{8D205949-ABB4-4165-A184-A08718505537}" destId="{2F436AE9-5C96-43B5-8257-8C207B432969}" srcOrd="2" destOrd="0" presId="urn:microsoft.com/office/officeart/2005/8/layout/vList2"/>
    <dgm:cxn modelId="{2830AC96-9FAE-4212-AC2B-826B0F0B1C0A}" type="presParOf" srcId="{8D205949-ABB4-4165-A184-A08718505537}" destId="{E9086342-F01F-4688-BF09-3DA6500295F7}" srcOrd="3" destOrd="0" presId="urn:microsoft.com/office/officeart/2005/8/layout/vList2"/>
    <dgm:cxn modelId="{6853D7BB-A1B8-4CEE-9A07-E8117DA6D97E}" type="presParOf" srcId="{8D205949-ABB4-4165-A184-A08718505537}" destId="{84ACC314-2B8F-4371-92D4-1AFE020D0FE0}" srcOrd="4" destOrd="0" presId="urn:microsoft.com/office/officeart/2005/8/layout/vList2"/>
    <dgm:cxn modelId="{07E13100-4BDB-4C55-82F3-4E17C79C62C0}" type="presParOf" srcId="{8D205949-ABB4-4165-A184-A08718505537}" destId="{109A51AC-62EC-4339-93A4-BB86C16C1929}" srcOrd="5" destOrd="0" presId="urn:microsoft.com/office/officeart/2005/8/layout/vList2"/>
    <dgm:cxn modelId="{6817FFA9-6C38-4625-B9F2-9661411BB266}" type="presParOf" srcId="{8D205949-ABB4-4165-A184-A08718505537}" destId="{9F347EDA-2C4C-4CEB-8C42-946C799B32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F2E3FF-ADE5-4B49-A950-3599EE5B60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FEBE8-55AA-4E3A-9F6B-03ACB51A3EBF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724867F5-AD95-40D1-992C-3A6A0064CC21}" type="parTrans" cxnId="{99854F85-32DB-4913-97F0-6C3D5F1D38B5}">
      <dgm:prSet/>
      <dgm:spPr/>
      <dgm:t>
        <a:bodyPr/>
        <a:lstStyle/>
        <a:p>
          <a:endParaRPr lang="en-US"/>
        </a:p>
      </dgm:t>
    </dgm:pt>
    <dgm:pt modelId="{A4B7FD15-20CE-43F1-8029-319278DFA7D5}" type="sibTrans" cxnId="{99854F85-32DB-4913-97F0-6C3D5F1D38B5}">
      <dgm:prSet/>
      <dgm:spPr/>
      <dgm:t>
        <a:bodyPr/>
        <a:lstStyle/>
        <a:p>
          <a:endParaRPr lang="en-US"/>
        </a:p>
      </dgm:t>
    </dgm:pt>
    <dgm:pt modelId="{1AEB48CA-BB49-4AC5-AFAB-F21CE7D4F9AC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21311E17-604F-40C9-9B2C-4D1CE5E9165F}" type="parTrans" cxnId="{E8280241-4347-4882-B2D8-7DB47AF57504}">
      <dgm:prSet/>
      <dgm:spPr/>
      <dgm:t>
        <a:bodyPr/>
        <a:lstStyle/>
        <a:p>
          <a:endParaRPr lang="en-AU"/>
        </a:p>
      </dgm:t>
    </dgm:pt>
    <dgm:pt modelId="{9AF1176C-2949-4A8E-8996-BA9B20D97827}" type="sibTrans" cxnId="{E8280241-4347-4882-B2D8-7DB47AF57504}">
      <dgm:prSet/>
      <dgm:spPr/>
      <dgm:t>
        <a:bodyPr/>
        <a:lstStyle/>
        <a:p>
          <a:endParaRPr lang="en-AU"/>
        </a:p>
      </dgm:t>
    </dgm:pt>
    <dgm:pt modelId="{AA1248E6-5126-4B26-B3B7-99A65EFEBF98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B1C98943-60E6-40B2-A414-8979E1DEB92C}" type="parTrans" cxnId="{35F141D6-049C-406F-A252-A008F4C38814}">
      <dgm:prSet/>
      <dgm:spPr/>
      <dgm:t>
        <a:bodyPr/>
        <a:lstStyle/>
        <a:p>
          <a:endParaRPr lang="en-AU"/>
        </a:p>
      </dgm:t>
    </dgm:pt>
    <dgm:pt modelId="{1D634774-1DEB-48EA-A839-3FE3E20060B6}" type="sibTrans" cxnId="{35F141D6-049C-406F-A252-A008F4C38814}">
      <dgm:prSet/>
      <dgm:spPr/>
      <dgm:t>
        <a:bodyPr/>
        <a:lstStyle/>
        <a:p>
          <a:endParaRPr lang="en-AU"/>
        </a:p>
      </dgm:t>
    </dgm:pt>
    <dgm:pt modelId="{37D31932-A556-491A-8FAC-40BDF79646F1}">
      <dgm:prSet custT="1"/>
      <dgm:spPr/>
      <dgm:t>
        <a:bodyPr/>
        <a:lstStyle/>
        <a:p>
          <a:pPr algn="ctr"/>
          <a:endParaRPr lang="en-US" sz="2400" b="1" dirty="0"/>
        </a:p>
      </dgm:t>
    </dgm:pt>
    <dgm:pt modelId="{6D570CCD-AF84-46F3-BC14-E5BE2A05071A}" type="parTrans" cxnId="{FCF37045-079B-4534-BDAF-30A429CA9A7B}">
      <dgm:prSet/>
      <dgm:spPr/>
      <dgm:t>
        <a:bodyPr/>
        <a:lstStyle/>
        <a:p>
          <a:endParaRPr lang="en-AU"/>
        </a:p>
      </dgm:t>
    </dgm:pt>
    <dgm:pt modelId="{FAC6C8FB-A4C7-4375-9E3A-61B18BE5E308}" type="sibTrans" cxnId="{FCF37045-079B-4534-BDAF-30A429CA9A7B}">
      <dgm:prSet/>
      <dgm:spPr/>
      <dgm:t>
        <a:bodyPr/>
        <a:lstStyle/>
        <a:p>
          <a:endParaRPr lang="en-AU"/>
        </a:p>
      </dgm:t>
    </dgm:pt>
    <dgm:pt modelId="{8D205949-ABB4-4165-A184-A08718505537}" type="pres">
      <dgm:prSet presAssocID="{13F2E3FF-ADE5-4B49-A950-3599EE5B6077}" presName="linear" presStyleCnt="0">
        <dgm:presLayoutVars>
          <dgm:animLvl val="lvl"/>
          <dgm:resizeHandles val="exact"/>
        </dgm:presLayoutVars>
      </dgm:prSet>
      <dgm:spPr/>
    </dgm:pt>
    <dgm:pt modelId="{B86F1BD9-F81B-4E1D-B58C-CB68C7BA1B86}" type="pres">
      <dgm:prSet presAssocID="{281FEBE8-55AA-4E3A-9F6B-03ACB51A3EBF}" presName="parentText" presStyleLbl="node1" presStyleIdx="0" presStyleCnt="4" custAng="10417989" custFlipVert="1" custScaleX="57472" custScaleY="2000000" custLinFactY="-48900000" custLinFactNeighborX="2221" custLinFactNeighborY="-48999075">
        <dgm:presLayoutVars>
          <dgm:chMax val="0"/>
          <dgm:bulletEnabled val="1"/>
        </dgm:presLayoutVars>
      </dgm:prSet>
      <dgm:spPr/>
    </dgm:pt>
    <dgm:pt modelId="{D856C42B-8AD8-485D-B72E-6FA0185C61D1}" type="pres">
      <dgm:prSet presAssocID="{A4B7FD15-20CE-43F1-8029-319278DFA7D5}" presName="spacer" presStyleCnt="0"/>
      <dgm:spPr/>
    </dgm:pt>
    <dgm:pt modelId="{2F436AE9-5C96-43B5-8257-8C207B432969}" type="pres">
      <dgm:prSet presAssocID="{1AEB48CA-BB49-4AC5-AFAB-F21CE7D4F9AC}" presName="parentText" presStyleLbl="node1" presStyleIdx="1" presStyleCnt="4" custAng="21412211" custFlipVert="0" custScaleY="2000000" custLinFactY="-10800000" custLinFactNeighborX="454" custLinFactNeighborY="-10874069">
        <dgm:presLayoutVars>
          <dgm:chMax val="0"/>
          <dgm:bulletEnabled val="1"/>
        </dgm:presLayoutVars>
      </dgm:prSet>
      <dgm:spPr/>
    </dgm:pt>
    <dgm:pt modelId="{E9086342-F01F-4688-BF09-3DA6500295F7}" type="pres">
      <dgm:prSet presAssocID="{9AF1176C-2949-4A8E-8996-BA9B20D97827}" presName="spacer" presStyleCnt="0"/>
      <dgm:spPr/>
    </dgm:pt>
    <dgm:pt modelId="{84ACC314-2B8F-4371-92D4-1AFE020D0FE0}" type="pres">
      <dgm:prSet presAssocID="{AA1248E6-5126-4B26-B3B7-99A65EFEBF98}" presName="parentText" presStyleLbl="node1" presStyleIdx="2" presStyleCnt="4" custAng="21419495" custFlipVert="0" custScaleY="2000000" custLinFactY="-22400000" custLinFactNeighborX="3022" custLinFactNeighborY="-22448627">
        <dgm:presLayoutVars>
          <dgm:chMax val="0"/>
          <dgm:bulletEnabled val="1"/>
        </dgm:presLayoutVars>
      </dgm:prSet>
      <dgm:spPr/>
    </dgm:pt>
    <dgm:pt modelId="{109A51AC-62EC-4339-93A4-BB86C16C1929}" type="pres">
      <dgm:prSet presAssocID="{1D634774-1DEB-48EA-A839-3FE3E20060B6}" presName="spacer" presStyleCnt="0"/>
      <dgm:spPr/>
    </dgm:pt>
    <dgm:pt modelId="{9F347EDA-2C4C-4CEB-8C42-946C799B326A}" type="pres">
      <dgm:prSet presAssocID="{37D31932-A556-491A-8FAC-40BDF79646F1}" presName="parentText" presStyleLbl="node1" presStyleIdx="3" presStyleCnt="4" custScaleX="99990" custScaleY="2000000" custLinFactY="20500000" custLinFactNeighborX="189" custLinFactNeighborY="20559523">
        <dgm:presLayoutVars>
          <dgm:chMax val="0"/>
          <dgm:bulletEnabled val="1"/>
        </dgm:presLayoutVars>
      </dgm:prSet>
      <dgm:spPr/>
    </dgm:pt>
  </dgm:ptLst>
  <dgm:cxnLst>
    <dgm:cxn modelId="{E8280241-4347-4882-B2D8-7DB47AF57504}" srcId="{13F2E3FF-ADE5-4B49-A950-3599EE5B6077}" destId="{1AEB48CA-BB49-4AC5-AFAB-F21CE7D4F9AC}" srcOrd="1" destOrd="0" parTransId="{21311E17-604F-40C9-9B2C-4D1CE5E9165F}" sibTransId="{9AF1176C-2949-4A8E-8996-BA9B20D97827}"/>
    <dgm:cxn modelId="{FCF37045-079B-4534-BDAF-30A429CA9A7B}" srcId="{13F2E3FF-ADE5-4B49-A950-3599EE5B6077}" destId="{37D31932-A556-491A-8FAC-40BDF79646F1}" srcOrd="3" destOrd="0" parTransId="{6D570CCD-AF84-46F3-BC14-E5BE2A05071A}" sibTransId="{FAC6C8FB-A4C7-4375-9E3A-61B18BE5E308}"/>
    <dgm:cxn modelId="{B0110A6F-BADA-4675-A826-999FF16BB03D}" type="presOf" srcId="{281FEBE8-55AA-4E3A-9F6B-03ACB51A3EBF}" destId="{B86F1BD9-F81B-4E1D-B58C-CB68C7BA1B86}" srcOrd="0" destOrd="0" presId="urn:microsoft.com/office/officeart/2005/8/layout/vList2"/>
    <dgm:cxn modelId="{99854F85-32DB-4913-97F0-6C3D5F1D38B5}" srcId="{13F2E3FF-ADE5-4B49-A950-3599EE5B6077}" destId="{281FEBE8-55AA-4E3A-9F6B-03ACB51A3EBF}" srcOrd="0" destOrd="0" parTransId="{724867F5-AD95-40D1-992C-3A6A0064CC21}" sibTransId="{A4B7FD15-20CE-43F1-8029-319278DFA7D5}"/>
    <dgm:cxn modelId="{57B3E09A-41C9-42DB-AFCE-AE3EB1991AF4}" type="presOf" srcId="{AA1248E6-5126-4B26-B3B7-99A65EFEBF98}" destId="{84ACC314-2B8F-4371-92D4-1AFE020D0FE0}" srcOrd="0" destOrd="0" presId="urn:microsoft.com/office/officeart/2005/8/layout/vList2"/>
    <dgm:cxn modelId="{59239EA5-D814-4DC9-8FBA-073AE97A94DD}" type="presOf" srcId="{37D31932-A556-491A-8FAC-40BDF79646F1}" destId="{9F347EDA-2C4C-4CEB-8C42-946C799B326A}" srcOrd="0" destOrd="0" presId="urn:microsoft.com/office/officeart/2005/8/layout/vList2"/>
    <dgm:cxn modelId="{35EBC1BC-9FF0-4C8D-8063-A323D058F631}" type="presOf" srcId="{1AEB48CA-BB49-4AC5-AFAB-F21CE7D4F9AC}" destId="{2F436AE9-5C96-43B5-8257-8C207B432969}" srcOrd="0" destOrd="0" presId="urn:microsoft.com/office/officeart/2005/8/layout/vList2"/>
    <dgm:cxn modelId="{35F141D6-049C-406F-A252-A008F4C38814}" srcId="{13F2E3FF-ADE5-4B49-A950-3599EE5B6077}" destId="{AA1248E6-5126-4B26-B3B7-99A65EFEBF98}" srcOrd="2" destOrd="0" parTransId="{B1C98943-60E6-40B2-A414-8979E1DEB92C}" sibTransId="{1D634774-1DEB-48EA-A839-3FE3E20060B6}"/>
    <dgm:cxn modelId="{38603BFA-84EC-4211-9418-6A80310937D6}" type="presOf" srcId="{13F2E3FF-ADE5-4B49-A950-3599EE5B6077}" destId="{8D205949-ABB4-4165-A184-A08718505537}" srcOrd="0" destOrd="0" presId="urn:microsoft.com/office/officeart/2005/8/layout/vList2"/>
    <dgm:cxn modelId="{F7AC7313-8F87-430C-91A2-2D1C0DD402EA}" type="presParOf" srcId="{8D205949-ABB4-4165-A184-A08718505537}" destId="{B86F1BD9-F81B-4E1D-B58C-CB68C7BA1B86}" srcOrd="0" destOrd="0" presId="urn:microsoft.com/office/officeart/2005/8/layout/vList2"/>
    <dgm:cxn modelId="{BC567115-E8C2-44BC-A149-FC922CCBF0E3}" type="presParOf" srcId="{8D205949-ABB4-4165-A184-A08718505537}" destId="{D856C42B-8AD8-485D-B72E-6FA0185C61D1}" srcOrd="1" destOrd="0" presId="urn:microsoft.com/office/officeart/2005/8/layout/vList2"/>
    <dgm:cxn modelId="{B0727962-243D-4A5D-843F-6ED9ABB0986E}" type="presParOf" srcId="{8D205949-ABB4-4165-A184-A08718505537}" destId="{2F436AE9-5C96-43B5-8257-8C207B432969}" srcOrd="2" destOrd="0" presId="urn:microsoft.com/office/officeart/2005/8/layout/vList2"/>
    <dgm:cxn modelId="{2830AC96-9FAE-4212-AC2B-826B0F0B1C0A}" type="presParOf" srcId="{8D205949-ABB4-4165-A184-A08718505537}" destId="{E9086342-F01F-4688-BF09-3DA6500295F7}" srcOrd="3" destOrd="0" presId="urn:microsoft.com/office/officeart/2005/8/layout/vList2"/>
    <dgm:cxn modelId="{6853D7BB-A1B8-4CEE-9A07-E8117DA6D97E}" type="presParOf" srcId="{8D205949-ABB4-4165-A184-A08718505537}" destId="{84ACC314-2B8F-4371-92D4-1AFE020D0FE0}" srcOrd="4" destOrd="0" presId="urn:microsoft.com/office/officeart/2005/8/layout/vList2"/>
    <dgm:cxn modelId="{07E13100-4BDB-4C55-82F3-4E17C79C62C0}" type="presParOf" srcId="{8D205949-ABB4-4165-A184-A08718505537}" destId="{109A51AC-62EC-4339-93A4-BB86C16C1929}" srcOrd="5" destOrd="0" presId="urn:microsoft.com/office/officeart/2005/8/layout/vList2"/>
    <dgm:cxn modelId="{6817FFA9-6C38-4625-B9F2-9661411BB266}" type="presParOf" srcId="{8D205949-ABB4-4165-A184-A08718505537}" destId="{9F347EDA-2C4C-4CEB-8C42-946C799B32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F2E3FF-ADE5-4B49-A950-3599EE5B60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FEBE8-55AA-4E3A-9F6B-03ACB51A3EBF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724867F5-AD95-40D1-992C-3A6A0064CC21}" type="parTrans" cxnId="{99854F85-32DB-4913-97F0-6C3D5F1D38B5}">
      <dgm:prSet/>
      <dgm:spPr/>
      <dgm:t>
        <a:bodyPr/>
        <a:lstStyle/>
        <a:p>
          <a:endParaRPr lang="en-US"/>
        </a:p>
      </dgm:t>
    </dgm:pt>
    <dgm:pt modelId="{A4B7FD15-20CE-43F1-8029-319278DFA7D5}" type="sibTrans" cxnId="{99854F85-32DB-4913-97F0-6C3D5F1D38B5}">
      <dgm:prSet/>
      <dgm:spPr/>
      <dgm:t>
        <a:bodyPr/>
        <a:lstStyle/>
        <a:p>
          <a:endParaRPr lang="en-US"/>
        </a:p>
      </dgm:t>
    </dgm:pt>
    <dgm:pt modelId="{1AEB48CA-BB49-4AC5-AFAB-F21CE7D4F9AC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21311E17-604F-40C9-9B2C-4D1CE5E9165F}" type="parTrans" cxnId="{E8280241-4347-4882-B2D8-7DB47AF57504}">
      <dgm:prSet/>
      <dgm:spPr/>
      <dgm:t>
        <a:bodyPr/>
        <a:lstStyle/>
        <a:p>
          <a:endParaRPr lang="en-AU"/>
        </a:p>
      </dgm:t>
    </dgm:pt>
    <dgm:pt modelId="{9AF1176C-2949-4A8E-8996-BA9B20D97827}" type="sibTrans" cxnId="{E8280241-4347-4882-B2D8-7DB47AF57504}">
      <dgm:prSet/>
      <dgm:spPr/>
      <dgm:t>
        <a:bodyPr/>
        <a:lstStyle/>
        <a:p>
          <a:endParaRPr lang="en-AU"/>
        </a:p>
      </dgm:t>
    </dgm:pt>
    <dgm:pt modelId="{AA1248E6-5126-4B26-B3B7-99A65EFEBF98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B1C98943-60E6-40B2-A414-8979E1DEB92C}" type="parTrans" cxnId="{35F141D6-049C-406F-A252-A008F4C38814}">
      <dgm:prSet/>
      <dgm:spPr/>
      <dgm:t>
        <a:bodyPr/>
        <a:lstStyle/>
        <a:p>
          <a:endParaRPr lang="en-AU"/>
        </a:p>
      </dgm:t>
    </dgm:pt>
    <dgm:pt modelId="{1D634774-1DEB-48EA-A839-3FE3E20060B6}" type="sibTrans" cxnId="{35F141D6-049C-406F-A252-A008F4C38814}">
      <dgm:prSet/>
      <dgm:spPr/>
      <dgm:t>
        <a:bodyPr/>
        <a:lstStyle/>
        <a:p>
          <a:endParaRPr lang="en-AU"/>
        </a:p>
      </dgm:t>
    </dgm:pt>
    <dgm:pt modelId="{37D31932-A556-491A-8FAC-40BDF79646F1}">
      <dgm:prSet custT="1"/>
      <dgm:spPr/>
      <dgm:t>
        <a:bodyPr/>
        <a:lstStyle/>
        <a:p>
          <a:pPr algn="ctr"/>
          <a:endParaRPr lang="en-US" sz="2400" b="1" dirty="0"/>
        </a:p>
      </dgm:t>
    </dgm:pt>
    <dgm:pt modelId="{6D570CCD-AF84-46F3-BC14-E5BE2A05071A}" type="parTrans" cxnId="{FCF37045-079B-4534-BDAF-30A429CA9A7B}">
      <dgm:prSet/>
      <dgm:spPr/>
      <dgm:t>
        <a:bodyPr/>
        <a:lstStyle/>
        <a:p>
          <a:endParaRPr lang="en-AU"/>
        </a:p>
      </dgm:t>
    </dgm:pt>
    <dgm:pt modelId="{FAC6C8FB-A4C7-4375-9E3A-61B18BE5E308}" type="sibTrans" cxnId="{FCF37045-079B-4534-BDAF-30A429CA9A7B}">
      <dgm:prSet/>
      <dgm:spPr/>
      <dgm:t>
        <a:bodyPr/>
        <a:lstStyle/>
        <a:p>
          <a:endParaRPr lang="en-AU"/>
        </a:p>
      </dgm:t>
    </dgm:pt>
    <dgm:pt modelId="{8D205949-ABB4-4165-A184-A08718505537}" type="pres">
      <dgm:prSet presAssocID="{13F2E3FF-ADE5-4B49-A950-3599EE5B6077}" presName="linear" presStyleCnt="0">
        <dgm:presLayoutVars>
          <dgm:animLvl val="lvl"/>
          <dgm:resizeHandles val="exact"/>
        </dgm:presLayoutVars>
      </dgm:prSet>
      <dgm:spPr/>
    </dgm:pt>
    <dgm:pt modelId="{B86F1BD9-F81B-4E1D-B58C-CB68C7BA1B86}" type="pres">
      <dgm:prSet presAssocID="{281FEBE8-55AA-4E3A-9F6B-03ACB51A3EBF}" presName="parentText" presStyleLbl="node1" presStyleIdx="0" presStyleCnt="4" custAng="10417989" custFlipVert="1" custScaleX="57472" custScaleY="2000000" custLinFactY="-48900000" custLinFactNeighborX="2221" custLinFactNeighborY="-48999075">
        <dgm:presLayoutVars>
          <dgm:chMax val="0"/>
          <dgm:bulletEnabled val="1"/>
        </dgm:presLayoutVars>
      </dgm:prSet>
      <dgm:spPr/>
    </dgm:pt>
    <dgm:pt modelId="{D856C42B-8AD8-485D-B72E-6FA0185C61D1}" type="pres">
      <dgm:prSet presAssocID="{A4B7FD15-20CE-43F1-8029-319278DFA7D5}" presName="spacer" presStyleCnt="0"/>
      <dgm:spPr/>
    </dgm:pt>
    <dgm:pt modelId="{2F436AE9-5C96-43B5-8257-8C207B432969}" type="pres">
      <dgm:prSet presAssocID="{1AEB48CA-BB49-4AC5-AFAB-F21CE7D4F9AC}" presName="parentText" presStyleLbl="node1" presStyleIdx="1" presStyleCnt="4" custAng="21412211" custFlipVert="0" custScaleY="2000000" custLinFactY="-10800000" custLinFactNeighborX="454" custLinFactNeighborY="-10874069">
        <dgm:presLayoutVars>
          <dgm:chMax val="0"/>
          <dgm:bulletEnabled val="1"/>
        </dgm:presLayoutVars>
      </dgm:prSet>
      <dgm:spPr/>
    </dgm:pt>
    <dgm:pt modelId="{E9086342-F01F-4688-BF09-3DA6500295F7}" type="pres">
      <dgm:prSet presAssocID="{9AF1176C-2949-4A8E-8996-BA9B20D97827}" presName="spacer" presStyleCnt="0"/>
      <dgm:spPr/>
    </dgm:pt>
    <dgm:pt modelId="{84ACC314-2B8F-4371-92D4-1AFE020D0FE0}" type="pres">
      <dgm:prSet presAssocID="{AA1248E6-5126-4B26-B3B7-99A65EFEBF98}" presName="parentText" presStyleLbl="node1" presStyleIdx="2" presStyleCnt="4" custAng="21419495" custFlipVert="0" custScaleY="2000000" custLinFactY="-22400000" custLinFactNeighborX="3022" custLinFactNeighborY="-22448627">
        <dgm:presLayoutVars>
          <dgm:chMax val="0"/>
          <dgm:bulletEnabled val="1"/>
        </dgm:presLayoutVars>
      </dgm:prSet>
      <dgm:spPr/>
    </dgm:pt>
    <dgm:pt modelId="{109A51AC-62EC-4339-93A4-BB86C16C1929}" type="pres">
      <dgm:prSet presAssocID="{1D634774-1DEB-48EA-A839-3FE3E20060B6}" presName="spacer" presStyleCnt="0"/>
      <dgm:spPr/>
    </dgm:pt>
    <dgm:pt modelId="{9F347EDA-2C4C-4CEB-8C42-946C799B326A}" type="pres">
      <dgm:prSet presAssocID="{37D31932-A556-491A-8FAC-40BDF79646F1}" presName="parentText" presStyleLbl="node1" presStyleIdx="3" presStyleCnt="4" custScaleX="99990" custScaleY="2000000" custLinFactY="20500000" custLinFactNeighborX="189" custLinFactNeighborY="20559523">
        <dgm:presLayoutVars>
          <dgm:chMax val="0"/>
          <dgm:bulletEnabled val="1"/>
        </dgm:presLayoutVars>
      </dgm:prSet>
      <dgm:spPr/>
    </dgm:pt>
  </dgm:ptLst>
  <dgm:cxnLst>
    <dgm:cxn modelId="{E8280241-4347-4882-B2D8-7DB47AF57504}" srcId="{13F2E3FF-ADE5-4B49-A950-3599EE5B6077}" destId="{1AEB48CA-BB49-4AC5-AFAB-F21CE7D4F9AC}" srcOrd="1" destOrd="0" parTransId="{21311E17-604F-40C9-9B2C-4D1CE5E9165F}" sibTransId="{9AF1176C-2949-4A8E-8996-BA9B20D97827}"/>
    <dgm:cxn modelId="{FCF37045-079B-4534-BDAF-30A429CA9A7B}" srcId="{13F2E3FF-ADE5-4B49-A950-3599EE5B6077}" destId="{37D31932-A556-491A-8FAC-40BDF79646F1}" srcOrd="3" destOrd="0" parTransId="{6D570CCD-AF84-46F3-BC14-E5BE2A05071A}" sibTransId="{FAC6C8FB-A4C7-4375-9E3A-61B18BE5E308}"/>
    <dgm:cxn modelId="{B0110A6F-BADA-4675-A826-999FF16BB03D}" type="presOf" srcId="{281FEBE8-55AA-4E3A-9F6B-03ACB51A3EBF}" destId="{B86F1BD9-F81B-4E1D-B58C-CB68C7BA1B86}" srcOrd="0" destOrd="0" presId="urn:microsoft.com/office/officeart/2005/8/layout/vList2"/>
    <dgm:cxn modelId="{99854F85-32DB-4913-97F0-6C3D5F1D38B5}" srcId="{13F2E3FF-ADE5-4B49-A950-3599EE5B6077}" destId="{281FEBE8-55AA-4E3A-9F6B-03ACB51A3EBF}" srcOrd="0" destOrd="0" parTransId="{724867F5-AD95-40D1-992C-3A6A0064CC21}" sibTransId="{A4B7FD15-20CE-43F1-8029-319278DFA7D5}"/>
    <dgm:cxn modelId="{57B3E09A-41C9-42DB-AFCE-AE3EB1991AF4}" type="presOf" srcId="{AA1248E6-5126-4B26-B3B7-99A65EFEBF98}" destId="{84ACC314-2B8F-4371-92D4-1AFE020D0FE0}" srcOrd="0" destOrd="0" presId="urn:microsoft.com/office/officeart/2005/8/layout/vList2"/>
    <dgm:cxn modelId="{59239EA5-D814-4DC9-8FBA-073AE97A94DD}" type="presOf" srcId="{37D31932-A556-491A-8FAC-40BDF79646F1}" destId="{9F347EDA-2C4C-4CEB-8C42-946C799B326A}" srcOrd="0" destOrd="0" presId="urn:microsoft.com/office/officeart/2005/8/layout/vList2"/>
    <dgm:cxn modelId="{35EBC1BC-9FF0-4C8D-8063-A323D058F631}" type="presOf" srcId="{1AEB48CA-BB49-4AC5-AFAB-F21CE7D4F9AC}" destId="{2F436AE9-5C96-43B5-8257-8C207B432969}" srcOrd="0" destOrd="0" presId="urn:microsoft.com/office/officeart/2005/8/layout/vList2"/>
    <dgm:cxn modelId="{35F141D6-049C-406F-A252-A008F4C38814}" srcId="{13F2E3FF-ADE5-4B49-A950-3599EE5B6077}" destId="{AA1248E6-5126-4B26-B3B7-99A65EFEBF98}" srcOrd="2" destOrd="0" parTransId="{B1C98943-60E6-40B2-A414-8979E1DEB92C}" sibTransId="{1D634774-1DEB-48EA-A839-3FE3E20060B6}"/>
    <dgm:cxn modelId="{38603BFA-84EC-4211-9418-6A80310937D6}" type="presOf" srcId="{13F2E3FF-ADE5-4B49-A950-3599EE5B6077}" destId="{8D205949-ABB4-4165-A184-A08718505537}" srcOrd="0" destOrd="0" presId="urn:microsoft.com/office/officeart/2005/8/layout/vList2"/>
    <dgm:cxn modelId="{F7AC7313-8F87-430C-91A2-2D1C0DD402EA}" type="presParOf" srcId="{8D205949-ABB4-4165-A184-A08718505537}" destId="{B86F1BD9-F81B-4E1D-B58C-CB68C7BA1B86}" srcOrd="0" destOrd="0" presId="urn:microsoft.com/office/officeart/2005/8/layout/vList2"/>
    <dgm:cxn modelId="{BC567115-E8C2-44BC-A149-FC922CCBF0E3}" type="presParOf" srcId="{8D205949-ABB4-4165-A184-A08718505537}" destId="{D856C42B-8AD8-485D-B72E-6FA0185C61D1}" srcOrd="1" destOrd="0" presId="urn:microsoft.com/office/officeart/2005/8/layout/vList2"/>
    <dgm:cxn modelId="{B0727962-243D-4A5D-843F-6ED9ABB0986E}" type="presParOf" srcId="{8D205949-ABB4-4165-A184-A08718505537}" destId="{2F436AE9-5C96-43B5-8257-8C207B432969}" srcOrd="2" destOrd="0" presId="urn:microsoft.com/office/officeart/2005/8/layout/vList2"/>
    <dgm:cxn modelId="{2830AC96-9FAE-4212-AC2B-826B0F0B1C0A}" type="presParOf" srcId="{8D205949-ABB4-4165-A184-A08718505537}" destId="{E9086342-F01F-4688-BF09-3DA6500295F7}" srcOrd="3" destOrd="0" presId="urn:microsoft.com/office/officeart/2005/8/layout/vList2"/>
    <dgm:cxn modelId="{6853D7BB-A1B8-4CEE-9A07-E8117DA6D97E}" type="presParOf" srcId="{8D205949-ABB4-4165-A184-A08718505537}" destId="{84ACC314-2B8F-4371-92D4-1AFE020D0FE0}" srcOrd="4" destOrd="0" presId="urn:microsoft.com/office/officeart/2005/8/layout/vList2"/>
    <dgm:cxn modelId="{07E13100-4BDB-4C55-82F3-4E17C79C62C0}" type="presParOf" srcId="{8D205949-ABB4-4165-A184-A08718505537}" destId="{109A51AC-62EC-4339-93A4-BB86C16C1929}" srcOrd="5" destOrd="0" presId="urn:microsoft.com/office/officeart/2005/8/layout/vList2"/>
    <dgm:cxn modelId="{6817FFA9-6C38-4625-B9F2-9661411BB266}" type="presParOf" srcId="{8D205949-ABB4-4165-A184-A08718505537}" destId="{9F347EDA-2C4C-4CEB-8C42-946C799B32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F2E3FF-ADE5-4B49-A950-3599EE5B60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FEBE8-55AA-4E3A-9F6B-03ACB51A3EBF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724867F5-AD95-40D1-992C-3A6A0064CC21}" type="parTrans" cxnId="{99854F85-32DB-4913-97F0-6C3D5F1D38B5}">
      <dgm:prSet/>
      <dgm:spPr/>
      <dgm:t>
        <a:bodyPr/>
        <a:lstStyle/>
        <a:p>
          <a:endParaRPr lang="en-US"/>
        </a:p>
      </dgm:t>
    </dgm:pt>
    <dgm:pt modelId="{A4B7FD15-20CE-43F1-8029-319278DFA7D5}" type="sibTrans" cxnId="{99854F85-32DB-4913-97F0-6C3D5F1D38B5}">
      <dgm:prSet/>
      <dgm:spPr/>
      <dgm:t>
        <a:bodyPr/>
        <a:lstStyle/>
        <a:p>
          <a:endParaRPr lang="en-US"/>
        </a:p>
      </dgm:t>
    </dgm:pt>
    <dgm:pt modelId="{1AEB48CA-BB49-4AC5-AFAB-F21CE7D4F9AC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21311E17-604F-40C9-9B2C-4D1CE5E9165F}" type="parTrans" cxnId="{E8280241-4347-4882-B2D8-7DB47AF57504}">
      <dgm:prSet/>
      <dgm:spPr/>
      <dgm:t>
        <a:bodyPr/>
        <a:lstStyle/>
        <a:p>
          <a:endParaRPr lang="en-AU"/>
        </a:p>
      </dgm:t>
    </dgm:pt>
    <dgm:pt modelId="{9AF1176C-2949-4A8E-8996-BA9B20D97827}" type="sibTrans" cxnId="{E8280241-4347-4882-B2D8-7DB47AF57504}">
      <dgm:prSet/>
      <dgm:spPr/>
      <dgm:t>
        <a:bodyPr/>
        <a:lstStyle/>
        <a:p>
          <a:endParaRPr lang="en-AU"/>
        </a:p>
      </dgm:t>
    </dgm:pt>
    <dgm:pt modelId="{AA1248E6-5126-4B26-B3B7-99A65EFEBF98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B1C98943-60E6-40B2-A414-8979E1DEB92C}" type="parTrans" cxnId="{35F141D6-049C-406F-A252-A008F4C38814}">
      <dgm:prSet/>
      <dgm:spPr/>
      <dgm:t>
        <a:bodyPr/>
        <a:lstStyle/>
        <a:p>
          <a:endParaRPr lang="en-AU"/>
        </a:p>
      </dgm:t>
    </dgm:pt>
    <dgm:pt modelId="{1D634774-1DEB-48EA-A839-3FE3E20060B6}" type="sibTrans" cxnId="{35F141D6-049C-406F-A252-A008F4C38814}">
      <dgm:prSet/>
      <dgm:spPr/>
      <dgm:t>
        <a:bodyPr/>
        <a:lstStyle/>
        <a:p>
          <a:endParaRPr lang="en-AU"/>
        </a:p>
      </dgm:t>
    </dgm:pt>
    <dgm:pt modelId="{37D31932-A556-491A-8FAC-40BDF79646F1}">
      <dgm:prSet custT="1"/>
      <dgm:spPr/>
      <dgm:t>
        <a:bodyPr/>
        <a:lstStyle/>
        <a:p>
          <a:pPr algn="ctr"/>
          <a:endParaRPr lang="en-US" sz="2400" b="1" dirty="0"/>
        </a:p>
      </dgm:t>
    </dgm:pt>
    <dgm:pt modelId="{6D570CCD-AF84-46F3-BC14-E5BE2A05071A}" type="parTrans" cxnId="{FCF37045-079B-4534-BDAF-30A429CA9A7B}">
      <dgm:prSet/>
      <dgm:spPr/>
      <dgm:t>
        <a:bodyPr/>
        <a:lstStyle/>
        <a:p>
          <a:endParaRPr lang="en-AU"/>
        </a:p>
      </dgm:t>
    </dgm:pt>
    <dgm:pt modelId="{FAC6C8FB-A4C7-4375-9E3A-61B18BE5E308}" type="sibTrans" cxnId="{FCF37045-079B-4534-BDAF-30A429CA9A7B}">
      <dgm:prSet/>
      <dgm:spPr/>
      <dgm:t>
        <a:bodyPr/>
        <a:lstStyle/>
        <a:p>
          <a:endParaRPr lang="en-AU"/>
        </a:p>
      </dgm:t>
    </dgm:pt>
    <dgm:pt modelId="{8D205949-ABB4-4165-A184-A08718505537}" type="pres">
      <dgm:prSet presAssocID="{13F2E3FF-ADE5-4B49-A950-3599EE5B6077}" presName="linear" presStyleCnt="0">
        <dgm:presLayoutVars>
          <dgm:animLvl val="lvl"/>
          <dgm:resizeHandles val="exact"/>
        </dgm:presLayoutVars>
      </dgm:prSet>
      <dgm:spPr/>
    </dgm:pt>
    <dgm:pt modelId="{B86F1BD9-F81B-4E1D-B58C-CB68C7BA1B86}" type="pres">
      <dgm:prSet presAssocID="{281FEBE8-55AA-4E3A-9F6B-03ACB51A3EBF}" presName="parentText" presStyleLbl="node1" presStyleIdx="0" presStyleCnt="4" custAng="10417989" custFlipVert="1" custScaleX="57472" custScaleY="2000000" custLinFactY="-48900000" custLinFactNeighborX="2221" custLinFactNeighborY="-48999075">
        <dgm:presLayoutVars>
          <dgm:chMax val="0"/>
          <dgm:bulletEnabled val="1"/>
        </dgm:presLayoutVars>
      </dgm:prSet>
      <dgm:spPr/>
    </dgm:pt>
    <dgm:pt modelId="{D856C42B-8AD8-485D-B72E-6FA0185C61D1}" type="pres">
      <dgm:prSet presAssocID="{A4B7FD15-20CE-43F1-8029-319278DFA7D5}" presName="spacer" presStyleCnt="0"/>
      <dgm:spPr/>
    </dgm:pt>
    <dgm:pt modelId="{2F436AE9-5C96-43B5-8257-8C207B432969}" type="pres">
      <dgm:prSet presAssocID="{1AEB48CA-BB49-4AC5-AFAB-F21CE7D4F9AC}" presName="parentText" presStyleLbl="node1" presStyleIdx="1" presStyleCnt="4" custAng="21412211" custFlipVert="0" custScaleY="2000000" custLinFactY="-10800000" custLinFactNeighborX="454" custLinFactNeighborY="-10874069">
        <dgm:presLayoutVars>
          <dgm:chMax val="0"/>
          <dgm:bulletEnabled val="1"/>
        </dgm:presLayoutVars>
      </dgm:prSet>
      <dgm:spPr/>
    </dgm:pt>
    <dgm:pt modelId="{E9086342-F01F-4688-BF09-3DA6500295F7}" type="pres">
      <dgm:prSet presAssocID="{9AF1176C-2949-4A8E-8996-BA9B20D97827}" presName="spacer" presStyleCnt="0"/>
      <dgm:spPr/>
    </dgm:pt>
    <dgm:pt modelId="{84ACC314-2B8F-4371-92D4-1AFE020D0FE0}" type="pres">
      <dgm:prSet presAssocID="{AA1248E6-5126-4B26-B3B7-99A65EFEBF98}" presName="parentText" presStyleLbl="node1" presStyleIdx="2" presStyleCnt="4" custAng="21419495" custFlipVert="0" custScaleY="2000000" custLinFactY="-22400000" custLinFactNeighborX="3022" custLinFactNeighborY="-22448627">
        <dgm:presLayoutVars>
          <dgm:chMax val="0"/>
          <dgm:bulletEnabled val="1"/>
        </dgm:presLayoutVars>
      </dgm:prSet>
      <dgm:spPr/>
    </dgm:pt>
    <dgm:pt modelId="{109A51AC-62EC-4339-93A4-BB86C16C1929}" type="pres">
      <dgm:prSet presAssocID="{1D634774-1DEB-48EA-A839-3FE3E20060B6}" presName="spacer" presStyleCnt="0"/>
      <dgm:spPr/>
    </dgm:pt>
    <dgm:pt modelId="{9F347EDA-2C4C-4CEB-8C42-946C799B326A}" type="pres">
      <dgm:prSet presAssocID="{37D31932-A556-491A-8FAC-40BDF79646F1}" presName="parentText" presStyleLbl="node1" presStyleIdx="3" presStyleCnt="4" custScaleX="99990" custScaleY="2000000" custLinFactY="20500000" custLinFactNeighborX="189" custLinFactNeighborY="20559523">
        <dgm:presLayoutVars>
          <dgm:chMax val="0"/>
          <dgm:bulletEnabled val="1"/>
        </dgm:presLayoutVars>
      </dgm:prSet>
      <dgm:spPr/>
    </dgm:pt>
  </dgm:ptLst>
  <dgm:cxnLst>
    <dgm:cxn modelId="{E8280241-4347-4882-B2D8-7DB47AF57504}" srcId="{13F2E3FF-ADE5-4B49-A950-3599EE5B6077}" destId="{1AEB48CA-BB49-4AC5-AFAB-F21CE7D4F9AC}" srcOrd="1" destOrd="0" parTransId="{21311E17-604F-40C9-9B2C-4D1CE5E9165F}" sibTransId="{9AF1176C-2949-4A8E-8996-BA9B20D97827}"/>
    <dgm:cxn modelId="{FCF37045-079B-4534-BDAF-30A429CA9A7B}" srcId="{13F2E3FF-ADE5-4B49-A950-3599EE5B6077}" destId="{37D31932-A556-491A-8FAC-40BDF79646F1}" srcOrd="3" destOrd="0" parTransId="{6D570CCD-AF84-46F3-BC14-E5BE2A05071A}" sibTransId="{FAC6C8FB-A4C7-4375-9E3A-61B18BE5E308}"/>
    <dgm:cxn modelId="{B0110A6F-BADA-4675-A826-999FF16BB03D}" type="presOf" srcId="{281FEBE8-55AA-4E3A-9F6B-03ACB51A3EBF}" destId="{B86F1BD9-F81B-4E1D-B58C-CB68C7BA1B86}" srcOrd="0" destOrd="0" presId="urn:microsoft.com/office/officeart/2005/8/layout/vList2"/>
    <dgm:cxn modelId="{99854F85-32DB-4913-97F0-6C3D5F1D38B5}" srcId="{13F2E3FF-ADE5-4B49-A950-3599EE5B6077}" destId="{281FEBE8-55AA-4E3A-9F6B-03ACB51A3EBF}" srcOrd="0" destOrd="0" parTransId="{724867F5-AD95-40D1-992C-3A6A0064CC21}" sibTransId="{A4B7FD15-20CE-43F1-8029-319278DFA7D5}"/>
    <dgm:cxn modelId="{57B3E09A-41C9-42DB-AFCE-AE3EB1991AF4}" type="presOf" srcId="{AA1248E6-5126-4B26-B3B7-99A65EFEBF98}" destId="{84ACC314-2B8F-4371-92D4-1AFE020D0FE0}" srcOrd="0" destOrd="0" presId="urn:microsoft.com/office/officeart/2005/8/layout/vList2"/>
    <dgm:cxn modelId="{59239EA5-D814-4DC9-8FBA-073AE97A94DD}" type="presOf" srcId="{37D31932-A556-491A-8FAC-40BDF79646F1}" destId="{9F347EDA-2C4C-4CEB-8C42-946C799B326A}" srcOrd="0" destOrd="0" presId="urn:microsoft.com/office/officeart/2005/8/layout/vList2"/>
    <dgm:cxn modelId="{35EBC1BC-9FF0-4C8D-8063-A323D058F631}" type="presOf" srcId="{1AEB48CA-BB49-4AC5-AFAB-F21CE7D4F9AC}" destId="{2F436AE9-5C96-43B5-8257-8C207B432969}" srcOrd="0" destOrd="0" presId="urn:microsoft.com/office/officeart/2005/8/layout/vList2"/>
    <dgm:cxn modelId="{35F141D6-049C-406F-A252-A008F4C38814}" srcId="{13F2E3FF-ADE5-4B49-A950-3599EE5B6077}" destId="{AA1248E6-5126-4B26-B3B7-99A65EFEBF98}" srcOrd="2" destOrd="0" parTransId="{B1C98943-60E6-40B2-A414-8979E1DEB92C}" sibTransId="{1D634774-1DEB-48EA-A839-3FE3E20060B6}"/>
    <dgm:cxn modelId="{38603BFA-84EC-4211-9418-6A80310937D6}" type="presOf" srcId="{13F2E3FF-ADE5-4B49-A950-3599EE5B6077}" destId="{8D205949-ABB4-4165-A184-A08718505537}" srcOrd="0" destOrd="0" presId="urn:microsoft.com/office/officeart/2005/8/layout/vList2"/>
    <dgm:cxn modelId="{F7AC7313-8F87-430C-91A2-2D1C0DD402EA}" type="presParOf" srcId="{8D205949-ABB4-4165-A184-A08718505537}" destId="{B86F1BD9-F81B-4E1D-B58C-CB68C7BA1B86}" srcOrd="0" destOrd="0" presId="urn:microsoft.com/office/officeart/2005/8/layout/vList2"/>
    <dgm:cxn modelId="{BC567115-E8C2-44BC-A149-FC922CCBF0E3}" type="presParOf" srcId="{8D205949-ABB4-4165-A184-A08718505537}" destId="{D856C42B-8AD8-485D-B72E-6FA0185C61D1}" srcOrd="1" destOrd="0" presId="urn:microsoft.com/office/officeart/2005/8/layout/vList2"/>
    <dgm:cxn modelId="{B0727962-243D-4A5D-843F-6ED9ABB0986E}" type="presParOf" srcId="{8D205949-ABB4-4165-A184-A08718505537}" destId="{2F436AE9-5C96-43B5-8257-8C207B432969}" srcOrd="2" destOrd="0" presId="urn:microsoft.com/office/officeart/2005/8/layout/vList2"/>
    <dgm:cxn modelId="{2830AC96-9FAE-4212-AC2B-826B0F0B1C0A}" type="presParOf" srcId="{8D205949-ABB4-4165-A184-A08718505537}" destId="{E9086342-F01F-4688-BF09-3DA6500295F7}" srcOrd="3" destOrd="0" presId="urn:microsoft.com/office/officeart/2005/8/layout/vList2"/>
    <dgm:cxn modelId="{6853D7BB-A1B8-4CEE-9A07-E8117DA6D97E}" type="presParOf" srcId="{8D205949-ABB4-4165-A184-A08718505537}" destId="{84ACC314-2B8F-4371-92D4-1AFE020D0FE0}" srcOrd="4" destOrd="0" presId="urn:microsoft.com/office/officeart/2005/8/layout/vList2"/>
    <dgm:cxn modelId="{07E13100-4BDB-4C55-82F3-4E17C79C62C0}" type="presParOf" srcId="{8D205949-ABB4-4165-A184-A08718505537}" destId="{109A51AC-62EC-4339-93A4-BB86C16C1929}" srcOrd="5" destOrd="0" presId="urn:microsoft.com/office/officeart/2005/8/layout/vList2"/>
    <dgm:cxn modelId="{6817FFA9-6C38-4625-B9F2-9661411BB266}" type="presParOf" srcId="{8D205949-ABB4-4165-A184-A08718505537}" destId="{9F347EDA-2C4C-4CEB-8C42-946C799B32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F2E3FF-ADE5-4B49-A950-3599EE5B60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FEBE8-55AA-4E3A-9F6B-03ACB51A3EBF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724867F5-AD95-40D1-992C-3A6A0064CC21}" type="parTrans" cxnId="{99854F85-32DB-4913-97F0-6C3D5F1D38B5}">
      <dgm:prSet/>
      <dgm:spPr/>
      <dgm:t>
        <a:bodyPr/>
        <a:lstStyle/>
        <a:p>
          <a:endParaRPr lang="en-US"/>
        </a:p>
      </dgm:t>
    </dgm:pt>
    <dgm:pt modelId="{A4B7FD15-20CE-43F1-8029-319278DFA7D5}" type="sibTrans" cxnId="{99854F85-32DB-4913-97F0-6C3D5F1D38B5}">
      <dgm:prSet/>
      <dgm:spPr/>
      <dgm:t>
        <a:bodyPr/>
        <a:lstStyle/>
        <a:p>
          <a:endParaRPr lang="en-US"/>
        </a:p>
      </dgm:t>
    </dgm:pt>
    <dgm:pt modelId="{1AEB48CA-BB49-4AC5-AFAB-F21CE7D4F9AC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21311E17-604F-40C9-9B2C-4D1CE5E9165F}" type="parTrans" cxnId="{E8280241-4347-4882-B2D8-7DB47AF57504}">
      <dgm:prSet/>
      <dgm:spPr/>
      <dgm:t>
        <a:bodyPr/>
        <a:lstStyle/>
        <a:p>
          <a:endParaRPr lang="en-AU"/>
        </a:p>
      </dgm:t>
    </dgm:pt>
    <dgm:pt modelId="{9AF1176C-2949-4A8E-8996-BA9B20D97827}" type="sibTrans" cxnId="{E8280241-4347-4882-B2D8-7DB47AF57504}">
      <dgm:prSet/>
      <dgm:spPr/>
      <dgm:t>
        <a:bodyPr/>
        <a:lstStyle/>
        <a:p>
          <a:endParaRPr lang="en-AU"/>
        </a:p>
      </dgm:t>
    </dgm:pt>
    <dgm:pt modelId="{AA1248E6-5126-4B26-B3B7-99A65EFEBF98}">
      <dgm:prSet custT="1"/>
      <dgm:spPr/>
      <dgm:t>
        <a:bodyPr/>
        <a:lstStyle/>
        <a:p>
          <a:pPr algn="ctr"/>
          <a:endParaRPr lang="en-US" sz="2000" b="1" dirty="0"/>
        </a:p>
      </dgm:t>
    </dgm:pt>
    <dgm:pt modelId="{B1C98943-60E6-40B2-A414-8979E1DEB92C}" type="parTrans" cxnId="{35F141D6-049C-406F-A252-A008F4C38814}">
      <dgm:prSet/>
      <dgm:spPr/>
      <dgm:t>
        <a:bodyPr/>
        <a:lstStyle/>
        <a:p>
          <a:endParaRPr lang="en-AU"/>
        </a:p>
      </dgm:t>
    </dgm:pt>
    <dgm:pt modelId="{1D634774-1DEB-48EA-A839-3FE3E20060B6}" type="sibTrans" cxnId="{35F141D6-049C-406F-A252-A008F4C38814}">
      <dgm:prSet/>
      <dgm:spPr/>
      <dgm:t>
        <a:bodyPr/>
        <a:lstStyle/>
        <a:p>
          <a:endParaRPr lang="en-AU"/>
        </a:p>
      </dgm:t>
    </dgm:pt>
    <dgm:pt modelId="{37D31932-A556-491A-8FAC-40BDF79646F1}">
      <dgm:prSet custT="1"/>
      <dgm:spPr/>
      <dgm:t>
        <a:bodyPr/>
        <a:lstStyle/>
        <a:p>
          <a:pPr algn="ctr"/>
          <a:endParaRPr lang="en-US" sz="2400" b="1" dirty="0"/>
        </a:p>
      </dgm:t>
    </dgm:pt>
    <dgm:pt modelId="{6D570CCD-AF84-46F3-BC14-E5BE2A05071A}" type="parTrans" cxnId="{FCF37045-079B-4534-BDAF-30A429CA9A7B}">
      <dgm:prSet/>
      <dgm:spPr/>
      <dgm:t>
        <a:bodyPr/>
        <a:lstStyle/>
        <a:p>
          <a:endParaRPr lang="en-AU"/>
        </a:p>
      </dgm:t>
    </dgm:pt>
    <dgm:pt modelId="{FAC6C8FB-A4C7-4375-9E3A-61B18BE5E308}" type="sibTrans" cxnId="{FCF37045-079B-4534-BDAF-30A429CA9A7B}">
      <dgm:prSet/>
      <dgm:spPr/>
      <dgm:t>
        <a:bodyPr/>
        <a:lstStyle/>
        <a:p>
          <a:endParaRPr lang="en-AU"/>
        </a:p>
      </dgm:t>
    </dgm:pt>
    <dgm:pt modelId="{8D205949-ABB4-4165-A184-A08718505537}" type="pres">
      <dgm:prSet presAssocID="{13F2E3FF-ADE5-4B49-A950-3599EE5B6077}" presName="linear" presStyleCnt="0">
        <dgm:presLayoutVars>
          <dgm:animLvl val="lvl"/>
          <dgm:resizeHandles val="exact"/>
        </dgm:presLayoutVars>
      </dgm:prSet>
      <dgm:spPr/>
    </dgm:pt>
    <dgm:pt modelId="{B86F1BD9-F81B-4E1D-B58C-CB68C7BA1B86}" type="pres">
      <dgm:prSet presAssocID="{281FEBE8-55AA-4E3A-9F6B-03ACB51A3EBF}" presName="parentText" presStyleLbl="node1" presStyleIdx="0" presStyleCnt="4" custAng="10417989" custFlipVert="1" custScaleX="57472" custScaleY="2000000" custLinFactY="-48900000" custLinFactNeighborX="2221" custLinFactNeighborY="-48999075">
        <dgm:presLayoutVars>
          <dgm:chMax val="0"/>
          <dgm:bulletEnabled val="1"/>
        </dgm:presLayoutVars>
      </dgm:prSet>
      <dgm:spPr/>
    </dgm:pt>
    <dgm:pt modelId="{D856C42B-8AD8-485D-B72E-6FA0185C61D1}" type="pres">
      <dgm:prSet presAssocID="{A4B7FD15-20CE-43F1-8029-319278DFA7D5}" presName="spacer" presStyleCnt="0"/>
      <dgm:spPr/>
    </dgm:pt>
    <dgm:pt modelId="{2F436AE9-5C96-43B5-8257-8C207B432969}" type="pres">
      <dgm:prSet presAssocID="{1AEB48CA-BB49-4AC5-AFAB-F21CE7D4F9AC}" presName="parentText" presStyleLbl="node1" presStyleIdx="1" presStyleCnt="4" custAng="21412211" custFlipVert="0" custScaleY="2000000" custLinFactY="-10800000" custLinFactNeighborX="454" custLinFactNeighborY="-10874069">
        <dgm:presLayoutVars>
          <dgm:chMax val="0"/>
          <dgm:bulletEnabled val="1"/>
        </dgm:presLayoutVars>
      </dgm:prSet>
      <dgm:spPr/>
    </dgm:pt>
    <dgm:pt modelId="{E9086342-F01F-4688-BF09-3DA6500295F7}" type="pres">
      <dgm:prSet presAssocID="{9AF1176C-2949-4A8E-8996-BA9B20D97827}" presName="spacer" presStyleCnt="0"/>
      <dgm:spPr/>
    </dgm:pt>
    <dgm:pt modelId="{84ACC314-2B8F-4371-92D4-1AFE020D0FE0}" type="pres">
      <dgm:prSet presAssocID="{AA1248E6-5126-4B26-B3B7-99A65EFEBF98}" presName="parentText" presStyleLbl="node1" presStyleIdx="2" presStyleCnt="4" custAng="21419495" custFlipVert="0" custScaleY="2000000" custLinFactY="-22400000" custLinFactNeighborX="3022" custLinFactNeighborY="-22448627">
        <dgm:presLayoutVars>
          <dgm:chMax val="0"/>
          <dgm:bulletEnabled val="1"/>
        </dgm:presLayoutVars>
      </dgm:prSet>
      <dgm:spPr/>
    </dgm:pt>
    <dgm:pt modelId="{109A51AC-62EC-4339-93A4-BB86C16C1929}" type="pres">
      <dgm:prSet presAssocID="{1D634774-1DEB-48EA-A839-3FE3E20060B6}" presName="spacer" presStyleCnt="0"/>
      <dgm:spPr/>
    </dgm:pt>
    <dgm:pt modelId="{9F347EDA-2C4C-4CEB-8C42-946C799B326A}" type="pres">
      <dgm:prSet presAssocID="{37D31932-A556-491A-8FAC-40BDF79646F1}" presName="parentText" presStyleLbl="node1" presStyleIdx="3" presStyleCnt="4" custScaleX="99990" custScaleY="2000000" custLinFactY="20500000" custLinFactNeighborX="189" custLinFactNeighborY="20559523">
        <dgm:presLayoutVars>
          <dgm:chMax val="0"/>
          <dgm:bulletEnabled val="1"/>
        </dgm:presLayoutVars>
      </dgm:prSet>
      <dgm:spPr/>
    </dgm:pt>
  </dgm:ptLst>
  <dgm:cxnLst>
    <dgm:cxn modelId="{E8280241-4347-4882-B2D8-7DB47AF57504}" srcId="{13F2E3FF-ADE5-4B49-A950-3599EE5B6077}" destId="{1AEB48CA-BB49-4AC5-AFAB-F21CE7D4F9AC}" srcOrd="1" destOrd="0" parTransId="{21311E17-604F-40C9-9B2C-4D1CE5E9165F}" sibTransId="{9AF1176C-2949-4A8E-8996-BA9B20D97827}"/>
    <dgm:cxn modelId="{FCF37045-079B-4534-BDAF-30A429CA9A7B}" srcId="{13F2E3FF-ADE5-4B49-A950-3599EE5B6077}" destId="{37D31932-A556-491A-8FAC-40BDF79646F1}" srcOrd="3" destOrd="0" parTransId="{6D570CCD-AF84-46F3-BC14-E5BE2A05071A}" sibTransId="{FAC6C8FB-A4C7-4375-9E3A-61B18BE5E308}"/>
    <dgm:cxn modelId="{B0110A6F-BADA-4675-A826-999FF16BB03D}" type="presOf" srcId="{281FEBE8-55AA-4E3A-9F6B-03ACB51A3EBF}" destId="{B86F1BD9-F81B-4E1D-B58C-CB68C7BA1B86}" srcOrd="0" destOrd="0" presId="urn:microsoft.com/office/officeart/2005/8/layout/vList2"/>
    <dgm:cxn modelId="{99854F85-32DB-4913-97F0-6C3D5F1D38B5}" srcId="{13F2E3FF-ADE5-4B49-A950-3599EE5B6077}" destId="{281FEBE8-55AA-4E3A-9F6B-03ACB51A3EBF}" srcOrd="0" destOrd="0" parTransId="{724867F5-AD95-40D1-992C-3A6A0064CC21}" sibTransId="{A4B7FD15-20CE-43F1-8029-319278DFA7D5}"/>
    <dgm:cxn modelId="{57B3E09A-41C9-42DB-AFCE-AE3EB1991AF4}" type="presOf" srcId="{AA1248E6-5126-4B26-B3B7-99A65EFEBF98}" destId="{84ACC314-2B8F-4371-92D4-1AFE020D0FE0}" srcOrd="0" destOrd="0" presId="urn:microsoft.com/office/officeart/2005/8/layout/vList2"/>
    <dgm:cxn modelId="{59239EA5-D814-4DC9-8FBA-073AE97A94DD}" type="presOf" srcId="{37D31932-A556-491A-8FAC-40BDF79646F1}" destId="{9F347EDA-2C4C-4CEB-8C42-946C799B326A}" srcOrd="0" destOrd="0" presId="urn:microsoft.com/office/officeart/2005/8/layout/vList2"/>
    <dgm:cxn modelId="{35EBC1BC-9FF0-4C8D-8063-A323D058F631}" type="presOf" srcId="{1AEB48CA-BB49-4AC5-AFAB-F21CE7D4F9AC}" destId="{2F436AE9-5C96-43B5-8257-8C207B432969}" srcOrd="0" destOrd="0" presId="urn:microsoft.com/office/officeart/2005/8/layout/vList2"/>
    <dgm:cxn modelId="{35F141D6-049C-406F-A252-A008F4C38814}" srcId="{13F2E3FF-ADE5-4B49-A950-3599EE5B6077}" destId="{AA1248E6-5126-4B26-B3B7-99A65EFEBF98}" srcOrd="2" destOrd="0" parTransId="{B1C98943-60E6-40B2-A414-8979E1DEB92C}" sibTransId="{1D634774-1DEB-48EA-A839-3FE3E20060B6}"/>
    <dgm:cxn modelId="{38603BFA-84EC-4211-9418-6A80310937D6}" type="presOf" srcId="{13F2E3FF-ADE5-4B49-A950-3599EE5B6077}" destId="{8D205949-ABB4-4165-A184-A08718505537}" srcOrd="0" destOrd="0" presId="urn:microsoft.com/office/officeart/2005/8/layout/vList2"/>
    <dgm:cxn modelId="{F7AC7313-8F87-430C-91A2-2D1C0DD402EA}" type="presParOf" srcId="{8D205949-ABB4-4165-A184-A08718505537}" destId="{B86F1BD9-F81B-4E1D-B58C-CB68C7BA1B86}" srcOrd="0" destOrd="0" presId="urn:microsoft.com/office/officeart/2005/8/layout/vList2"/>
    <dgm:cxn modelId="{BC567115-E8C2-44BC-A149-FC922CCBF0E3}" type="presParOf" srcId="{8D205949-ABB4-4165-A184-A08718505537}" destId="{D856C42B-8AD8-485D-B72E-6FA0185C61D1}" srcOrd="1" destOrd="0" presId="urn:microsoft.com/office/officeart/2005/8/layout/vList2"/>
    <dgm:cxn modelId="{B0727962-243D-4A5D-843F-6ED9ABB0986E}" type="presParOf" srcId="{8D205949-ABB4-4165-A184-A08718505537}" destId="{2F436AE9-5C96-43B5-8257-8C207B432969}" srcOrd="2" destOrd="0" presId="urn:microsoft.com/office/officeart/2005/8/layout/vList2"/>
    <dgm:cxn modelId="{2830AC96-9FAE-4212-AC2B-826B0F0B1C0A}" type="presParOf" srcId="{8D205949-ABB4-4165-A184-A08718505537}" destId="{E9086342-F01F-4688-BF09-3DA6500295F7}" srcOrd="3" destOrd="0" presId="urn:microsoft.com/office/officeart/2005/8/layout/vList2"/>
    <dgm:cxn modelId="{6853D7BB-A1B8-4CEE-9A07-E8117DA6D97E}" type="presParOf" srcId="{8D205949-ABB4-4165-A184-A08718505537}" destId="{84ACC314-2B8F-4371-92D4-1AFE020D0FE0}" srcOrd="4" destOrd="0" presId="urn:microsoft.com/office/officeart/2005/8/layout/vList2"/>
    <dgm:cxn modelId="{07E13100-4BDB-4C55-82F3-4E17C79C62C0}" type="presParOf" srcId="{8D205949-ABB4-4165-A184-A08718505537}" destId="{109A51AC-62EC-4339-93A4-BB86C16C1929}" srcOrd="5" destOrd="0" presId="urn:microsoft.com/office/officeart/2005/8/layout/vList2"/>
    <dgm:cxn modelId="{6817FFA9-6C38-4625-B9F2-9661411BB266}" type="presParOf" srcId="{8D205949-ABB4-4165-A184-A08718505537}" destId="{9F347EDA-2C4C-4CEB-8C42-946C799B32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F1BD9-F81B-4E1D-B58C-CB68C7BA1B86}">
      <dsp:nvSpPr>
        <dsp:cNvPr id="0" name=""/>
        <dsp:cNvSpPr/>
      </dsp:nvSpPr>
      <dsp:spPr>
        <a:xfrm rot="11182011" flipV="1">
          <a:off x="3833617" y="18490"/>
          <a:ext cx="3642717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 rot="-10800000">
        <a:off x="3833617" y="18490"/>
        <a:ext cx="3642717" cy="1"/>
      </dsp:txXfrm>
    </dsp:sp>
    <dsp:sp modelId="{2F436AE9-5C96-43B5-8257-8C207B432969}">
      <dsp:nvSpPr>
        <dsp:cNvPr id="0" name=""/>
        <dsp:cNvSpPr/>
      </dsp:nvSpPr>
      <dsp:spPr>
        <a:xfrm rot="21412211">
          <a:off x="8224" y="21402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8224" y="21402"/>
        <a:ext cx="11028408" cy="1"/>
      </dsp:txXfrm>
    </dsp:sp>
    <dsp:sp modelId="{84ACC314-2B8F-4371-92D4-1AFE020D0FE0}">
      <dsp:nvSpPr>
        <dsp:cNvPr id="0" name=""/>
        <dsp:cNvSpPr/>
      </dsp:nvSpPr>
      <dsp:spPr>
        <a:xfrm rot="21419495">
          <a:off x="7599" y="24314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7599" y="24314"/>
        <a:ext cx="11028408" cy="1"/>
      </dsp:txXfrm>
    </dsp:sp>
    <dsp:sp modelId="{9F347EDA-2C4C-4CEB-8C42-946C799B326A}">
      <dsp:nvSpPr>
        <dsp:cNvPr id="0" name=""/>
        <dsp:cNvSpPr/>
      </dsp:nvSpPr>
      <dsp:spPr>
        <a:xfrm>
          <a:off x="2205" y="45717"/>
          <a:ext cx="11026202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2205" y="45717"/>
        <a:ext cx="11026202" cy="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F1BD9-F81B-4E1D-B58C-CB68C7BA1B86}">
      <dsp:nvSpPr>
        <dsp:cNvPr id="0" name=""/>
        <dsp:cNvSpPr/>
      </dsp:nvSpPr>
      <dsp:spPr>
        <a:xfrm rot="11182011" flipV="1">
          <a:off x="3833617" y="18490"/>
          <a:ext cx="3642717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 rot="-10800000">
        <a:off x="3833617" y="18490"/>
        <a:ext cx="3642717" cy="1"/>
      </dsp:txXfrm>
    </dsp:sp>
    <dsp:sp modelId="{2F436AE9-5C96-43B5-8257-8C207B432969}">
      <dsp:nvSpPr>
        <dsp:cNvPr id="0" name=""/>
        <dsp:cNvSpPr/>
      </dsp:nvSpPr>
      <dsp:spPr>
        <a:xfrm rot="21412211">
          <a:off x="8224" y="21402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8224" y="21402"/>
        <a:ext cx="11028408" cy="1"/>
      </dsp:txXfrm>
    </dsp:sp>
    <dsp:sp modelId="{84ACC314-2B8F-4371-92D4-1AFE020D0FE0}">
      <dsp:nvSpPr>
        <dsp:cNvPr id="0" name=""/>
        <dsp:cNvSpPr/>
      </dsp:nvSpPr>
      <dsp:spPr>
        <a:xfrm rot="21419495">
          <a:off x="7599" y="24314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7599" y="24314"/>
        <a:ext cx="11028408" cy="1"/>
      </dsp:txXfrm>
    </dsp:sp>
    <dsp:sp modelId="{9F347EDA-2C4C-4CEB-8C42-946C799B326A}">
      <dsp:nvSpPr>
        <dsp:cNvPr id="0" name=""/>
        <dsp:cNvSpPr/>
      </dsp:nvSpPr>
      <dsp:spPr>
        <a:xfrm>
          <a:off x="2205" y="45717"/>
          <a:ext cx="11026202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2205" y="45717"/>
        <a:ext cx="11026202" cy="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F1BD9-F81B-4E1D-B58C-CB68C7BA1B86}">
      <dsp:nvSpPr>
        <dsp:cNvPr id="0" name=""/>
        <dsp:cNvSpPr/>
      </dsp:nvSpPr>
      <dsp:spPr>
        <a:xfrm rot="11182011" flipV="1">
          <a:off x="3833617" y="18490"/>
          <a:ext cx="3642717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 rot="-10800000">
        <a:off x="3833617" y="18490"/>
        <a:ext cx="3642717" cy="1"/>
      </dsp:txXfrm>
    </dsp:sp>
    <dsp:sp modelId="{2F436AE9-5C96-43B5-8257-8C207B432969}">
      <dsp:nvSpPr>
        <dsp:cNvPr id="0" name=""/>
        <dsp:cNvSpPr/>
      </dsp:nvSpPr>
      <dsp:spPr>
        <a:xfrm rot="21412211">
          <a:off x="8224" y="21402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8224" y="21402"/>
        <a:ext cx="11028408" cy="1"/>
      </dsp:txXfrm>
    </dsp:sp>
    <dsp:sp modelId="{84ACC314-2B8F-4371-92D4-1AFE020D0FE0}">
      <dsp:nvSpPr>
        <dsp:cNvPr id="0" name=""/>
        <dsp:cNvSpPr/>
      </dsp:nvSpPr>
      <dsp:spPr>
        <a:xfrm rot="21419495">
          <a:off x="7599" y="24314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7599" y="24314"/>
        <a:ext cx="11028408" cy="1"/>
      </dsp:txXfrm>
    </dsp:sp>
    <dsp:sp modelId="{9F347EDA-2C4C-4CEB-8C42-946C799B326A}">
      <dsp:nvSpPr>
        <dsp:cNvPr id="0" name=""/>
        <dsp:cNvSpPr/>
      </dsp:nvSpPr>
      <dsp:spPr>
        <a:xfrm>
          <a:off x="2205" y="45717"/>
          <a:ext cx="11026202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2205" y="45717"/>
        <a:ext cx="11026202" cy="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F1BD9-F81B-4E1D-B58C-CB68C7BA1B86}">
      <dsp:nvSpPr>
        <dsp:cNvPr id="0" name=""/>
        <dsp:cNvSpPr/>
      </dsp:nvSpPr>
      <dsp:spPr>
        <a:xfrm rot="11182011" flipV="1">
          <a:off x="3833617" y="18490"/>
          <a:ext cx="3642717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 rot="-10800000">
        <a:off x="3833617" y="18490"/>
        <a:ext cx="3642717" cy="1"/>
      </dsp:txXfrm>
    </dsp:sp>
    <dsp:sp modelId="{2F436AE9-5C96-43B5-8257-8C207B432969}">
      <dsp:nvSpPr>
        <dsp:cNvPr id="0" name=""/>
        <dsp:cNvSpPr/>
      </dsp:nvSpPr>
      <dsp:spPr>
        <a:xfrm rot="21412211">
          <a:off x="8224" y="21402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8224" y="21402"/>
        <a:ext cx="11028408" cy="1"/>
      </dsp:txXfrm>
    </dsp:sp>
    <dsp:sp modelId="{84ACC314-2B8F-4371-92D4-1AFE020D0FE0}">
      <dsp:nvSpPr>
        <dsp:cNvPr id="0" name=""/>
        <dsp:cNvSpPr/>
      </dsp:nvSpPr>
      <dsp:spPr>
        <a:xfrm rot="21419495">
          <a:off x="7599" y="24314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7599" y="24314"/>
        <a:ext cx="11028408" cy="1"/>
      </dsp:txXfrm>
    </dsp:sp>
    <dsp:sp modelId="{9F347EDA-2C4C-4CEB-8C42-946C799B326A}">
      <dsp:nvSpPr>
        <dsp:cNvPr id="0" name=""/>
        <dsp:cNvSpPr/>
      </dsp:nvSpPr>
      <dsp:spPr>
        <a:xfrm>
          <a:off x="2205" y="45717"/>
          <a:ext cx="11026202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2205" y="45717"/>
        <a:ext cx="11026202" cy="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F1BD9-F81B-4E1D-B58C-CB68C7BA1B86}">
      <dsp:nvSpPr>
        <dsp:cNvPr id="0" name=""/>
        <dsp:cNvSpPr/>
      </dsp:nvSpPr>
      <dsp:spPr>
        <a:xfrm rot="11182011" flipV="1">
          <a:off x="3833617" y="18490"/>
          <a:ext cx="3642717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 rot="-10800000">
        <a:off x="3833617" y="18490"/>
        <a:ext cx="3642717" cy="1"/>
      </dsp:txXfrm>
    </dsp:sp>
    <dsp:sp modelId="{2F436AE9-5C96-43B5-8257-8C207B432969}">
      <dsp:nvSpPr>
        <dsp:cNvPr id="0" name=""/>
        <dsp:cNvSpPr/>
      </dsp:nvSpPr>
      <dsp:spPr>
        <a:xfrm rot="21412211">
          <a:off x="8224" y="21402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8224" y="21402"/>
        <a:ext cx="11028408" cy="1"/>
      </dsp:txXfrm>
    </dsp:sp>
    <dsp:sp modelId="{84ACC314-2B8F-4371-92D4-1AFE020D0FE0}">
      <dsp:nvSpPr>
        <dsp:cNvPr id="0" name=""/>
        <dsp:cNvSpPr/>
      </dsp:nvSpPr>
      <dsp:spPr>
        <a:xfrm rot="21419495">
          <a:off x="7599" y="24314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7599" y="24314"/>
        <a:ext cx="11028408" cy="1"/>
      </dsp:txXfrm>
    </dsp:sp>
    <dsp:sp modelId="{9F347EDA-2C4C-4CEB-8C42-946C799B326A}">
      <dsp:nvSpPr>
        <dsp:cNvPr id="0" name=""/>
        <dsp:cNvSpPr/>
      </dsp:nvSpPr>
      <dsp:spPr>
        <a:xfrm>
          <a:off x="2205" y="45717"/>
          <a:ext cx="11026202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2205" y="45717"/>
        <a:ext cx="11026202" cy="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F1BD9-F81B-4E1D-B58C-CB68C7BA1B86}">
      <dsp:nvSpPr>
        <dsp:cNvPr id="0" name=""/>
        <dsp:cNvSpPr/>
      </dsp:nvSpPr>
      <dsp:spPr>
        <a:xfrm rot="11182011" flipV="1">
          <a:off x="3833617" y="18490"/>
          <a:ext cx="3642717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 rot="-10800000">
        <a:off x="3833617" y="18490"/>
        <a:ext cx="3642717" cy="1"/>
      </dsp:txXfrm>
    </dsp:sp>
    <dsp:sp modelId="{2F436AE9-5C96-43B5-8257-8C207B432969}">
      <dsp:nvSpPr>
        <dsp:cNvPr id="0" name=""/>
        <dsp:cNvSpPr/>
      </dsp:nvSpPr>
      <dsp:spPr>
        <a:xfrm rot="21412211">
          <a:off x="8224" y="21402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8224" y="21402"/>
        <a:ext cx="11028408" cy="1"/>
      </dsp:txXfrm>
    </dsp:sp>
    <dsp:sp modelId="{84ACC314-2B8F-4371-92D4-1AFE020D0FE0}">
      <dsp:nvSpPr>
        <dsp:cNvPr id="0" name=""/>
        <dsp:cNvSpPr/>
      </dsp:nvSpPr>
      <dsp:spPr>
        <a:xfrm rot="21419495">
          <a:off x="7599" y="24314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7599" y="24314"/>
        <a:ext cx="11028408" cy="1"/>
      </dsp:txXfrm>
    </dsp:sp>
    <dsp:sp modelId="{9F347EDA-2C4C-4CEB-8C42-946C799B326A}">
      <dsp:nvSpPr>
        <dsp:cNvPr id="0" name=""/>
        <dsp:cNvSpPr/>
      </dsp:nvSpPr>
      <dsp:spPr>
        <a:xfrm>
          <a:off x="2205" y="45717"/>
          <a:ext cx="11026202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2205" y="45717"/>
        <a:ext cx="11026202" cy="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F1BD9-F81B-4E1D-B58C-CB68C7BA1B86}">
      <dsp:nvSpPr>
        <dsp:cNvPr id="0" name=""/>
        <dsp:cNvSpPr/>
      </dsp:nvSpPr>
      <dsp:spPr>
        <a:xfrm rot="11182011" flipV="1">
          <a:off x="3833617" y="18490"/>
          <a:ext cx="3642717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 rot="-10800000">
        <a:off x="3833617" y="18490"/>
        <a:ext cx="3642717" cy="1"/>
      </dsp:txXfrm>
    </dsp:sp>
    <dsp:sp modelId="{2F436AE9-5C96-43B5-8257-8C207B432969}">
      <dsp:nvSpPr>
        <dsp:cNvPr id="0" name=""/>
        <dsp:cNvSpPr/>
      </dsp:nvSpPr>
      <dsp:spPr>
        <a:xfrm rot="21412211">
          <a:off x="8224" y="21402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8224" y="21402"/>
        <a:ext cx="11028408" cy="1"/>
      </dsp:txXfrm>
    </dsp:sp>
    <dsp:sp modelId="{84ACC314-2B8F-4371-92D4-1AFE020D0FE0}">
      <dsp:nvSpPr>
        <dsp:cNvPr id="0" name=""/>
        <dsp:cNvSpPr/>
      </dsp:nvSpPr>
      <dsp:spPr>
        <a:xfrm rot="21419495">
          <a:off x="7599" y="24314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7599" y="24314"/>
        <a:ext cx="11028408" cy="1"/>
      </dsp:txXfrm>
    </dsp:sp>
    <dsp:sp modelId="{9F347EDA-2C4C-4CEB-8C42-946C799B326A}">
      <dsp:nvSpPr>
        <dsp:cNvPr id="0" name=""/>
        <dsp:cNvSpPr/>
      </dsp:nvSpPr>
      <dsp:spPr>
        <a:xfrm>
          <a:off x="2205" y="45717"/>
          <a:ext cx="11026202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2205" y="45717"/>
        <a:ext cx="11026202" cy="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F1BD9-F81B-4E1D-B58C-CB68C7BA1B86}">
      <dsp:nvSpPr>
        <dsp:cNvPr id="0" name=""/>
        <dsp:cNvSpPr/>
      </dsp:nvSpPr>
      <dsp:spPr>
        <a:xfrm rot="11182011" flipV="1">
          <a:off x="3833617" y="18490"/>
          <a:ext cx="3642717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 rot="-10800000">
        <a:off x="3833617" y="18490"/>
        <a:ext cx="3642717" cy="1"/>
      </dsp:txXfrm>
    </dsp:sp>
    <dsp:sp modelId="{2F436AE9-5C96-43B5-8257-8C207B432969}">
      <dsp:nvSpPr>
        <dsp:cNvPr id="0" name=""/>
        <dsp:cNvSpPr/>
      </dsp:nvSpPr>
      <dsp:spPr>
        <a:xfrm rot="21412211">
          <a:off x="8224" y="21402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8224" y="21402"/>
        <a:ext cx="11028408" cy="1"/>
      </dsp:txXfrm>
    </dsp:sp>
    <dsp:sp modelId="{84ACC314-2B8F-4371-92D4-1AFE020D0FE0}">
      <dsp:nvSpPr>
        <dsp:cNvPr id="0" name=""/>
        <dsp:cNvSpPr/>
      </dsp:nvSpPr>
      <dsp:spPr>
        <a:xfrm rot="21419495">
          <a:off x="7599" y="24314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7599" y="24314"/>
        <a:ext cx="11028408" cy="1"/>
      </dsp:txXfrm>
    </dsp:sp>
    <dsp:sp modelId="{9F347EDA-2C4C-4CEB-8C42-946C799B326A}">
      <dsp:nvSpPr>
        <dsp:cNvPr id="0" name=""/>
        <dsp:cNvSpPr/>
      </dsp:nvSpPr>
      <dsp:spPr>
        <a:xfrm>
          <a:off x="2205" y="45717"/>
          <a:ext cx="11026202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2205" y="45717"/>
        <a:ext cx="11026202" cy="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F1BD9-F81B-4E1D-B58C-CB68C7BA1B86}">
      <dsp:nvSpPr>
        <dsp:cNvPr id="0" name=""/>
        <dsp:cNvSpPr/>
      </dsp:nvSpPr>
      <dsp:spPr>
        <a:xfrm rot="11182011" flipV="1">
          <a:off x="3833617" y="18490"/>
          <a:ext cx="3642717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 rot="-10800000">
        <a:off x="3833617" y="18490"/>
        <a:ext cx="3642717" cy="1"/>
      </dsp:txXfrm>
    </dsp:sp>
    <dsp:sp modelId="{2F436AE9-5C96-43B5-8257-8C207B432969}">
      <dsp:nvSpPr>
        <dsp:cNvPr id="0" name=""/>
        <dsp:cNvSpPr/>
      </dsp:nvSpPr>
      <dsp:spPr>
        <a:xfrm rot="21412211">
          <a:off x="8224" y="21402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8224" y="21402"/>
        <a:ext cx="11028408" cy="1"/>
      </dsp:txXfrm>
    </dsp:sp>
    <dsp:sp modelId="{84ACC314-2B8F-4371-92D4-1AFE020D0FE0}">
      <dsp:nvSpPr>
        <dsp:cNvPr id="0" name=""/>
        <dsp:cNvSpPr/>
      </dsp:nvSpPr>
      <dsp:spPr>
        <a:xfrm rot="21419495">
          <a:off x="7599" y="24314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7599" y="24314"/>
        <a:ext cx="11028408" cy="1"/>
      </dsp:txXfrm>
    </dsp:sp>
    <dsp:sp modelId="{9F347EDA-2C4C-4CEB-8C42-946C799B326A}">
      <dsp:nvSpPr>
        <dsp:cNvPr id="0" name=""/>
        <dsp:cNvSpPr/>
      </dsp:nvSpPr>
      <dsp:spPr>
        <a:xfrm>
          <a:off x="2205" y="45717"/>
          <a:ext cx="11026202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2205" y="45717"/>
        <a:ext cx="11026202" cy="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F1BD9-F81B-4E1D-B58C-CB68C7BA1B86}">
      <dsp:nvSpPr>
        <dsp:cNvPr id="0" name=""/>
        <dsp:cNvSpPr/>
      </dsp:nvSpPr>
      <dsp:spPr>
        <a:xfrm rot="11182011" flipV="1">
          <a:off x="3833617" y="18490"/>
          <a:ext cx="3642717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 rot="-10800000">
        <a:off x="3833617" y="18490"/>
        <a:ext cx="3642717" cy="1"/>
      </dsp:txXfrm>
    </dsp:sp>
    <dsp:sp modelId="{2F436AE9-5C96-43B5-8257-8C207B432969}">
      <dsp:nvSpPr>
        <dsp:cNvPr id="0" name=""/>
        <dsp:cNvSpPr/>
      </dsp:nvSpPr>
      <dsp:spPr>
        <a:xfrm rot="21412211">
          <a:off x="8224" y="21402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8224" y="21402"/>
        <a:ext cx="11028408" cy="1"/>
      </dsp:txXfrm>
    </dsp:sp>
    <dsp:sp modelId="{84ACC314-2B8F-4371-92D4-1AFE020D0FE0}">
      <dsp:nvSpPr>
        <dsp:cNvPr id="0" name=""/>
        <dsp:cNvSpPr/>
      </dsp:nvSpPr>
      <dsp:spPr>
        <a:xfrm rot="21419495">
          <a:off x="7599" y="24314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7599" y="24314"/>
        <a:ext cx="11028408" cy="1"/>
      </dsp:txXfrm>
    </dsp:sp>
    <dsp:sp modelId="{9F347EDA-2C4C-4CEB-8C42-946C799B326A}">
      <dsp:nvSpPr>
        <dsp:cNvPr id="0" name=""/>
        <dsp:cNvSpPr/>
      </dsp:nvSpPr>
      <dsp:spPr>
        <a:xfrm>
          <a:off x="2205" y="45717"/>
          <a:ext cx="11026202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2205" y="45717"/>
        <a:ext cx="11026202" cy="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F1BD9-F81B-4E1D-B58C-CB68C7BA1B86}">
      <dsp:nvSpPr>
        <dsp:cNvPr id="0" name=""/>
        <dsp:cNvSpPr/>
      </dsp:nvSpPr>
      <dsp:spPr>
        <a:xfrm rot="11182011" flipV="1">
          <a:off x="3833617" y="18490"/>
          <a:ext cx="3642717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 rot="-10800000">
        <a:off x="3833617" y="18490"/>
        <a:ext cx="3642717" cy="1"/>
      </dsp:txXfrm>
    </dsp:sp>
    <dsp:sp modelId="{2F436AE9-5C96-43B5-8257-8C207B432969}">
      <dsp:nvSpPr>
        <dsp:cNvPr id="0" name=""/>
        <dsp:cNvSpPr/>
      </dsp:nvSpPr>
      <dsp:spPr>
        <a:xfrm rot="21412211">
          <a:off x="8224" y="21402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8224" y="21402"/>
        <a:ext cx="11028408" cy="1"/>
      </dsp:txXfrm>
    </dsp:sp>
    <dsp:sp modelId="{84ACC314-2B8F-4371-92D4-1AFE020D0FE0}">
      <dsp:nvSpPr>
        <dsp:cNvPr id="0" name=""/>
        <dsp:cNvSpPr/>
      </dsp:nvSpPr>
      <dsp:spPr>
        <a:xfrm rot="21419495">
          <a:off x="7599" y="24314"/>
          <a:ext cx="11028408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7599" y="24314"/>
        <a:ext cx="11028408" cy="1"/>
      </dsp:txXfrm>
    </dsp:sp>
    <dsp:sp modelId="{9F347EDA-2C4C-4CEB-8C42-946C799B326A}">
      <dsp:nvSpPr>
        <dsp:cNvPr id="0" name=""/>
        <dsp:cNvSpPr/>
      </dsp:nvSpPr>
      <dsp:spPr>
        <a:xfrm>
          <a:off x="2205" y="45717"/>
          <a:ext cx="11026202" cy="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2205" y="45717"/>
        <a:ext cx="11026202" cy="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6E0B2-0937-4AE2-99D3-2E6A63005209}" type="datetimeFigureOut">
              <a:rPr lang="en-AU" smtClean="0"/>
              <a:t>8/11/2025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562DE-82AF-4DFB-B6DA-B74E03B20E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127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562DE-82AF-4DFB-B6DA-B74E03B20E8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528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10F83-6B49-43EA-23C8-79C64360F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064007-CD30-E37F-7FB3-75FECC4BF4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537549-8EEB-0931-BA19-999D5853D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4C786-CE3C-77A2-2251-7964A7A78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4A631C-8F64-4671-9CB9-5BB0E49900A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644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71279-9FF7-0609-FE67-24112CD78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973B91-963C-0379-96A3-476291A751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871116-CDCA-E11F-9975-EF1BF8357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14213-F2BC-8BF4-D979-F20DC6CAE4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4A631C-8F64-4671-9CB9-5BB0E49900A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496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4B97A-9007-66B9-346C-1AA9B13DA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8171E6-3885-F475-4D20-81E3C793DC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3BF0AD-D110-F07A-BED0-E23958FF0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ADF84-1F87-F111-751D-CF0183BB2C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4A631C-8F64-4671-9CB9-5BB0E49900A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85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073C1-3E9C-FC4D-589D-FECD2E231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1D90C3-1082-B3B3-8911-68EAF8B1B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2E23-73AD-F34E-C0F3-E833F624C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72003-F58C-11AC-E295-F2A8199DB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4A631C-8F64-4671-9CB9-5BB0E49900A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31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F8F88-1B8A-5CDC-DA87-73B9C7B54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F2416E-EF86-066D-A5EC-A35B60880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460166-38B6-AB69-64EF-88B5FDCB5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17906-8602-36ED-0569-95679E678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4A631C-8F64-4671-9CB9-5BB0E49900A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245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CEADB-647B-9B06-8432-86EF50C33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3CFB03-45E2-8FF1-EDBA-31717B7FA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63C388-ED37-4682-32FC-EAC71D739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E3F83-6893-A377-6AD8-1AE0EB737A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4A631C-8F64-4671-9CB9-5BB0E49900A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373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8173A-CBD1-66F1-E1D2-0F079D7B1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1B0657-6CF1-9253-C9AA-B6CD5E81EB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C43511-E191-F033-EFE9-5CF84E053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FD9FD-520C-A722-B15C-A1C25BD1A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4A631C-8F64-4671-9CB9-5BB0E49900A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54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505D4-91D4-BCA2-8633-A13704C3A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F6DEDE-A918-D31C-AC89-3A394C2C0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21460D-F090-2DE1-A28D-F39D45FCC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0422A-F96F-8080-7077-6F0DD5D95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4A631C-8F64-4671-9CB9-5BB0E49900A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088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339E1-7699-1519-60FD-1BD3194C8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E03280-60B7-8E89-5D08-E7B2289638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EF9370-8FA1-E911-3065-EA9DA2BB3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56AFB-FEAA-F7B0-95A7-376A8597E4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4A631C-8F64-4671-9CB9-5BB0E49900A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36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F132F-06D6-9149-7270-9C5E02571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597E6D-3ED7-CBAE-46E6-A830E856E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32BC92-A89C-EE95-DFB4-66C7E6F03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E7BDF-A403-66A1-117F-4B3F405AE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4A631C-8F64-4671-9CB9-5BB0E49900A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55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9B9C9-5A88-39C6-E540-CEA1C73C9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87A1B1-9E6A-7172-59B7-AEFE85396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A9F913-A5F8-25AA-2256-28518D787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87B39-99D2-09FC-5FF6-5CBBBDF3F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4A631C-8F64-4671-9CB9-5BB0E49900A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01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0025-1C14-4F09-A299-BBC223D794C5}" type="datetimeFigureOut">
              <a:rPr lang="en-AU" smtClean="0"/>
              <a:t>8/11/2025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4B84-D2F9-46BA-A859-45CD0C515E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41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0025-1C14-4F09-A299-BBC223D794C5}" type="datetimeFigureOut">
              <a:rPr lang="en-AU" smtClean="0"/>
              <a:t>8/11/2025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4B84-D2F9-46BA-A859-45CD0C515E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582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0025-1C14-4F09-A299-BBC223D794C5}" type="datetimeFigureOut">
              <a:rPr lang="en-AU" smtClean="0"/>
              <a:t>8/11/2025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4B84-D2F9-46BA-A859-45CD0C515E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7747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0025-1C14-4F09-A299-BBC223D794C5}" type="datetimeFigureOut">
              <a:rPr lang="en-AU" smtClean="0"/>
              <a:t>8/11/2025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4B84-D2F9-46BA-A859-45CD0C515E95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0986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0025-1C14-4F09-A299-BBC223D794C5}" type="datetimeFigureOut">
              <a:rPr lang="en-AU" smtClean="0"/>
              <a:t>8/11/2025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4B84-D2F9-46BA-A859-45CD0C515E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1678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0025-1C14-4F09-A299-BBC223D794C5}" type="datetimeFigureOut">
              <a:rPr lang="en-AU" smtClean="0"/>
              <a:t>8/11/2025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4B84-D2F9-46BA-A859-45CD0C515E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64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0025-1C14-4F09-A299-BBC223D794C5}" type="datetimeFigureOut">
              <a:rPr lang="en-AU" smtClean="0"/>
              <a:t>8/11/2025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4B84-D2F9-46BA-A859-45CD0C515E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25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0025-1C14-4F09-A299-BBC223D794C5}" type="datetimeFigureOut">
              <a:rPr lang="en-AU" smtClean="0"/>
              <a:t>8/11/2025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4B84-D2F9-46BA-A859-45CD0C515E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8128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0025-1C14-4F09-A299-BBC223D794C5}" type="datetimeFigureOut">
              <a:rPr lang="en-AU" smtClean="0"/>
              <a:t>8/11/2025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4B84-D2F9-46BA-A859-45CD0C515E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38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0025-1C14-4F09-A299-BBC223D794C5}" type="datetimeFigureOut">
              <a:rPr lang="en-AU" smtClean="0"/>
              <a:t>8/11/2025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4B84-D2F9-46BA-A859-45CD0C515E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876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0025-1C14-4F09-A299-BBC223D794C5}" type="datetimeFigureOut">
              <a:rPr lang="en-AU" smtClean="0"/>
              <a:t>8/11/2025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4B84-D2F9-46BA-A859-45CD0C515E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11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0025-1C14-4F09-A299-BBC223D794C5}" type="datetimeFigureOut">
              <a:rPr lang="en-AU" smtClean="0"/>
              <a:t>8/11/2025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4B84-D2F9-46BA-A859-45CD0C515E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16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0025-1C14-4F09-A299-BBC223D794C5}" type="datetimeFigureOut">
              <a:rPr lang="en-AU" smtClean="0"/>
              <a:t>8/11/2025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4B84-D2F9-46BA-A859-45CD0C515E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653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0025-1C14-4F09-A299-BBC223D794C5}" type="datetimeFigureOut">
              <a:rPr lang="en-AU" smtClean="0"/>
              <a:t>8/11/2025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4B84-D2F9-46BA-A859-45CD0C515E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753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0025-1C14-4F09-A299-BBC223D794C5}" type="datetimeFigureOut">
              <a:rPr lang="en-AU" smtClean="0"/>
              <a:t>8/11/2025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4B84-D2F9-46BA-A859-45CD0C515E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326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0025-1C14-4F09-A299-BBC223D794C5}" type="datetimeFigureOut">
              <a:rPr lang="en-AU" smtClean="0"/>
              <a:t>8/11/2025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4B84-D2F9-46BA-A859-45CD0C515E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602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0025-1C14-4F09-A299-BBC223D794C5}" type="datetimeFigureOut">
              <a:rPr lang="en-AU" smtClean="0"/>
              <a:t>8/11/2025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4B84-D2F9-46BA-A859-45CD0C515E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901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460025-1C14-4F09-A299-BBC223D794C5}" type="datetimeFigureOut">
              <a:rPr lang="en-AU" smtClean="0"/>
              <a:t>8/11/2025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C4B84-D2F9-46BA-A859-45CD0C515E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8619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ands of people hold letters forming phrase Thank you.">
            <a:extLst>
              <a:ext uri="{FF2B5EF4-FFF2-40B4-BE49-F238E27FC236}">
                <a16:creationId xmlns:a16="http://schemas.microsoft.com/office/drawing/2014/main" id="{40CD371A-7F1C-B88D-16B9-19B54D680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793240"/>
            <a:ext cx="10905066" cy="327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9A5D8-D98C-3E5F-83B7-36103EBA5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941" y="667217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4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273674-193B-2E5A-2BCE-60D18DD1E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902793"/>
              </p:ext>
            </p:extLst>
          </p:nvPr>
        </p:nvGraphicFramePr>
        <p:xfrm>
          <a:off x="1002081" y="1345966"/>
          <a:ext cx="10684702" cy="431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2351">
                  <a:extLst>
                    <a:ext uri="{9D8B030D-6E8A-4147-A177-3AD203B41FA5}">
                      <a16:colId xmlns:a16="http://schemas.microsoft.com/office/drawing/2014/main" val="3008483172"/>
                    </a:ext>
                  </a:extLst>
                </a:gridCol>
                <a:gridCol w="5342351">
                  <a:extLst>
                    <a:ext uri="{9D8B030D-6E8A-4147-A177-3AD203B41FA5}">
                      <a16:colId xmlns:a16="http://schemas.microsoft.com/office/drawing/2014/main" val="1191911357"/>
                    </a:ext>
                  </a:extLst>
                </a:gridCol>
              </a:tblGrid>
              <a:tr h="903307">
                <a:tc gridSpan="2"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THOSE WHO HAD EXPERIENCED THE TOUCH OF THE MASTER’S HAND (COLOSSIANS 4: 7 – 18)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75278"/>
                  </a:ext>
                </a:extLst>
              </a:tr>
              <a:tr h="501837">
                <a:tc>
                  <a:txBody>
                    <a:bodyPr/>
                    <a:lstStyle/>
                    <a:p>
                      <a:r>
                        <a:rPr lang="en-AU" sz="2400" b="1" dirty="0"/>
                        <a:t>TYCHICUS (v. 7 – 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="1" dirty="0"/>
                        <a:t>EPAPHRAS (v. 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385633"/>
                  </a:ext>
                </a:extLst>
              </a:tr>
              <a:tr h="501837">
                <a:tc>
                  <a:txBody>
                    <a:bodyPr/>
                    <a:lstStyle/>
                    <a:p>
                      <a:r>
                        <a:rPr lang="en-AU" sz="2400" b="1" dirty="0"/>
                        <a:t>ONESIMUS (v. 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="1" dirty="0"/>
                        <a:t>Dr. LUKE (v.14)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764491"/>
                  </a:ext>
                </a:extLst>
              </a:tr>
              <a:tr h="501837">
                <a:tc>
                  <a:txBody>
                    <a:bodyPr/>
                    <a:lstStyle/>
                    <a:p>
                      <a:r>
                        <a:rPr lang="en-AU" sz="2400" b="1" dirty="0"/>
                        <a:t>ARISTARCHUS (v. 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="1" dirty="0"/>
                        <a:t>DEMAS (v.14)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730104"/>
                  </a:ext>
                </a:extLst>
              </a:tr>
              <a:tr h="903307">
                <a:tc>
                  <a:txBody>
                    <a:bodyPr/>
                    <a:lstStyle/>
                    <a:p>
                      <a:r>
                        <a:rPr lang="en-AU" sz="2400" b="1" dirty="0"/>
                        <a:t>MARK (BARNABA’S COUSIN) (v.10)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="1" dirty="0"/>
                        <a:t>NYMPHA (&amp; HER HOUSE CHURCH) (v. 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11160"/>
                  </a:ext>
                </a:extLst>
              </a:tr>
              <a:tr h="501837">
                <a:tc>
                  <a:txBody>
                    <a:bodyPr/>
                    <a:lstStyle/>
                    <a:p>
                      <a:r>
                        <a:rPr lang="en-AU" sz="2400" b="1" dirty="0"/>
                        <a:t>JESUS (JUSTUS) (v. 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="1" dirty="0"/>
                        <a:t>ARCHIPPUS (V. 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122035"/>
                  </a:ext>
                </a:extLst>
              </a:tr>
              <a:tr h="501837">
                <a:tc gridSpan="2"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THE BRETHREN WHO ARE IN LAODICEA  (v.15)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6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556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B9578-8562-E9C7-EF58-7705EB40B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A4EE4-CCE7-FB1B-00DB-AC4E05A72AFD}"/>
              </a:ext>
            </a:extLst>
          </p:cNvPr>
          <p:cNvSpPr txBox="1"/>
          <p:nvPr/>
        </p:nvSpPr>
        <p:spPr>
          <a:xfrm>
            <a:off x="922752" y="797510"/>
            <a:ext cx="108475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/>
              <a:t>A MAN WHO </a:t>
            </a:r>
          </a:p>
          <a:p>
            <a:pPr algn="ctr"/>
            <a:endParaRPr lang="en-AU" sz="4800" b="1" dirty="0"/>
          </a:p>
          <a:p>
            <a:pPr algn="ctr"/>
            <a:r>
              <a:rPr lang="en-AU" sz="4800" b="1" dirty="0"/>
              <a:t>LEFT NO WRITINGS THAT WE KNOW;</a:t>
            </a:r>
          </a:p>
          <a:p>
            <a:pPr algn="ctr"/>
            <a:r>
              <a:rPr lang="en-AU" sz="4800" b="1" dirty="0"/>
              <a:t>PERFORMED NO GREAT FEATS OR MIRACLES WORTH RECORDING;</a:t>
            </a:r>
          </a:p>
          <a:p>
            <a:pPr algn="ctr"/>
            <a:r>
              <a:rPr lang="en-AU" sz="4800" b="1" dirty="0"/>
              <a:t>APPARENTLY WAS NO GREAT THINKER OR ORATOR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4A6D9-D095-2568-1E75-5FA69E8788BB}"/>
              </a:ext>
            </a:extLst>
          </p:cNvPr>
          <p:cNvSpPr txBox="1"/>
          <p:nvPr/>
        </p:nvSpPr>
        <p:spPr>
          <a:xfrm>
            <a:off x="10396602" y="338203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388782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C2C9-2A99-71E0-DF9A-6EB3F47F0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025658-D88A-3692-A8E3-B2FBF441718B}"/>
              </a:ext>
            </a:extLst>
          </p:cNvPr>
          <p:cNvSpPr txBox="1"/>
          <p:nvPr/>
        </p:nvSpPr>
        <p:spPr>
          <a:xfrm>
            <a:off x="772438" y="916960"/>
            <a:ext cx="108475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/>
              <a:t>A MAN WHO </a:t>
            </a:r>
          </a:p>
          <a:p>
            <a:pPr algn="ctr"/>
            <a:endParaRPr lang="en-AU" sz="4800" b="1" dirty="0"/>
          </a:p>
          <a:p>
            <a:pPr algn="ctr"/>
            <a:r>
              <a:rPr lang="en-AU" sz="4800" b="1" dirty="0"/>
              <a:t>PERFORMED </a:t>
            </a:r>
            <a:r>
              <a:rPr lang="en-AU" sz="4800" b="1"/>
              <a:t>A SIMPLE UNROMANTIC </a:t>
            </a:r>
            <a:r>
              <a:rPr lang="en-AU" sz="4800" b="1" dirty="0"/>
              <a:t>TASK, A MUNDANE JOB OVER &amp; OVER. </a:t>
            </a:r>
          </a:p>
          <a:p>
            <a:pPr algn="ctr"/>
            <a:endParaRPr lang="en-AU" sz="4800" b="1" dirty="0"/>
          </a:p>
          <a:p>
            <a:pPr algn="ctr"/>
            <a:r>
              <a:rPr lang="en-AU" sz="4800" b="1" dirty="0"/>
              <a:t>HE DELIVERED LETTERS FOR PAUL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5B0BB-99D3-D07B-0D2A-B1E57A1BCDCB}"/>
              </a:ext>
            </a:extLst>
          </p:cNvPr>
          <p:cNvSpPr txBox="1"/>
          <p:nvPr/>
        </p:nvSpPr>
        <p:spPr>
          <a:xfrm>
            <a:off x="10387208" y="332185"/>
            <a:ext cx="6093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3684175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99309-56BC-5AB9-D304-55D740F8B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95" y="561061"/>
            <a:ext cx="3401064" cy="1447800"/>
          </a:xfrm>
        </p:spPr>
        <p:txBody>
          <a:bodyPr/>
          <a:lstStyle/>
          <a:p>
            <a:pPr algn="ctr"/>
            <a:r>
              <a:rPr lang="en-AU" sz="4800" b="1" dirty="0"/>
              <a:t>TYCHICUS</a:t>
            </a:r>
            <a:br>
              <a:rPr lang="en-AU" sz="4800" b="1" dirty="0"/>
            </a:br>
            <a:r>
              <a:rPr lang="en-AU" sz="2000" b="1" dirty="0"/>
              <a:t>(lit. CHANCE HAPPENING)</a:t>
            </a:r>
            <a:endParaRPr lang="en-AU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4FC90-692D-1478-15C2-88CCA2DBB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16" y="1447800"/>
            <a:ext cx="7227844" cy="4572000"/>
          </a:xfrm>
        </p:spPr>
        <p:txBody>
          <a:bodyPr/>
          <a:lstStyle/>
          <a:p>
            <a:r>
              <a:rPr lang="en-AU" b="1" dirty="0"/>
              <a:t>ASIAN CHRISTIAN &amp; A TRAVELLING COMPANION TO PAUL - ACTS 20: 4</a:t>
            </a:r>
          </a:p>
          <a:p>
            <a:r>
              <a:rPr lang="en-AU" b="1" dirty="0"/>
              <a:t>TRUSTED BY PAUL TO CARRY HIS LETTER TO THE COLOSSIANS -  COLOSSIANS 4:7</a:t>
            </a:r>
          </a:p>
          <a:p>
            <a:r>
              <a:rPr lang="en-AU" b="1" dirty="0"/>
              <a:t>CARRIED LETTER TO EPHESIANS – EPHESIANS 6: 21, 22</a:t>
            </a:r>
          </a:p>
          <a:p>
            <a:r>
              <a:rPr lang="en-AU" b="1" dirty="0"/>
              <a:t>ACCOMPANIES ONESIMUS BACK TO HIS MASTER – COLOSSIANS 4:9</a:t>
            </a:r>
          </a:p>
          <a:p>
            <a:r>
              <a:rPr lang="en-AU" b="1" dirty="0"/>
              <a:t>SENT BY PAUL TO EPHESUS – 2 TIMOTHY 4: 12</a:t>
            </a:r>
          </a:p>
          <a:p>
            <a:r>
              <a:rPr lang="en-AU" b="1" dirty="0"/>
              <a:t>MENTIONED BRIEFLY BY PAUL IN HIS LETTER TO TITUS – TITUS 3:12</a:t>
            </a:r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DA6D3-EF55-0402-BF19-2419E25AE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802" y="2467627"/>
            <a:ext cx="3401063" cy="313136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AU" sz="3200" b="1" dirty="0"/>
              <a:t>BELOVED </a:t>
            </a:r>
            <a:r>
              <a:rPr lang="en-AU" sz="3200" b="1" dirty="0">
                <a:solidFill>
                  <a:srgbClr val="FFFF00"/>
                </a:solidFill>
              </a:rPr>
              <a:t>BROTHER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AU" sz="3200" b="1" dirty="0"/>
              <a:t>FAITHFUL </a:t>
            </a:r>
            <a:r>
              <a:rPr lang="en-AU" sz="3200" b="1" dirty="0">
                <a:solidFill>
                  <a:srgbClr val="FFFF00"/>
                </a:solidFill>
              </a:rPr>
              <a:t>MINISTER</a:t>
            </a:r>
            <a:r>
              <a:rPr lang="en-AU" sz="3200" b="1" dirty="0"/>
              <a:t> /</a:t>
            </a:r>
            <a:r>
              <a:rPr lang="en-AU" sz="3200" b="1" dirty="0">
                <a:solidFill>
                  <a:srgbClr val="FFFF00"/>
                </a:solidFill>
              </a:rPr>
              <a:t>SERVANT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AU" sz="3200" b="1" dirty="0"/>
              <a:t>FELLOW </a:t>
            </a:r>
            <a:r>
              <a:rPr lang="en-AU" sz="3200" b="1" dirty="0">
                <a:solidFill>
                  <a:srgbClr val="FFFF00"/>
                </a:solidFill>
              </a:rPr>
              <a:t>BOND-SERVANT</a:t>
            </a:r>
            <a:r>
              <a:rPr lang="en-AU" sz="3200" b="1" dirty="0"/>
              <a:t> IN THE LORD</a:t>
            </a:r>
          </a:p>
          <a:p>
            <a:pPr algn="ctr"/>
            <a:endParaRPr lang="en-AU" sz="2100" b="1" dirty="0"/>
          </a:p>
          <a:p>
            <a:pPr algn="ctr"/>
            <a:r>
              <a:rPr lang="en-AU" sz="2100" b="1" dirty="0"/>
              <a:t>COLOSSIANS 4: 7 -9</a:t>
            </a:r>
          </a:p>
          <a:p>
            <a:pPr algn="ctr"/>
            <a:endParaRPr lang="en-AU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C305F0-667C-3418-0E69-96EC5BCA501C}"/>
              </a:ext>
            </a:extLst>
          </p:cNvPr>
          <p:cNvSpPr txBox="1"/>
          <p:nvPr/>
        </p:nvSpPr>
        <p:spPr>
          <a:xfrm>
            <a:off x="10499942" y="253425"/>
            <a:ext cx="6093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3F35B4-6D94-DFC3-5122-92431C0D5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45" y="253425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6270C-92C4-8972-E4D1-459C0DB0C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ED0AC-9B02-C47E-80AB-58273640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380" y="364518"/>
            <a:ext cx="9797139" cy="19201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THERE IS GREATNESS IN THE SMALLEST THINGS DONE FOR CHRIST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E353EE-349C-1FDA-BBF5-C54B26687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488" y="6388566"/>
            <a:ext cx="1231499" cy="469433"/>
          </a:xfrm>
          <a:prstGeom prst="rect">
            <a:avLst/>
          </a:prstGeom>
        </p:spPr>
      </p:pic>
      <p:graphicFrame>
        <p:nvGraphicFramePr>
          <p:cNvPr id="114" name="TextBox 2">
            <a:extLst>
              <a:ext uri="{FF2B5EF4-FFF2-40B4-BE49-F238E27FC236}">
                <a16:creationId xmlns:a16="http://schemas.microsoft.com/office/drawing/2014/main" id="{57EE9D3F-7E1D-2D63-4F17-DA1E4C782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017486"/>
              </p:ext>
            </p:extLst>
          </p:nvPr>
        </p:nvGraphicFramePr>
        <p:xfrm flipV="1">
          <a:off x="370809" y="6388566"/>
          <a:ext cx="11028408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0E350E57-DCBD-21FD-3A47-2DD82F0F3B86}"/>
              </a:ext>
            </a:extLst>
          </p:cNvPr>
          <p:cNvSpPr/>
          <p:nvPr/>
        </p:nvSpPr>
        <p:spPr>
          <a:xfrm>
            <a:off x="39552" y="574765"/>
            <a:ext cx="2188828" cy="15600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GLEANING #1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C254B-79DE-E64E-9A44-7C7617D104A5}"/>
              </a:ext>
            </a:extLst>
          </p:cNvPr>
          <p:cNvSpPr txBox="1"/>
          <p:nvPr/>
        </p:nvSpPr>
        <p:spPr>
          <a:xfrm>
            <a:off x="370809" y="2284619"/>
            <a:ext cx="114736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WHAT WOULD BE THE USE OF A LETTER IF THERE WAS NO ONE TO DELIVER IT?</a:t>
            </a:r>
          </a:p>
          <a:p>
            <a:pPr algn="ctr"/>
            <a:endParaRPr lang="en-AU" sz="2400" b="1" dirty="0"/>
          </a:p>
          <a:p>
            <a:pPr algn="ctr"/>
            <a:r>
              <a:rPr lang="en-AU" sz="2400" b="1" dirty="0"/>
              <a:t>WHAT WOULD BE THE POINT OF ALL OF PAUL’S DEEP INSIGHTS AND PRACTICAL APPLICATION OF HIS TEACHINGS IF NO ONE EVER READ IT?</a:t>
            </a:r>
          </a:p>
          <a:p>
            <a:pPr algn="ctr"/>
            <a:endParaRPr lang="en-AU" sz="2400" b="1" dirty="0"/>
          </a:p>
          <a:p>
            <a:pPr algn="ctr"/>
            <a:r>
              <a:rPr lang="en-AU" sz="2400" b="1" u="sng" dirty="0"/>
              <a:t>NEVER UNDERESTIMATE THE APPARENTLY SMALL, UNNOTICED THINGS THAT YOU DO FOR CHRIST! </a:t>
            </a:r>
          </a:p>
          <a:p>
            <a:pPr algn="ctr"/>
            <a:r>
              <a:rPr lang="en-AU" sz="2400" b="1" dirty="0"/>
              <a:t>SOME OF THEM ARE ABSOLUTELY INDISPENSIBLE TO THE WORK OF GOD – BUT YOU WILL NEVER FIND OUT UNTIL YOU GET TO HEAVEN</a:t>
            </a:r>
          </a:p>
        </p:txBody>
      </p:sp>
    </p:spTree>
    <p:extLst>
      <p:ext uri="{BB962C8B-B14F-4D97-AF65-F5344CB8AC3E}">
        <p14:creationId xmlns:p14="http://schemas.microsoft.com/office/powerpoint/2010/main" val="65244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rchment &amp; Feather Pen. - Vector Parchment &amp; Feather Pen. - Vector parchment and quill pen stock illustrations">
            <a:extLst>
              <a:ext uri="{FF2B5EF4-FFF2-40B4-BE49-F238E27FC236}">
                <a16:creationId xmlns:a16="http://schemas.microsoft.com/office/drawing/2014/main" id="{3979E976-A768-7BCD-CE87-BBA47F707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25" y="1"/>
            <a:ext cx="9006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3B7248-A460-CBFD-C6EB-4CBD8C5E83AC}"/>
              </a:ext>
            </a:extLst>
          </p:cNvPr>
          <p:cNvSpPr txBox="1"/>
          <p:nvPr/>
        </p:nvSpPr>
        <p:spPr>
          <a:xfrm>
            <a:off x="3674935" y="95826"/>
            <a:ext cx="595757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/>
              <a:t>For want of a nail the shoe was lost.</a:t>
            </a:r>
          </a:p>
          <a:p>
            <a:pPr lvl="0">
              <a:defRPr/>
            </a:pPr>
            <a:r>
              <a:rPr lang="en-US" sz="2800" dirty="0">
                <a:solidFill>
                  <a:srgbClr val="0070C0"/>
                </a:solidFill>
                <a:latin typeface="Baguet Script" panose="00000500000000000000" pitchFamily="2" charset="0"/>
              </a:rPr>
              <a:t>For want of a nail, the horseshoe </a:t>
            </a:r>
          </a:p>
          <a:p>
            <a:pPr lvl="0">
              <a:defRPr/>
            </a:pPr>
            <a:r>
              <a:rPr lang="en-US" sz="2800" dirty="0">
                <a:solidFill>
                  <a:srgbClr val="0070C0"/>
                </a:solidFill>
                <a:latin typeface="Baguet Script" panose="00000500000000000000" pitchFamily="2" charset="0"/>
              </a:rPr>
              <a:t>was lost</a:t>
            </a:r>
          </a:p>
          <a:p>
            <a:pPr lvl="0">
              <a:defRPr/>
            </a:pPr>
            <a:r>
              <a:rPr lang="en-US" sz="2800" dirty="0">
                <a:solidFill>
                  <a:srgbClr val="0070C0"/>
                </a:solidFill>
                <a:latin typeface="Baguet Script" panose="00000500000000000000" pitchFamily="2" charset="0"/>
              </a:rPr>
              <a:t>   For want of a horseshoe, the </a:t>
            </a:r>
          </a:p>
          <a:p>
            <a:pPr lvl="0">
              <a:defRPr/>
            </a:pPr>
            <a:r>
              <a:rPr lang="en-US" sz="2800" dirty="0">
                <a:solidFill>
                  <a:srgbClr val="0070C0"/>
                </a:solidFill>
                <a:latin typeface="Baguet Script" panose="00000500000000000000" pitchFamily="2" charset="0"/>
              </a:rPr>
              <a:t>         horse was lost.     </a:t>
            </a:r>
            <a:br>
              <a:rPr lang="en-US" sz="2800" dirty="0">
                <a:solidFill>
                  <a:srgbClr val="0070C0"/>
                </a:solidFill>
                <a:latin typeface="Baguet Script" panose="00000500000000000000" pitchFamily="2" charset="0"/>
              </a:rPr>
            </a:br>
            <a:r>
              <a:rPr lang="en-US" sz="2800" dirty="0">
                <a:solidFill>
                  <a:srgbClr val="0070C0"/>
                </a:solidFill>
                <a:latin typeface="Baguet Script" panose="00000500000000000000" pitchFamily="2" charset="0"/>
              </a:rPr>
              <a:t>  For want of a horse, the rider    </a:t>
            </a:r>
          </a:p>
          <a:p>
            <a:pPr lvl="0">
              <a:defRPr/>
            </a:pPr>
            <a:r>
              <a:rPr lang="en-US" sz="2800" dirty="0">
                <a:solidFill>
                  <a:srgbClr val="0070C0"/>
                </a:solidFill>
                <a:latin typeface="Baguet Script" panose="00000500000000000000" pitchFamily="2" charset="0"/>
              </a:rPr>
              <a:t>   was lost.</a:t>
            </a:r>
            <a:br>
              <a:rPr lang="en-US" sz="2800" dirty="0">
                <a:solidFill>
                  <a:srgbClr val="0070C0"/>
                </a:solidFill>
                <a:latin typeface="Baguet Script" panose="00000500000000000000" pitchFamily="2" charset="0"/>
              </a:rPr>
            </a:br>
            <a:r>
              <a:rPr lang="en-US" sz="2800" dirty="0">
                <a:solidFill>
                  <a:srgbClr val="0070C0"/>
                </a:solidFill>
                <a:latin typeface="Baguet Script" panose="00000500000000000000" pitchFamily="2" charset="0"/>
              </a:rPr>
              <a:t>For want of a rider, the message </a:t>
            </a:r>
          </a:p>
          <a:p>
            <a:pPr lvl="0">
              <a:defRPr/>
            </a:pPr>
            <a:r>
              <a:rPr lang="en-US" sz="2800" dirty="0">
                <a:solidFill>
                  <a:srgbClr val="0070C0"/>
                </a:solidFill>
                <a:latin typeface="Baguet Script" panose="00000500000000000000" pitchFamily="2" charset="0"/>
              </a:rPr>
              <a:t>was lost.</a:t>
            </a:r>
            <a:br>
              <a:rPr lang="en-US" sz="2800" dirty="0">
                <a:solidFill>
                  <a:srgbClr val="0070C0"/>
                </a:solidFill>
                <a:latin typeface="Baguet Script" panose="00000500000000000000" pitchFamily="2" charset="0"/>
              </a:rPr>
            </a:br>
            <a:r>
              <a:rPr lang="en-US" sz="2800" dirty="0">
                <a:solidFill>
                  <a:srgbClr val="0070C0"/>
                </a:solidFill>
                <a:latin typeface="Baguet Script" panose="00000500000000000000" pitchFamily="2" charset="0"/>
              </a:rPr>
              <a:t>For want of a message, the battle </a:t>
            </a:r>
          </a:p>
          <a:p>
            <a:pPr lvl="0">
              <a:defRPr/>
            </a:pPr>
            <a:r>
              <a:rPr lang="en-US" sz="2800" dirty="0">
                <a:solidFill>
                  <a:srgbClr val="0070C0"/>
                </a:solidFill>
                <a:latin typeface="Baguet Script" panose="00000500000000000000" pitchFamily="2" charset="0"/>
              </a:rPr>
              <a:t>was lost.</a:t>
            </a:r>
            <a:br>
              <a:rPr lang="en-US" sz="2800" dirty="0">
                <a:solidFill>
                  <a:srgbClr val="0070C0"/>
                </a:solidFill>
                <a:latin typeface="Baguet Script" panose="00000500000000000000" pitchFamily="2" charset="0"/>
              </a:rPr>
            </a:br>
            <a:r>
              <a:rPr lang="en-US" sz="2800" dirty="0">
                <a:solidFill>
                  <a:srgbClr val="0070C0"/>
                </a:solidFill>
                <a:latin typeface="Baguet Script" panose="00000500000000000000" pitchFamily="2" charset="0"/>
              </a:rPr>
              <a:t>     For want of a battle, the </a:t>
            </a:r>
          </a:p>
          <a:p>
            <a:pPr lvl="0">
              <a:defRPr/>
            </a:pPr>
            <a:r>
              <a:rPr lang="en-US" sz="2800" dirty="0">
                <a:solidFill>
                  <a:srgbClr val="0070C0"/>
                </a:solidFill>
                <a:latin typeface="Baguet Script" panose="00000500000000000000" pitchFamily="2" charset="0"/>
              </a:rPr>
              <a:t>kingdom was lost.</a:t>
            </a:r>
            <a:br>
              <a:rPr lang="en-US" sz="2800" dirty="0">
                <a:solidFill>
                  <a:srgbClr val="0070C0"/>
                </a:solidFill>
                <a:latin typeface="Baguet Script" panose="00000500000000000000" pitchFamily="2" charset="0"/>
              </a:rPr>
            </a:br>
            <a:endParaRPr lang="en-US" sz="2800" dirty="0">
              <a:solidFill>
                <a:srgbClr val="0070C0"/>
              </a:solidFill>
              <a:latin typeface="Baguet Script" panose="00000500000000000000" pitchFamily="2" charset="0"/>
            </a:endParaRPr>
          </a:p>
          <a:p>
            <a:pPr lvl="0">
              <a:defRPr/>
            </a:pPr>
            <a:r>
              <a:rPr lang="en-US" sz="2800" dirty="0">
                <a:solidFill>
                  <a:srgbClr val="0070C0"/>
                </a:solidFill>
                <a:latin typeface="Baguet Script" panose="00000500000000000000" pitchFamily="2" charset="0"/>
              </a:rPr>
              <a:t>      </a:t>
            </a:r>
            <a:r>
              <a:rPr lang="en-US" sz="3200" dirty="0">
                <a:solidFill>
                  <a:srgbClr val="0070C0"/>
                </a:solidFill>
                <a:latin typeface="Baguet Script" panose="00000500000000000000" pitchFamily="2" charset="0"/>
              </a:rPr>
              <a:t>And all for the want of a nail.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guet Script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291CB-688A-D150-274E-7AF7F190C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88" y="95826"/>
            <a:ext cx="1231499" cy="4694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24F38F-86AD-899E-2C2E-7B87D9852119}"/>
              </a:ext>
            </a:extLst>
          </p:cNvPr>
          <p:cNvSpPr txBox="1"/>
          <p:nvPr/>
        </p:nvSpPr>
        <p:spPr>
          <a:xfrm>
            <a:off x="-1990594" y="6559134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https://www.istockphoto.com/</a:t>
            </a:r>
          </a:p>
        </p:txBody>
      </p:sp>
    </p:spTree>
    <p:extLst>
      <p:ext uri="{BB962C8B-B14F-4D97-AF65-F5344CB8AC3E}">
        <p14:creationId xmlns:p14="http://schemas.microsoft.com/office/powerpoint/2010/main" val="2208488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0B0CE-C665-316E-C1D9-9AB299EA1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95D17-1595-135B-677A-0C6507C7F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380" y="364518"/>
            <a:ext cx="9797139" cy="19201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MOMENTARY THINGS DONE FOR CHRIST ARE ETERNAL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50AD82-77A1-A7B9-5C7E-854E335D6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488" y="6388566"/>
            <a:ext cx="1231499" cy="469433"/>
          </a:xfrm>
          <a:prstGeom prst="rect">
            <a:avLst/>
          </a:prstGeom>
        </p:spPr>
      </p:pic>
      <p:graphicFrame>
        <p:nvGraphicFramePr>
          <p:cNvPr id="114" name="TextBox 2">
            <a:extLst>
              <a:ext uri="{FF2B5EF4-FFF2-40B4-BE49-F238E27FC236}">
                <a16:creationId xmlns:a16="http://schemas.microsoft.com/office/drawing/2014/main" id="{DBDE14A5-333C-52EC-75DC-D24F0B787F58}"/>
              </a:ext>
            </a:extLst>
          </p:cNvPr>
          <p:cNvGraphicFramePr/>
          <p:nvPr/>
        </p:nvGraphicFramePr>
        <p:xfrm flipV="1">
          <a:off x="370809" y="6388566"/>
          <a:ext cx="11028408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8C923286-7FB4-D283-12A1-8AC2EB7320A8}"/>
              </a:ext>
            </a:extLst>
          </p:cNvPr>
          <p:cNvSpPr/>
          <p:nvPr/>
        </p:nvSpPr>
        <p:spPr>
          <a:xfrm>
            <a:off x="39552" y="300858"/>
            <a:ext cx="2188828" cy="15600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GLEANING #2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82E49-2054-8C89-813D-76DC210FA972}"/>
              </a:ext>
            </a:extLst>
          </p:cNvPr>
          <p:cNvSpPr txBox="1"/>
          <p:nvPr/>
        </p:nvSpPr>
        <p:spPr>
          <a:xfrm>
            <a:off x="370809" y="2284619"/>
            <a:ext cx="114736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WHO WOULD HAVE REALISED THEN THAT THE LETTERS THAT TYCHICUS CARRIED WOULD OUTLAST THE ROMAN EMPIRE AND BE READ EVEN TODAY?</a:t>
            </a:r>
          </a:p>
          <a:p>
            <a:pPr algn="ctr"/>
            <a:endParaRPr lang="en-AU" sz="2400" b="1" dirty="0"/>
          </a:p>
          <a:p>
            <a:pPr algn="ctr"/>
            <a:r>
              <a:rPr lang="en-AU" sz="2400" b="1" dirty="0"/>
              <a:t>THE CHURCH AT COLOSSAE DOES NOT EXIST TODAY.</a:t>
            </a:r>
          </a:p>
          <a:p>
            <a:pPr algn="ctr"/>
            <a:r>
              <a:rPr lang="en-AU" sz="2400" b="1" dirty="0"/>
              <a:t>BUT THE BIBLICAL TRUTHS OF THE SUPREMACY OF CHRIST STILL FLOURISH TODAY.</a:t>
            </a:r>
          </a:p>
          <a:p>
            <a:pPr algn="ctr"/>
            <a:endParaRPr lang="en-AU" sz="2400" b="1" dirty="0"/>
          </a:p>
          <a:p>
            <a:pPr algn="ctr"/>
            <a:r>
              <a:rPr lang="en-AU" sz="2400" b="1" dirty="0"/>
              <a:t>THE CHURCH OF TODAY IS SO MUCH RICHER BECAUSE OF A COMMON, NOT PARTICULARLY GIFTED, MAN WHO LOYALLY SERVED CHRIST AND HIS BROTHER PAUL - TYCHICUS.</a:t>
            </a:r>
          </a:p>
        </p:txBody>
      </p:sp>
    </p:spTree>
    <p:extLst>
      <p:ext uri="{BB962C8B-B14F-4D97-AF65-F5344CB8AC3E}">
        <p14:creationId xmlns:p14="http://schemas.microsoft.com/office/powerpoint/2010/main" val="2371765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C7D03-5B60-0A3E-8C8C-A6F4F117F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AE3EDD-DA8B-AA74-32AE-4ECB0661C66F}"/>
              </a:ext>
            </a:extLst>
          </p:cNvPr>
          <p:cNvSpPr txBox="1"/>
          <p:nvPr/>
        </p:nvSpPr>
        <p:spPr>
          <a:xfrm>
            <a:off x="922752" y="797510"/>
            <a:ext cx="108475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/>
              <a:t>A MAN WHO </a:t>
            </a:r>
          </a:p>
          <a:p>
            <a:pPr algn="ctr"/>
            <a:endParaRPr lang="en-AU" sz="4800" b="1" dirty="0"/>
          </a:p>
          <a:p>
            <a:pPr algn="ctr"/>
            <a:r>
              <a:rPr lang="en-AU" sz="4800" b="1" dirty="0"/>
              <a:t>WAS A SLAVE &amp; WHO HAD RUN AWAY FROM HIS MASTER ALL THE WAY TO ROME IN AN ATTEMPT TO LOSE HIMSELF IN THE CROWD THERE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33304-4E7C-B110-1E1B-B128F0902665}"/>
              </a:ext>
            </a:extLst>
          </p:cNvPr>
          <p:cNvSpPr txBox="1"/>
          <p:nvPr/>
        </p:nvSpPr>
        <p:spPr>
          <a:xfrm>
            <a:off x="10396602" y="338203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2867078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403A9-D3CB-8EDD-B675-A40B8B48C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FD46F-AB0A-33F3-B293-534894B462B6}"/>
              </a:ext>
            </a:extLst>
          </p:cNvPr>
          <p:cNvSpPr txBox="1"/>
          <p:nvPr/>
        </p:nvSpPr>
        <p:spPr>
          <a:xfrm>
            <a:off x="772438" y="916960"/>
            <a:ext cx="108475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/>
              <a:t>A MAN WHO </a:t>
            </a:r>
          </a:p>
          <a:p>
            <a:pPr algn="ctr"/>
            <a:endParaRPr lang="en-AU" sz="4800" b="1" dirty="0"/>
          </a:p>
          <a:p>
            <a:pPr algn="ctr"/>
            <a:r>
              <a:rPr lang="en-AU" sz="4800" b="1" dirty="0"/>
              <a:t>WAS ONCE CONSIDERED USELESS BUT WHO PAUL NOW CONSIDERED TO BE VERY DEAR TO HIMSELF.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73BB75-4287-5A77-58F7-1BC76DC410C1}"/>
              </a:ext>
            </a:extLst>
          </p:cNvPr>
          <p:cNvSpPr txBox="1"/>
          <p:nvPr/>
        </p:nvSpPr>
        <p:spPr>
          <a:xfrm>
            <a:off x="10362112" y="332185"/>
            <a:ext cx="7805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2766364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3157B-9913-6969-AE9D-5967142A6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581F-C71E-78DA-ADAD-AFC0390E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28" y="344579"/>
            <a:ext cx="3401064" cy="1447800"/>
          </a:xfrm>
        </p:spPr>
        <p:txBody>
          <a:bodyPr/>
          <a:lstStyle/>
          <a:p>
            <a:pPr algn="ctr"/>
            <a:r>
              <a:rPr lang="en-AU" sz="4800" b="1" dirty="0"/>
              <a:t>ONESIMUS</a:t>
            </a:r>
            <a:br>
              <a:rPr lang="en-AU" sz="4800" b="1" dirty="0"/>
            </a:br>
            <a:r>
              <a:rPr lang="en-AU" b="1" dirty="0"/>
              <a:t>(lit. USEFUL)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85814-8946-D9AD-DF0D-A61B432B4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658" y="1068479"/>
            <a:ext cx="7480504" cy="5784669"/>
          </a:xfrm>
        </p:spPr>
        <p:txBody>
          <a:bodyPr>
            <a:normAutofit/>
          </a:bodyPr>
          <a:lstStyle/>
          <a:p>
            <a:r>
              <a:rPr lang="en-AU" b="1" dirty="0"/>
              <a:t>A SLAVE WHO HAD STOLEN FROM HIS MASTER IN COLOSSAE</a:t>
            </a:r>
          </a:p>
          <a:p>
            <a:r>
              <a:rPr lang="en-AU" b="1" dirty="0"/>
              <a:t>A SLAVE WHO HAD RUN AWAY TO ROME WHERE HE WAS TRANSFORMED BY THE GOSPEL OF JESUS CHRIST BY PAUL (Philemon : 10)</a:t>
            </a:r>
          </a:p>
          <a:p>
            <a:r>
              <a:rPr lang="en-AU" b="1" dirty="0"/>
              <a:t>A MAN WHO PAUL NOW SENDS BACK TO COLOSSAE AND HIS FORMER MASTER TO MAKE RESTITUTION</a:t>
            </a:r>
          </a:p>
          <a:p>
            <a:r>
              <a:rPr lang="en-AU" b="1" dirty="0"/>
              <a:t>HELPS TYCHICUS CARRY PAUL’S LETTERS TO COLOSSAE AS WELL AS TO PHILEMON. </a:t>
            </a:r>
          </a:p>
          <a:p>
            <a:r>
              <a:rPr lang="en-AU" b="1" dirty="0"/>
              <a:t>A REDEEMED, TRANSFORMED MAN WHO WOULD SHAKE THE COLOSSIAN CHURCH OUT OF ITS COMPLACENT ATTITUDE – AS HIS RETURN WOULD FORCE THEM TO SIT UP AND DEMONSTRATE TO THE WHOLE CITY HOW DEEP AND WIDE THE RIVER OF GRACE FLOWED THROUGH THEIR ENTIRE CONGREGATION. 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1007C-AFB3-9DFD-4CC9-94589A3B3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494" y="5551713"/>
            <a:ext cx="3401063" cy="935295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AU" sz="2100" b="1" dirty="0"/>
          </a:p>
          <a:p>
            <a:pPr algn="ctr"/>
            <a:r>
              <a:rPr lang="en-AU" sz="2100" b="1" dirty="0"/>
              <a:t>COLOSSIANS 4: 10,11;</a:t>
            </a:r>
          </a:p>
          <a:p>
            <a:pPr algn="ctr"/>
            <a:r>
              <a:rPr lang="en-AU" sz="2100" b="1" dirty="0"/>
              <a:t>PHILEMON: 10 -18</a:t>
            </a:r>
          </a:p>
          <a:p>
            <a:pPr algn="ctr"/>
            <a:endParaRPr lang="en-AU" sz="2100" b="1" dirty="0"/>
          </a:p>
          <a:p>
            <a:pPr algn="ctr"/>
            <a:endParaRPr lang="en-AU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4EE7A-996C-5BF1-3D39-BBC6D7AE462A}"/>
              </a:ext>
            </a:extLst>
          </p:cNvPr>
          <p:cNvSpPr txBox="1"/>
          <p:nvPr/>
        </p:nvSpPr>
        <p:spPr>
          <a:xfrm>
            <a:off x="10499942" y="253425"/>
            <a:ext cx="681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D082CC-4CD0-753D-2838-F25874BB7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45" y="253425"/>
            <a:ext cx="1231499" cy="4694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79DF2C-49B2-76CF-8813-987E05C7CEE0}"/>
              </a:ext>
            </a:extLst>
          </p:cNvPr>
          <p:cNvSpPr txBox="1"/>
          <p:nvPr/>
        </p:nvSpPr>
        <p:spPr>
          <a:xfrm>
            <a:off x="257397" y="2020312"/>
            <a:ext cx="4147457" cy="3303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FAITHFUL &amp; BELOVED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BROTHER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en-AU" sz="3200" b="1" dirty="0">
                <a:latin typeface="Century Gothic" panose="020B0502020202020204"/>
                <a:ea typeface="+mj-ea"/>
                <a:cs typeface="+mj-cs"/>
              </a:rPr>
              <a:t>USEFUL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en-AU" sz="3200" b="1" dirty="0">
                <a:latin typeface="Century Gothic" panose="020B0502020202020204"/>
                <a:ea typeface="+mj-ea"/>
                <a:cs typeface="+mj-cs"/>
              </a:rPr>
              <a:t>NO LONGER A SLAVE BUT…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737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FFE53F-D12D-D49A-7A9D-33CFF6B9E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881" y="643467"/>
            <a:ext cx="8426237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5D295A-8C11-402D-EB27-8B8AD9E76B39}"/>
              </a:ext>
            </a:extLst>
          </p:cNvPr>
          <p:cNvSpPr txBox="1"/>
          <p:nvPr/>
        </p:nvSpPr>
        <p:spPr>
          <a:xfrm>
            <a:off x="7946572" y="1612163"/>
            <a:ext cx="3415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</a:rPr>
              <a:t>A PRAYER OF APPRECIATION FOR OUR QUIET </a:t>
            </a:r>
          </a:p>
          <a:p>
            <a:pPr algn="ctr"/>
            <a:r>
              <a:rPr lang="en-AU" sz="3600" b="1" dirty="0">
                <a:solidFill>
                  <a:schemeClr val="bg1"/>
                </a:solidFill>
              </a:rPr>
              <a:t>HEROES OF THE FAITH</a:t>
            </a:r>
          </a:p>
          <a:p>
            <a:endParaRPr lang="en-AU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4D636-1FD1-B59B-678D-454132467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55" y="643467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80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F8014-24BC-25A8-7A62-3E95EB3B5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15EA-2763-8A45-5E34-BECE297E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380" y="364518"/>
            <a:ext cx="9797139" cy="19201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GOD IS STILL IN THE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LIFE-CHANGING BUSINESS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813A78-3F89-C63F-90EE-3752E4961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488" y="6388566"/>
            <a:ext cx="1231499" cy="469433"/>
          </a:xfrm>
          <a:prstGeom prst="rect">
            <a:avLst/>
          </a:prstGeom>
        </p:spPr>
      </p:pic>
      <p:graphicFrame>
        <p:nvGraphicFramePr>
          <p:cNvPr id="114" name="TextBox 2">
            <a:extLst>
              <a:ext uri="{FF2B5EF4-FFF2-40B4-BE49-F238E27FC236}">
                <a16:creationId xmlns:a16="http://schemas.microsoft.com/office/drawing/2014/main" id="{B3DDB793-CC56-DD0A-88A7-A9372574AC46}"/>
              </a:ext>
            </a:extLst>
          </p:cNvPr>
          <p:cNvGraphicFramePr/>
          <p:nvPr/>
        </p:nvGraphicFramePr>
        <p:xfrm flipV="1">
          <a:off x="370809" y="6388566"/>
          <a:ext cx="11028408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FFD52AFE-BB0D-46C3-44AB-DAC9947548DE}"/>
              </a:ext>
            </a:extLst>
          </p:cNvPr>
          <p:cNvSpPr/>
          <p:nvPr/>
        </p:nvSpPr>
        <p:spPr>
          <a:xfrm>
            <a:off x="39552" y="300858"/>
            <a:ext cx="2188828" cy="15600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GLEANING #3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76F38-E1F9-1B6C-7089-2C15856A7BE0}"/>
              </a:ext>
            </a:extLst>
          </p:cNvPr>
          <p:cNvSpPr txBox="1"/>
          <p:nvPr/>
        </p:nvSpPr>
        <p:spPr>
          <a:xfrm>
            <a:off x="370809" y="2284619"/>
            <a:ext cx="114736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A RESTLESS INSOLENT MAN CHANGED TO BEING CLEAR EYED &amp; STRAIGHT FORWARD.</a:t>
            </a:r>
          </a:p>
          <a:p>
            <a:pPr algn="ctr"/>
            <a:r>
              <a:rPr lang="en-AU" sz="2400" b="1" dirty="0"/>
              <a:t>ONCE UNGRATEFUL &amp; UNLOVING; NOW ABOUNDING IN LOVE.</a:t>
            </a:r>
          </a:p>
          <a:p>
            <a:pPr algn="ctr"/>
            <a:r>
              <a:rPr lang="en-AU" sz="2400" b="1" dirty="0"/>
              <a:t>PREVIOUSLY DISHONEST, NOW WILLING TO MAKE RESTITUTION.</a:t>
            </a:r>
          </a:p>
          <a:p>
            <a:pPr algn="ctr"/>
            <a:r>
              <a:rPr lang="en-AU" sz="2400" b="1" dirty="0"/>
              <a:t>ONCE MOROSE, NOW JOYFUL &amp; ACTIVE IN THE PERSECUTED CHURCH IN ROME.</a:t>
            </a:r>
          </a:p>
          <a:p>
            <a:pPr algn="ctr"/>
            <a:endParaRPr lang="en-AU" sz="2400" b="1" dirty="0"/>
          </a:p>
          <a:p>
            <a:pPr algn="ctr"/>
            <a:r>
              <a:rPr lang="en-AU" sz="2400" b="1" dirty="0"/>
              <a:t>ONESIMUS LIFE HAD BEEN REVOUTIONISED BY GOD’S GRACE.</a:t>
            </a:r>
          </a:p>
          <a:p>
            <a:pPr algn="ctr"/>
            <a:r>
              <a:rPr lang="en-AU" sz="2400" b="1" dirty="0"/>
              <a:t>HIS EMPTINESS HAD NOW BEEN FILLED BY GOD’S FULLNESS.</a:t>
            </a:r>
          </a:p>
          <a:p>
            <a:pPr algn="ctr"/>
            <a:r>
              <a:rPr lang="en-AU" sz="2400" b="1"/>
              <a:t>MEANINGLESSNESS </a:t>
            </a:r>
            <a:r>
              <a:rPr lang="en-AU" sz="2400" b="1" dirty="0"/>
              <a:t>HAD BEEN REPLACED WITH PURPOSE. </a:t>
            </a:r>
          </a:p>
        </p:txBody>
      </p:sp>
    </p:spTree>
    <p:extLst>
      <p:ext uri="{BB962C8B-B14F-4D97-AF65-F5344CB8AC3E}">
        <p14:creationId xmlns:p14="http://schemas.microsoft.com/office/powerpoint/2010/main" val="4078256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5448D-4CCB-9F00-70E3-B43E4DFDA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CC334-084F-A091-C771-F09549C58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380" y="364518"/>
            <a:ext cx="9797139" cy="192010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IN GOD’S HANDS WE CAN BECOME SOMEONE THAT HAS BOTH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BEAUTY AND USEFULNESS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67A874-8676-6ACD-7759-541605363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488" y="6388566"/>
            <a:ext cx="1231499" cy="469433"/>
          </a:xfrm>
          <a:prstGeom prst="rect">
            <a:avLst/>
          </a:prstGeom>
        </p:spPr>
      </p:pic>
      <p:graphicFrame>
        <p:nvGraphicFramePr>
          <p:cNvPr id="114" name="TextBox 2">
            <a:extLst>
              <a:ext uri="{FF2B5EF4-FFF2-40B4-BE49-F238E27FC236}">
                <a16:creationId xmlns:a16="http://schemas.microsoft.com/office/drawing/2014/main" id="{0C7D6B79-80EE-47AE-BD15-7084610E69DF}"/>
              </a:ext>
            </a:extLst>
          </p:cNvPr>
          <p:cNvGraphicFramePr/>
          <p:nvPr/>
        </p:nvGraphicFramePr>
        <p:xfrm flipV="1">
          <a:off x="370809" y="6388566"/>
          <a:ext cx="11028408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9046EBF8-7AB2-085B-B426-40C14EB547B0}"/>
              </a:ext>
            </a:extLst>
          </p:cNvPr>
          <p:cNvSpPr/>
          <p:nvPr/>
        </p:nvSpPr>
        <p:spPr>
          <a:xfrm>
            <a:off x="39552" y="300858"/>
            <a:ext cx="2188828" cy="15600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GLEANING #4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F4E2F3-075A-5E91-EB91-9F5526460039}"/>
              </a:ext>
            </a:extLst>
          </p:cNvPr>
          <p:cNvSpPr txBox="1"/>
          <p:nvPr/>
        </p:nvSpPr>
        <p:spPr>
          <a:xfrm>
            <a:off x="370809" y="3003722"/>
            <a:ext cx="11473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FULL TRANSFORMATION </a:t>
            </a:r>
          </a:p>
          <a:p>
            <a:pPr algn="ctr"/>
            <a:r>
              <a:rPr lang="en-AU" sz="2400" b="1" dirty="0"/>
              <a:t>AWAITS THOSE OF US WHO INVITE THE MASTER’S TOUCH.</a:t>
            </a:r>
          </a:p>
          <a:p>
            <a:pPr algn="ctr"/>
            <a:endParaRPr lang="en-AU" sz="2400" b="1" dirty="0"/>
          </a:p>
          <a:p>
            <a:pPr algn="ctr"/>
            <a:r>
              <a:rPr lang="en-AU" sz="2400" b="1" dirty="0"/>
              <a:t>FULL OVERFLOWING SERVICE </a:t>
            </a:r>
          </a:p>
          <a:p>
            <a:pPr algn="ctr"/>
            <a:r>
              <a:rPr lang="en-AU" sz="2400" b="1" dirty="0"/>
              <a:t>IS THE CHARACTERISTIC OF LIFE IN CHRIST</a:t>
            </a:r>
          </a:p>
        </p:txBody>
      </p:sp>
    </p:spTree>
    <p:extLst>
      <p:ext uri="{BB962C8B-B14F-4D97-AF65-F5344CB8AC3E}">
        <p14:creationId xmlns:p14="http://schemas.microsoft.com/office/powerpoint/2010/main" val="967730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6E1DD1-D720-9DBC-4276-DF5ECDCD3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649D95-2BAE-019B-F9E5-14DE53236841}"/>
              </a:ext>
            </a:extLst>
          </p:cNvPr>
          <p:cNvSpPr txBox="1"/>
          <p:nvPr/>
        </p:nvSpPr>
        <p:spPr>
          <a:xfrm>
            <a:off x="6701651" y="1439781"/>
            <a:ext cx="4802187" cy="39784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SIX INDIVIDUALS: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THREE WHO WERE JEWS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THREE WHO WERE GENTILES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CEE9B9-7D33-0117-87FD-0CA65BA4AF91}"/>
              </a:ext>
            </a:extLst>
          </p:cNvPr>
          <p:cNvSpPr txBox="1"/>
          <p:nvPr/>
        </p:nvSpPr>
        <p:spPr>
          <a:xfrm>
            <a:off x="6742112" y="4763342"/>
            <a:ext cx="4802187" cy="14850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2000" cap="all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D24C8-2B10-80E9-456A-8D61A57504F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969" r="1731"/>
          <a:stretch>
            <a:fillRect/>
          </a:stretch>
        </p:blipFill>
        <p:spPr>
          <a:xfrm>
            <a:off x="607848" y="609601"/>
            <a:ext cx="5486561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C8B62B-081E-3EC1-39B7-BF94A6600A5C}"/>
              </a:ext>
            </a:extLst>
          </p:cNvPr>
          <p:cNvSpPr txBox="1"/>
          <p:nvPr/>
        </p:nvSpPr>
        <p:spPr>
          <a:xfrm>
            <a:off x="10437812" y="200133"/>
            <a:ext cx="68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3451577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3DBA0-E524-5951-EEDD-6202E3707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F552-4909-6A00-6D69-3B83AC24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51" y="953589"/>
            <a:ext cx="4392729" cy="4297678"/>
          </a:xfrm>
        </p:spPr>
        <p:txBody>
          <a:bodyPr/>
          <a:lstStyle/>
          <a:p>
            <a:pPr algn="ctr"/>
            <a:r>
              <a:rPr lang="en-AU" sz="4800" b="1" dirty="0"/>
              <a:t>ARISTARCHUS,</a:t>
            </a:r>
            <a:br>
              <a:rPr lang="en-AU" sz="4800" b="1" dirty="0"/>
            </a:br>
            <a:br>
              <a:rPr lang="en-AU" sz="4800" b="1" dirty="0"/>
            </a:br>
            <a:r>
              <a:rPr lang="en-AU" sz="4800" b="1" dirty="0"/>
              <a:t>MARK,</a:t>
            </a:r>
            <a:br>
              <a:rPr lang="en-AU" sz="4800" b="1" dirty="0"/>
            </a:br>
            <a:br>
              <a:rPr lang="en-AU" sz="4800" b="1" dirty="0"/>
            </a:br>
            <a:r>
              <a:rPr lang="en-AU" sz="4800" b="1" dirty="0"/>
              <a:t>JESUS (</a:t>
            </a:r>
            <a:r>
              <a:rPr lang="en-AU" sz="3600" b="1" dirty="0"/>
              <a:t>also called </a:t>
            </a:r>
            <a:r>
              <a:rPr lang="en-AU" sz="4800" b="1" dirty="0"/>
              <a:t>JUSTUS)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FCE38-2934-10E4-7313-33B13A4D9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605" y="1188721"/>
            <a:ext cx="7227844" cy="5525588"/>
          </a:xfrm>
        </p:spPr>
        <p:txBody>
          <a:bodyPr>
            <a:normAutofit/>
          </a:bodyPr>
          <a:lstStyle/>
          <a:p>
            <a:r>
              <a:rPr lang="en-AU" b="1" dirty="0"/>
              <a:t>THESE 3 WERE “THE ONLY MEN OF THE CIRCUMCISION” (LIT. ‘THE ONLY JEWISH BELIEVERS’) WORKING WITH PAUL.</a:t>
            </a:r>
          </a:p>
          <a:p>
            <a:r>
              <a:rPr lang="en-AU" b="1" dirty="0"/>
              <a:t>THEY WERE THE ONLY JEWISH BELIEVERS IN ROME WHO HAD WELCOMED PAUL &amp; WHO HAD RECOGNISED HIS MISSIONARY CALL.</a:t>
            </a:r>
          </a:p>
          <a:p>
            <a:r>
              <a:rPr lang="en-AU" b="1" dirty="0"/>
              <a:t>THEY HAD UNDERSTOOD GRACE – THEIR HEARTS HAD BEEN RECEPTIVE &amp; LOVING - &amp; THAT IS WHY THEY COULD SEND THEIR GREETINGS TO THE COLOSSIAN BELIEVERS.</a:t>
            </a:r>
          </a:p>
          <a:p>
            <a:r>
              <a:rPr lang="en-AU" b="1" dirty="0"/>
              <a:t>THEY HAD EXPERIENCED FULLNESS WITH THE FATHER AND WITH HIS SON, JESUS CHRIST. IT WAS OUT OF THIS FULLNESS THAT THEY COULD EXPERIENCE FELLOWSHIP  (&amp; FRIENDSHIP) WITH ONE ANOTHER (IRRESPECTIVE OF UPBRINGING,LANGUAGE, ETHNICITY OR QUALIFICATION).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9DCD7-F8F6-969D-2664-5BA92B51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594" y="5700848"/>
            <a:ext cx="3401063" cy="637903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AU" sz="2100" b="1" dirty="0"/>
          </a:p>
          <a:p>
            <a:pPr algn="ctr"/>
            <a:r>
              <a:rPr lang="en-AU" sz="2100" b="1" dirty="0"/>
              <a:t>COLOSSIANS 4: 10,11</a:t>
            </a:r>
          </a:p>
          <a:p>
            <a:pPr algn="ctr"/>
            <a:endParaRPr lang="en-AU" sz="2100" b="1" dirty="0"/>
          </a:p>
          <a:p>
            <a:pPr algn="ctr"/>
            <a:endParaRPr lang="en-AU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4037B8-8967-2BB8-3F8F-4172BF9C7791}"/>
              </a:ext>
            </a:extLst>
          </p:cNvPr>
          <p:cNvSpPr txBox="1"/>
          <p:nvPr/>
        </p:nvSpPr>
        <p:spPr>
          <a:xfrm>
            <a:off x="10499942" y="253425"/>
            <a:ext cx="6093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D2D578-933B-F669-2266-7CB15971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45" y="253425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99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BAD56-6CB3-C1A4-A266-9B1F44957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BC885-7915-4B6A-4DBC-94E05948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51" y="953589"/>
            <a:ext cx="4392729" cy="4297678"/>
          </a:xfrm>
        </p:spPr>
        <p:txBody>
          <a:bodyPr/>
          <a:lstStyle/>
          <a:p>
            <a:pPr algn="ctr"/>
            <a:r>
              <a:rPr lang="en-AU" sz="4800" b="1" dirty="0"/>
              <a:t>EPAPHRAS,</a:t>
            </a:r>
            <a:br>
              <a:rPr lang="en-AU" sz="4800" b="1" dirty="0"/>
            </a:br>
            <a:br>
              <a:rPr lang="en-AU" sz="4800" b="1" dirty="0"/>
            </a:br>
            <a:r>
              <a:rPr lang="en-AU" sz="4800" b="1" dirty="0"/>
              <a:t>LUKE,</a:t>
            </a:r>
            <a:br>
              <a:rPr lang="en-AU" sz="4800" b="1" dirty="0"/>
            </a:br>
            <a:br>
              <a:rPr lang="en-AU" sz="4800" b="1" dirty="0"/>
            </a:br>
            <a:r>
              <a:rPr lang="en-AU" sz="4800" b="1" dirty="0"/>
              <a:t>DEMAS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D4D78-4264-6E25-B4C7-3EC804E5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239" y="1619795"/>
            <a:ext cx="7227844" cy="4543695"/>
          </a:xfrm>
        </p:spPr>
        <p:txBody>
          <a:bodyPr>
            <a:normAutofit fontScale="92500" lnSpcReduction="10000"/>
          </a:bodyPr>
          <a:lstStyle/>
          <a:p>
            <a:r>
              <a:rPr lang="en-AU" b="1" dirty="0"/>
              <a:t>3 GENTILE BELIEVERS WHO SHARED THE SAME VISION AS THE JEWISH BELIEVERS ON THE TEAM.</a:t>
            </a:r>
          </a:p>
          <a:p>
            <a:r>
              <a:rPr lang="en-AU" b="1" dirty="0"/>
              <a:t>THEY HAD NEVER BEEN TO COLOSSAE BUT THEY UNDERSTOOD THAT THEY WERE PART OF THE CHURCH THERE &amp; THEY LOVED THEM</a:t>
            </a:r>
          </a:p>
          <a:p>
            <a:r>
              <a:rPr lang="en-AU" b="1" dirty="0"/>
              <a:t>EPAPHRAS LOVED THE COLOSSIAN BRETHREN SO MUCH THAT HE AGONISED FOR THEM IN PRAYER THAT THEY MIGHT BE STRONG &amp; PERFECT &amp; KNOW GOD’S WILL FOR THEM.  EPAPHRAS CARED – HIS CONCERN FOR HIS FELLOW BROTHERS &amp; SISTERS WAS DEEP (lit. PAIN OR DISTRESS)</a:t>
            </a:r>
          </a:p>
          <a:p>
            <a:r>
              <a:rPr lang="en-AU" b="1" dirty="0"/>
              <a:t>LUKE WAS (&amp; IS) THE ONLY GENTILE WRITER  OF ANY BOOK IN THE NT. HE WAS “A MUCH LOVED” PHYSICIAN, DEVOTED FRIEND &amp; CAREFUL HISTORIAN</a:t>
            </a:r>
          </a:p>
          <a:p>
            <a:r>
              <a:rPr lang="en-AU" b="1" dirty="0"/>
              <a:t>AND THEN, THERE WAS DEMAS….</a:t>
            </a:r>
          </a:p>
          <a:p>
            <a:endParaRPr lang="en-AU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CFF74-EAD8-8930-8A25-FCD2F3BA7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594" y="5700848"/>
            <a:ext cx="3401063" cy="637903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AU" sz="2100" b="1" dirty="0"/>
          </a:p>
          <a:p>
            <a:pPr algn="ctr"/>
            <a:r>
              <a:rPr lang="en-AU" sz="2100" b="1" dirty="0"/>
              <a:t>COLOSSIANS 4</a:t>
            </a:r>
            <a:r>
              <a:rPr lang="en-AU" sz="2100" b="1"/>
              <a:t>: 12-14</a:t>
            </a:r>
            <a:endParaRPr lang="en-AU" sz="2100" b="1" dirty="0"/>
          </a:p>
          <a:p>
            <a:pPr algn="ctr"/>
            <a:endParaRPr lang="en-AU" sz="2100" b="1" dirty="0"/>
          </a:p>
          <a:p>
            <a:pPr algn="ctr"/>
            <a:endParaRPr lang="en-AU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D6B81-F502-7F30-0D9F-7220C391D9AD}"/>
              </a:ext>
            </a:extLst>
          </p:cNvPr>
          <p:cNvSpPr txBox="1"/>
          <p:nvPr/>
        </p:nvSpPr>
        <p:spPr>
          <a:xfrm>
            <a:off x="10499942" y="253425"/>
            <a:ext cx="6093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4A283-5679-6FB9-A95B-D81C57241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45" y="253425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23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1A3F8-BED9-4D25-C8D4-026DC52CD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8AEE-FAA5-E1C8-EF13-D6BB85C00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380" y="364518"/>
            <a:ext cx="9797139" cy="19201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Century Gothic" panose="020B0502020202020204"/>
              </a:rPr>
              <a:t>OUR LORD ACCEPTS EVEN THOSE WHO DISAPPOINT AND HURT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7715FE-12C8-62CA-A648-305FBA5AD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488" y="6388566"/>
            <a:ext cx="1231499" cy="469433"/>
          </a:xfrm>
          <a:prstGeom prst="rect">
            <a:avLst/>
          </a:prstGeom>
        </p:spPr>
      </p:pic>
      <p:graphicFrame>
        <p:nvGraphicFramePr>
          <p:cNvPr id="114" name="TextBox 2">
            <a:extLst>
              <a:ext uri="{FF2B5EF4-FFF2-40B4-BE49-F238E27FC236}">
                <a16:creationId xmlns:a16="http://schemas.microsoft.com/office/drawing/2014/main" id="{947D7874-B878-58E1-FF62-26D62028851F}"/>
              </a:ext>
            </a:extLst>
          </p:cNvPr>
          <p:cNvGraphicFramePr/>
          <p:nvPr/>
        </p:nvGraphicFramePr>
        <p:xfrm flipV="1">
          <a:off x="370809" y="6388566"/>
          <a:ext cx="11028408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2F9D7E32-A965-4595-FBE2-2CEDC4045C2C}"/>
              </a:ext>
            </a:extLst>
          </p:cNvPr>
          <p:cNvSpPr/>
          <p:nvPr/>
        </p:nvSpPr>
        <p:spPr>
          <a:xfrm>
            <a:off x="39552" y="300858"/>
            <a:ext cx="2188828" cy="15600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GLEANING #5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FFAC57-2F56-6B72-5AA2-2E37C3790BC1}"/>
              </a:ext>
            </a:extLst>
          </p:cNvPr>
          <p:cNvSpPr txBox="1"/>
          <p:nvPr/>
        </p:nvSpPr>
        <p:spPr>
          <a:xfrm>
            <a:off x="551854" y="2499374"/>
            <a:ext cx="114736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400" b="1" dirty="0"/>
          </a:p>
          <a:p>
            <a:pPr algn="ctr"/>
            <a:r>
              <a:rPr lang="en-AU" sz="2400" b="1" dirty="0"/>
              <a:t>“FOR DEMAS HAVING LOVED THIS PRESENT WORLD HAS DESERTED ME” </a:t>
            </a:r>
          </a:p>
          <a:p>
            <a:pPr algn="ctr"/>
            <a:r>
              <a:rPr lang="en-AU" sz="2400" b="1" dirty="0"/>
              <a:t>( 2 TIMOTHY 4:10)</a:t>
            </a:r>
          </a:p>
          <a:p>
            <a:pPr algn="ctr"/>
            <a:endParaRPr lang="en-AU" sz="2400" b="1" dirty="0"/>
          </a:p>
          <a:p>
            <a:pPr algn="ctr"/>
            <a:r>
              <a:rPr lang="en-AU" sz="2400" b="1" dirty="0"/>
              <a:t>FULLNESS IN FELLOWSHIP INCLUDES THOSE WHO LIVE ON THE “MARGINS”</a:t>
            </a:r>
          </a:p>
          <a:p>
            <a:pPr algn="ctr"/>
            <a:endParaRPr lang="en-AU" sz="2400" b="1" dirty="0"/>
          </a:p>
          <a:p>
            <a:pPr algn="ctr"/>
            <a:r>
              <a:rPr lang="en-AU" sz="2400" b="1" dirty="0"/>
              <a:t>CHRISTIAN FELLOWSHIP TEACHES US TO DEVELOP A GREATER CAPACITY FOR JOY – BUT ALSO FOR SORROW.</a:t>
            </a:r>
          </a:p>
          <a:p>
            <a:pPr algn="ctr"/>
            <a:endParaRPr lang="en-AU" sz="2400" b="1" dirty="0"/>
          </a:p>
          <a:p>
            <a:pPr algn="ctr"/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2060985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FACF2-ABED-391C-C41D-C63FA3FFC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5299-561D-3887-920A-BA3C6AD5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380" y="364518"/>
            <a:ext cx="9797139" cy="19201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Century Gothic" panose="020B0502020202020204"/>
              </a:rPr>
              <a:t>CHRISTIAN FELLOWSHIP MEANS HAVING A LARGE HEART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2A3667-5798-9A3C-4108-6FBFA9BDD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488" y="6388566"/>
            <a:ext cx="1231499" cy="469433"/>
          </a:xfrm>
          <a:prstGeom prst="rect">
            <a:avLst/>
          </a:prstGeom>
        </p:spPr>
      </p:pic>
      <p:graphicFrame>
        <p:nvGraphicFramePr>
          <p:cNvPr id="114" name="TextBox 2">
            <a:extLst>
              <a:ext uri="{FF2B5EF4-FFF2-40B4-BE49-F238E27FC236}">
                <a16:creationId xmlns:a16="http://schemas.microsoft.com/office/drawing/2014/main" id="{FC106211-57A3-03D6-5206-837042622683}"/>
              </a:ext>
            </a:extLst>
          </p:cNvPr>
          <p:cNvGraphicFramePr/>
          <p:nvPr/>
        </p:nvGraphicFramePr>
        <p:xfrm flipV="1">
          <a:off x="370809" y="6388566"/>
          <a:ext cx="11028408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CE6C7876-2556-2405-62A9-28C85CD49B80}"/>
              </a:ext>
            </a:extLst>
          </p:cNvPr>
          <p:cNvSpPr/>
          <p:nvPr/>
        </p:nvSpPr>
        <p:spPr>
          <a:xfrm>
            <a:off x="39552" y="300858"/>
            <a:ext cx="2188828" cy="15600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GLEANING #6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DD7C4-2F4C-A33B-25C5-EA6324D23AD0}"/>
              </a:ext>
            </a:extLst>
          </p:cNvPr>
          <p:cNvSpPr txBox="1"/>
          <p:nvPr/>
        </p:nvSpPr>
        <p:spPr>
          <a:xfrm>
            <a:off x="551854" y="2348279"/>
            <a:ext cx="114736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CHRISTIAN FELLOWSHIP IS MEANT TO STRETCH US.</a:t>
            </a:r>
          </a:p>
          <a:p>
            <a:pPr algn="ctr"/>
            <a:endParaRPr lang="en-AU" sz="2400" b="1" dirty="0"/>
          </a:p>
          <a:p>
            <a:pPr algn="ctr"/>
            <a:r>
              <a:rPr lang="en-AU" sz="2400" b="1" dirty="0"/>
              <a:t>WHAT WE PROCLAIM TO THE WORLD IS </a:t>
            </a:r>
          </a:p>
          <a:p>
            <a:pPr algn="ctr"/>
            <a:r>
              <a:rPr lang="en-AU" sz="2400" b="1" u="sng" dirty="0"/>
              <a:t>FIRST</a:t>
            </a:r>
            <a:r>
              <a:rPr lang="en-AU" sz="2400" b="1" dirty="0"/>
              <a:t> </a:t>
            </a:r>
          </a:p>
          <a:p>
            <a:pPr algn="ctr"/>
            <a:r>
              <a:rPr lang="en-AU" sz="2400" b="1" dirty="0">
                <a:solidFill>
                  <a:srgbClr val="FFFF00"/>
                </a:solidFill>
              </a:rPr>
              <a:t>FELLOWSHIP (NOT JUST KNOWLEDGE BUT </a:t>
            </a:r>
            <a:r>
              <a:rPr lang="en-AU" sz="2400" b="1" u="sng" dirty="0">
                <a:solidFill>
                  <a:srgbClr val="FFFF00"/>
                </a:solidFill>
              </a:rPr>
              <a:t>A RELATIONSHIP</a:t>
            </a:r>
            <a:r>
              <a:rPr lang="en-AU" sz="2400" b="1" dirty="0">
                <a:solidFill>
                  <a:srgbClr val="FFFF00"/>
                </a:solidFill>
              </a:rPr>
              <a:t>) WITH GOD</a:t>
            </a:r>
            <a:r>
              <a:rPr lang="en-AU" sz="2400" b="1" dirty="0"/>
              <a:t> </a:t>
            </a:r>
          </a:p>
          <a:p>
            <a:pPr algn="ctr"/>
            <a:r>
              <a:rPr lang="en-AU" sz="2400" b="1" dirty="0"/>
              <a:t>&amp; </a:t>
            </a:r>
            <a:r>
              <a:rPr lang="en-AU" sz="2400" b="1" u="sng" dirty="0"/>
              <a:t>SECOND</a:t>
            </a:r>
            <a:r>
              <a:rPr lang="en-AU" sz="2400" b="1" dirty="0"/>
              <a:t> </a:t>
            </a:r>
          </a:p>
          <a:p>
            <a:pPr algn="ctr"/>
            <a:r>
              <a:rPr lang="en-AU" sz="2400" b="1" dirty="0">
                <a:solidFill>
                  <a:srgbClr val="FFFF00"/>
                </a:solidFill>
              </a:rPr>
              <a:t>FULLNESS OF FELLOWSHIP WITH ONE ANOTHER</a:t>
            </a:r>
            <a:r>
              <a:rPr lang="en-AU" sz="2400" b="1" dirty="0"/>
              <a:t> </a:t>
            </a:r>
          </a:p>
          <a:p>
            <a:pPr algn="ctr"/>
            <a:r>
              <a:rPr lang="en-AU" sz="2400" b="1" dirty="0"/>
              <a:t>(1 JOHN 1:3)</a:t>
            </a:r>
          </a:p>
        </p:txBody>
      </p:sp>
    </p:spTree>
    <p:extLst>
      <p:ext uri="{BB962C8B-B14F-4D97-AF65-F5344CB8AC3E}">
        <p14:creationId xmlns:p14="http://schemas.microsoft.com/office/powerpoint/2010/main" val="3433979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5C742F-05F8-B937-A493-897400F2BA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5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4408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B08A3-5068-5DBD-EF08-D19153B87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BAD1-6D87-CF47-E2D7-D0C7400F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1" y="497402"/>
            <a:ext cx="9797139" cy="142139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Century Gothic" panose="020B0502020202020204"/>
              </a:rPr>
              <a:t>ARE WE WILLING TO LOVE AS CHRIST LOVED?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72CEBF-261F-32BD-6BCE-703DE52F6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488" y="6388566"/>
            <a:ext cx="1231499" cy="469433"/>
          </a:xfrm>
          <a:prstGeom prst="rect">
            <a:avLst/>
          </a:prstGeom>
        </p:spPr>
      </p:pic>
      <p:graphicFrame>
        <p:nvGraphicFramePr>
          <p:cNvPr id="114" name="TextBox 2">
            <a:extLst>
              <a:ext uri="{FF2B5EF4-FFF2-40B4-BE49-F238E27FC236}">
                <a16:creationId xmlns:a16="http://schemas.microsoft.com/office/drawing/2014/main" id="{C10B9576-52BA-8476-25CB-C7A8454FCAF9}"/>
              </a:ext>
            </a:extLst>
          </p:cNvPr>
          <p:cNvGraphicFramePr/>
          <p:nvPr/>
        </p:nvGraphicFramePr>
        <p:xfrm flipV="1">
          <a:off x="370809" y="6388566"/>
          <a:ext cx="11028408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F7BE9DCC-EEC0-DA05-3EF8-AF13B7A4D48D}"/>
              </a:ext>
            </a:extLst>
          </p:cNvPr>
          <p:cNvSpPr/>
          <p:nvPr/>
        </p:nvSpPr>
        <p:spPr>
          <a:xfrm>
            <a:off x="39552" y="300858"/>
            <a:ext cx="2586082" cy="15600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EC6D61-6ABE-4487-9ACF-FE1C5A4621AC}"/>
              </a:ext>
            </a:extLst>
          </p:cNvPr>
          <p:cNvSpPr txBox="1"/>
          <p:nvPr/>
        </p:nvSpPr>
        <p:spPr>
          <a:xfrm>
            <a:off x="359167" y="2233863"/>
            <a:ext cx="114736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THE LOVE OF GOD ENCOMPASSES EVERYONE – </a:t>
            </a:r>
            <a:r>
              <a:rPr lang="en-AU" sz="2400" b="1" dirty="0" err="1"/>
              <a:t>incld</a:t>
            </a:r>
            <a:r>
              <a:rPr lang="en-AU" sz="2400" b="1" dirty="0"/>
              <a:t>.</a:t>
            </a:r>
          </a:p>
          <a:p>
            <a:pPr algn="ctr"/>
            <a:r>
              <a:rPr lang="en-AU" sz="2400" b="1" dirty="0"/>
              <a:t> </a:t>
            </a:r>
          </a:p>
          <a:p>
            <a:pPr algn="ctr"/>
            <a:r>
              <a:rPr lang="en-AU" sz="2400" b="1" dirty="0"/>
              <a:t>THOSE WHO CHOOSE TO EXCLUDE OTHERS ON </a:t>
            </a:r>
          </a:p>
          <a:p>
            <a:pPr algn="ctr"/>
            <a:r>
              <a:rPr lang="en-AU" sz="2400" b="1" dirty="0"/>
              <a:t>THE BASIS OF RACE &amp; POSITION,</a:t>
            </a:r>
          </a:p>
          <a:p>
            <a:pPr algn="ctr"/>
            <a:r>
              <a:rPr lang="en-AU" sz="2400" b="1" dirty="0"/>
              <a:t>THOSE WHO DISAPPOINT AND HURT,</a:t>
            </a:r>
          </a:p>
          <a:p>
            <a:pPr algn="ctr"/>
            <a:r>
              <a:rPr lang="en-AU" sz="2400" b="1" dirty="0"/>
              <a:t>THOSE WHO HAVE BEEN DISLOYAL,</a:t>
            </a:r>
          </a:p>
          <a:p>
            <a:pPr algn="ctr"/>
            <a:r>
              <a:rPr lang="en-AU" sz="2400" b="1" dirty="0"/>
              <a:t>THOSE WHO HAVE COMMITTED ACTS OF BETRAYAL IN THE COMMUNITY OF BELIEVERS</a:t>
            </a:r>
          </a:p>
          <a:p>
            <a:pPr algn="ctr"/>
            <a:endParaRPr lang="en-AU" sz="2400" b="1" dirty="0"/>
          </a:p>
          <a:p>
            <a:pPr algn="ctr"/>
            <a:r>
              <a:rPr lang="en-AU" sz="2400" b="1" dirty="0"/>
              <a:t>ARE WE PREPARED TO LOVE AS CHRIST LOVED ?</a:t>
            </a:r>
          </a:p>
        </p:txBody>
      </p:sp>
    </p:spTree>
    <p:extLst>
      <p:ext uri="{BB962C8B-B14F-4D97-AF65-F5344CB8AC3E}">
        <p14:creationId xmlns:p14="http://schemas.microsoft.com/office/powerpoint/2010/main" val="354903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24152-D6F1-5DCC-35D3-F77C5B225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F9A2-06BE-0A26-ED7F-281658DA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848" y="423715"/>
            <a:ext cx="9797139" cy="196678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Century Gothic" panose="020B0502020202020204"/>
              </a:rPr>
              <a:t>WITHIN THE FAMILY OF CHRIST</a:t>
            </a:r>
            <a:r>
              <a:rPr lang="en-US" sz="4400" b="1">
                <a:solidFill>
                  <a:srgbClr val="FFFFFF"/>
                </a:solidFill>
                <a:latin typeface="Century Gothic" panose="020B0502020202020204"/>
              </a:rPr>
              <a:t>, </a:t>
            </a:r>
            <a:br>
              <a:rPr lang="en-US" sz="4400" b="1">
                <a:solidFill>
                  <a:srgbClr val="FFFFFF"/>
                </a:solidFill>
                <a:latin typeface="Century Gothic" panose="020B0502020202020204"/>
              </a:rPr>
            </a:br>
            <a:r>
              <a:rPr lang="en-US" sz="4400" b="1">
                <a:solidFill>
                  <a:srgbClr val="FFFFFF"/>
                </a:solidFill>
                <a:latin typeface="Century Gothic" panose="020B0502020202020204"/>
              </a:rPr>
              <a:t>THOSE WHO </a:t>
            </a:r>
            <a:r>
              <a:rPr lang="en-US" sz="4400" b="1" dirty="0">
                <a:solidFill>
                  <a:srgbClr val="FFFFFF"/>
                </a:solidFill>
                <a:latin typeface="Century Gothic" panose="020B0502020202020204"/>
              </a:rPr>
              <a:t>NEED </a:t>
            </a:r>
            <a:r>
              <a:rPr lang="en-US" sz="4400" b="1">
                <a:solidFill>
                  <a:srgbClr val="FFFFFF"/>
                </a:solidFill>
                <a:latin typeface="Century Gothic" panose="020B0502020202020204"/>
              </a:rPr>
              <a:t>FORGIVENESS </a:t>
            </a:r>
            <a:br>
              <a:rPr lang="en-US" sz="4400" b="1">
                <a:solidFill>
                  <a:srgbClr val="FFFFFF"/>
                </a:solidFill>
                <a:latin typeface="Century Gothic" panose="020B0502020202020204"/>
              </a:rPr>
            </a:br>
            <a:r>
              <a:rPr lang="en-US" sz="4400" b="1">
                <a:solidFill>
                  <a:srgbClr val="FFFFFF"/>
                </a:solidFill>
                <a:latin typeface="Century Gothic" panose="020B0502020202020204"/>
              </a:rPr>
              <a:t>ALL </a:t>
            </a:r>
            <a:r>
              <a:rPr lang="en-US" sz="4400" b="1" dirty="0">
                <a:solidFill>
                  <a:srgbClr val="FFFFFF"/>
                </a:solidFill>
                <a:latin typeface="Century Gothic" panose="020B0502020202020204"/>
              </a:rPr>
              <a:t>WEAR THE IMAGE OF CHRIST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46025B-6200-DD32-6D5D-14C7A230C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488" y="6388566"/>
            <a:ext cx="1231499" cy="469433"/>
          </a:xfrm>
          <a:prstGeom prst="rect">
            <a:avLst/>
          </a:prstGeom>
        </p:spPr>
      </p:pic>
      <p:graphicFrame>
        <p:nvGraphicFramePr>
          <p:cNvPr id="114" name="TextBox 2">
            <a:extLst>
              <a:ext uri="{FF2B5EF4-FFF2-40B4-BE49-F238E27FC236}">
                <a16:creationId xmlns:a16="http://schemas.microsoft.com/office/drawing/2014/main" id="{F6A63701-F121-4C93-0EEE-C8BEA8F8331C}"/>
              </a:ext>
            </a:extLst>
          </p:cNvPr>
          <p:cNvGraphicFramePr/>
          <p:nvPr/>
        </p:nvGraphicFramePr>
        <p:xfrm flipV="1">
          <a:off x="370809" y="6388566"/>
          <a:ext cx="11028408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483B3187-30AF-C46C-E87B-82553ED0C1F1}"/>
              </a:ext>
            </a:extLst>
          </p:cNvPr>
          <p:cNvSpPr/>
          <p:nvPr/>
        </p:nvSpPr>
        <p:spPr>
          <a:xfrm>
            <a:off x="39552" y="300858"/>
            <a:ext cx="2586082" cy="15600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LESSON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FE5D40-55F5-656E-203B-07FAB3FE6610}"/>
              </a:ext>
            </a:extLst>
          </p:cNvPr>
          <p:cNvSpPr txBox="1"/>
          <p:nvPr/>
        </p:nvSpPr>
        <p:spPr>
          <a:xfrm>
            <a:off x="523751" y="2521108"/>
            <a:ext cx="10907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IF </a:t>
            </a:r>
          </a:p>
          <a:p>
            <a:pPr algn="ctr"/>
            <a:r>
              <a:rPr lang="en-AU" sz="2400" b="1" dirty="0"/>
              <a:t>PAUL IS IN CHRIST,</a:t>
            </a:r>
          </a:p>
          <a:p>
            <a:pPr algn="ctr"/>
            <a:r>
              <a:rPr lang="en-AU" sz="2400" b="1" dirty="0"/>
              <a:t>&amp; </a:t>
            </a:r>
          </a:p>
          <a:p>
            <a:pPr algn="ctr"/>
            <a:r>
              <a:rPr lang="en-AU" sz="2400" b="1" dirty="0"/>
              <a:t>ONESIMUS IS IN CHRIST</a:t>
            </a:r>
          </a:p>
          <a:p>
            <a:pPr algn="ctr"/>
            <a:r>
              <a:rPr lang="en-AU" sz="2400" b="1" dirty="0"/>
              <a:t>&amp; </a:t>
            </a:r>
          </a:p>
          <a:p>
            <a:pPr algn="ctr"/>
            <a:r>
              <a:rPr lang="en-AU" sz="2400" b="1" dirty="0"/>
              <a:t>PHILEMON IS IN CHRIST,</a:t>
            </a:r>
          </a:p>
          <a:p>
            <a:pPr algn="ctr"/>
            <a:r>
              <a:rPr lang="en-AU" sz="2400" b="1" dirty="0"/>
              <a:t>THEN </a:t>
            </a:r>
          </a:p>
          <a:p>
            <a:pPr algn="ctr"/>
            <a:r>
              <a:rPr lang="en-AU" sz="2400" b="1" dirty="0"/>
              <a:t>PAUL, ONESIMUS &amp; PHILEMON ARE ALL IN CHRIST </a:t>
            </a:r>
          </a:p>
          <a:p>
            <a:pPr algn="ctr"/>
            <a:r>
              <a:rPr lang="en-AU" sz="2400" b="1" dirty="0"/>
              <a:t>AND ARE SPIRITUALLY EQUAL</a:t>
            </a:r>
          </a:p>
        </p:txBody>
      </p:sp>
    </p:spTree>
    <p:extLst>
      <p:ext uri="{BB962C8B-B14F-4D97-AF65-F5344CB8AC3E}">
        <p14:creationId xmlns:p14="http://schemas.microsoft.com/office/powerpoint/2010/main" val="267348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56512-41F5-A167-FD70-EEC297580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A4ADA8-0CF8-9BB6-F970-A2ED39E2D159}"/>
              </a:ext>
            </a:extLst>
          </p:cNvPr>
          <p:cNvSpPr txBox="1"/>
          <p:nvPr/>
        </p:nvSpPr>
        <p:spPr>
          <a:xfrm>
            <a:off x="342662" y="153858"/>
            <a:ext cx="11506675" cy="710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>
                <a:latin typeface="Bradley Hand ITC" panose="03070402050302030203" pitchFamily="66" charset="0"/>
              </a:rPr>
              <a:t>LORD, WE THANK YOU FOR THESE QUIET HEROES </a:t>
            </a:r>
          </a:p>
          <a:p>
            <a:pPr algn="ctr"/>
            <a:r>
              <a:rPr lang="en-AU" sz="2400" b="1" dirty="0">
                <a:latin typeface="Bradley Hand ITC" panose="03070402050302030203" pitchFamily="66" charset="0"/>
              </a:rPr>
              <a:t>WHO FREELY GIVE OF THEIR TIME TO SERVE IN YOUR COURTS,</a:t>
            </a:r>
          </a:p>
          <a:p>
            <a:pPr algn="ctr"/>
            <a:r>
              <a:rPr lang="en-AU" sz="2400" b="1" dirty="0">
                <a:latin typeface="Bradley Hand ITC" panose="03070402050302030203" pitchFamily="66" charset="0"/>
              </a:rPr>
              <a:t>FATHER, WE THANK YOU FOR THESE, </a:t>
            </a:r>
          </a:p>
          <a:p>
            <a:pPr algn="ctr"/>
            <a:r>
              <a:rPr lang="en-AU" sz="2400" b="1" dirty="0">
                <a:latin typeface="Bradley Hand ITC" panose="03070402050302030203" pitchFamily="66" charset="0"/>
              </a:rPr>
              <a:t>YOUR SERVANTS, WHO STAND IN YOUR PRESENCE</a:t>
            </a:r>
          </a:p>
          <a:p>
            <a:pPr algn="ctr"/>
            <a:r>
              <a:rPr lang="en-AU" sz="2400" b="1" dirty="0">
                <a:latin typeface="Bradley Hand ITC" panose="03070402050302030203" pitchFamily="66" charset="0"/>
              </a:rPr>
              <a:t>WHO HAVE BEEN TOUCHED BY THE MASTER’S HAND</a:t>
            </a:r>
          </a:p>
          <a:p>
            <a:pPr algn="ctr"/>
            <a:endParaRPr lang="en-AU" sz="2400" b="1" dirty="0">
              <a:latin typeface="Bradley Hand ITC" panose="03070402050302030203" pitchFamily="66" charset="0"/>
            </a:endParaRPr>
          </a:p>
          <a:p>
            <a:pPr algn="ctr"/>
            <a:r>
              <a:rPr lang="en-AU" sz="2400" b="1" dirty="0">
                <a:latin typeface="Bradley Hand ITC" panose="03070402050302030203" pitchFamily="66" charset="0"/>
              </a:rPr>
              <a:t>MAY YOU BLESS THEM AS THEY SERVE</a:t>
            </a:r>
          </a:p>
          <a:p>
            <a:pPr algn="ctr"/>
            <a:r>
              <a:rPr lang="en-AU" sz="2400" b="1" dirty="0">
                <a:latin typeface="Bradley Hand ITC" panose="03070402050302030203" pitchFamily="66" charset="0"/>
              </a:rPr>
              <a:t>OFTEN QUIETLY &amp; UNNOTICED</a:t>
            </a:r>
          </a:p>
          <a:p>
            <a:pPr algn="ctr"/>
            <a:r>
              <a:rPr lang="en-AU" sz="2400" b="1" dirty="0">
                <a:latin typeface="Bradley Hand ITC" panose="03070402050302030203" pitchFamily="66" charset="0"/>
              </a:rPr>
              <a:t>THEY MAY NOT TOTALLY UNDERSTAND WHAT YOU HAVE CALLED THEM TO, </a:t>
            </a:r>
          </a:p>
          <a:p>
            <a:pPr algn="ctr"/>
            <a:r>
              <a:rPr lang="en-AU" sz="2400" b="1" dirty="0">
                <a:latin typeface="Bradley Hand ITC" panose="03070402050302030203" pitchFamily="66" charset="0"/>
              </a:rPr>
              <a:t>BUT YET THEY FOLLOW WHERE YOU LEAD AS THEY TRUST</a:t>
            </a:r>
          </a:p>
          <a:p>
            <a:pPr algn="ctr"/>
            <a:r>
              <a:rPr lang="en-AU" sz="2400" b="1" dirty="0">
                <a:latin typeface="Bradley Hand ITC" panose="03070402050302030203" pitchFamily="66" charset="0"/>
              </a:rPr>
              <a:t>IN YOUR SOVEREIGN LOVE &amp; GUIDING HAND.</a:t>
            </a:r>
          </a:p>
          <a:p>
            <a:pPr algn="ctr"/>
            <a:endParaRPr lang="en-AU" sz="2400" b="1" dirty="0">
              <a:latin typeface="Bradley Hand ITC" panose="03070402050302030203" pitchFamily="66" charset="0"/>
            </a:endParaRPr>
          </a:p>
          <a:p>
            <a:pPr algn="ctr"/>
            <a:r>
              <a:rPr lang="en-AU" sz="2400" b="1" dirty="0">
                <a:latin typeface="Bradley Hand ITC" panose="03070402050302030203" pitchFamily="66" charset="0"/>
              </a:rPr>
              <a:t>MAY  YOU GRANT THEM MUCH GRACE AS THEY PERSEVERE </a:t>
            </a:r>
          </a:p>
          <a:p>
            <a:pPr algn="ctr"/>
            <a:r>
              <a:rPr lang="en-AU" sz="2400" b="1" dirty="0">
                <a:latin typeface="Bradley Hand ITC" panose="03070402050302030203" pitchFamily="66" charset="0"/>
              </a:rPr>
              <a:t>IN SERVICE GREAT OR SMALL</a:t>
            </a:r>
          </a:p>
          <a:p>
            <a:pPr algn="ctr"/>
            <a:r>
              <a:rPr lang="en-AU" sz="2400" b="1" dirty="0">
                <a:latin typeface="Bradley Hand ITC" panose="03070402050302030203" pitchFamily="66" charset="0"/>
              </a:rPr>
              <a:t>MAY THEY KNOW THAT YOU SEE THEIR LABOUR</a:t>
            </a:r>
          </a:p>
          <a:p>
            <a:pPr algn="ctr"/>
            <a:r>
              <a:rPr lang="en-AU" sz="2400" b="1" dirty="0">
                <a:latin typeface="Bradley Hand ITC" panose="03070402050302030203" pitchFamily="66" charset="0"/>
              </a:rPr>
              <a:t>MAY THEY KNOW THAT THEIR SERVICE IS NOT IN VAIN</a:t>
            </a:r>
          </a:p>
          <a:p>
            <a:pPr algn="ctr"/>
            <a:r>
              <a:rPr lang="en-AU" sz="2400" b="1" dirty="0">
                <a:latin typeface="Bradley Hand ITC" panose="03070402050302030203" pitchFamily="66" charset="0"/>
              </a:rPr>
              <a:t>MAY THEY BRING GLORY TO YOUR NAME ALWAYS.</a:t>
            </a:r>
          </a:p>
          <a:p>
            <a:pPr algn="ctr"/>
            <a:r>
              <a:rPr lang="en-AU" sz="2400" b="1" dirty="0">
                <a:latin typeface="Bradley Hand ITC" panose="03070402050302030203" pitchFamily="66" charset="0"/>
              </a:rPr>
              <a:t>IN JESUS NAME.</a:t>
            </a:r>
          </a:p>
          <a:p>
            <a:pPr algn="ctr"/>
            <a:endParaRPr lang="en-AU" sz="2400" b="1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44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C7F48-DC38-F013-92D8-B29760835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F21D-E428-BE2D-D52B-8494A8171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848" y="423715"/>
            <a:ext cx="9797139" cy="196678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Century Gothic" panose="020B0502020202020204"/>
              </a:rPr>
              <a:t>WITHIN THE FAMILY OF CHRIST</a:t>
            </a:r>
            <a:r>
              <a:rPr lang="en-US" sz="4400" b="1">
                <a:solidFill>
                  <a:srgbClr val="FFFFFF"/>
                </a:solidFill>
                <a:latin typeface="Century Gothic" panose="020B0502020202020204"/>
              </a:rPr>
              <a:t>, </a:t>
            </a:r>
            <a:br>
              <a:rPr lang="en-US" sz="4400" b="1">
                <a:solidFill>
                  <a:srgbClr val="FFFFFF"/>
                </a:solidFill>
                <a:latin typeface="Century Gothic" panose="020B0502020202020204"/>
              </a:rPr>
            </a:br>
            <a:r>
              <a:rPr lang="en-US" sz="4400" b="1">
                <a:solidFill>
                  <a:srgbClr val="FFFFFF"/>
                </a:solidFill>
                <a:latin typeface="Century Gothic" panose="020B0502020202020204"/>
              </a:rPr>
              <a:t>THOSE WHO </a:t>
            </a:r>
            <a:r>
              <a:rPr lang="en-US" sz="4400" b="1" dirty="0">
                <a:solidFill>
                  <a:srgbClr val="FFFFFF"/>
                </a:solidFill>
                <a:latin typeface="Century Gothic" panose="020B0502020202020204"/>
              </a:rPr>
              <a:t>NEED </a:t>
            </a:r>
            <a:r>
              <a:rPr lang="en-US" sz="4400" b="1">
                <a:solidFill>
                  <a:srgbClr val="FFFFFF"/>
                </a:solidFill>
                <a:latin typeface="Century Gothic" panose="020B0502020202020204"/>
              </a:rPr>
              <a:t>FORGIVENESS </a:t>
            </a:r>
            <a:br>
              <a:rPr lang="en-US" sz="4400" b="1">
                <a:solidFill>
                  <a:srgbClr val="FFFFFF"/>
                </a:solidFill>
                <a:latin typeface="Century Gothic" panose="020B0502020202020204"/>
              </a:rPr>
            </a:br>
            <a:r>
              <a:rPr lang="en-US" sz="4400" b="1">
                <a:solidFill>
                  <a:srgbClr val="FFFFFF"/>
                </a:solidFill>
                <a:latin typeface="Century Gothic" panose="020B0502020202020204"/>
              </a:rPr>
              <a:t>ALL </a:t>
            </a:r>
            <a:r>
              <a:rPr lang="en-US" sz="4400" b="1" dirty="0">
                <a:solidFill>
                  <a:srgbClr val="FFFFFF"/>
                </a:solidFill>
                <a:latin typeface="Century Gothic" panose="020B0502020202020204"/>
              </a:rPr>
              <a:t>WEAR THE IMAGE OF CHRIST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50B8E2-47F3-3F79-CBD5-95798CA72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488" y="6388566"/>
            <a:ext cx="1231499" cy="469433"/>
          </a:xfrm>
          <a:prstGeom prst="rect">
            <a:avLst/>
          </a:prstGeom>
        </p:spPr>
      </p:pic>
      <p:graphicFrame>
        <p:nvGraphicFramePr>
          <p:cNvPr id="114" name="TextBox 2">
            <a:extLst>
              <a:ext uri="{FF2B5EF4-FFF2-40B4-BE49-F238E27FC236}">
                <a16:creationId xmlns:a16="http://schemas.microsoft.com/office/drawing/2014/main" id="{F186A915-1791-7C00-EF1D-E3A6051C4799}"/>
              </a:ext>
            </a:extLst>
          </p:cNvPr>
          <p:cNvGraphicFramePr/>
          <p:nvPr/>
        </p:nvGraphicFramePr>
        <p:xfrm flipV="1">
          <a:off x="370809" y="6388566"/>
          <a:ext cx="11028408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B545B683-5DFD-F4DB-1D41-B78DBCC90B4C}"/>
              </a:ext>
            </a:extLst>
          </p:cNvPr>
          <p:cNvSpPr/>
          <p:nvPr/>
        </p:nvSpPr>
        <p:spPr>
          <a:xfrm>
            <a:off x="39552" y="300858"/>
            <a:ext cx="2586082" cy="15600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LESSON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013382-8D74-1C6A-5BF6-72DA0AC96E7C}"/>
              </a:ext>
            </a:extLst>
          </p:cNvPr>
          <p:cNvSpPr txBox="1"/>
          <p:nvPr/>
        </p:nvSpPr>
        <p:spPr>
          <a:xfrm>
            <a:off x="523751" y="2724375"/>
            <a:ext cx="10907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IF WE ARE ONE IN CHRIST’S FAMILY</a:t>
            </a:r>
          </a:p>
          <a:p>
            <a:pPr algn="ctr"/>
            <a:r>
              <a:rPr lang="en-AU" sz="2400" b="1" dirty="0"/>
              <a:t>HOW THEN SHOULD WE BEHAVE TOWARDS OUR SPIRITUAL BROTHERS AND SISTERS?</a:t>
            </a:r>
          </a:p>
          <a:p>
            <a:pPr algn="ctr"/>
            <a:endParaRPr lang="en-AU" sz="2400" b="1" dirty="0"/>
          </a:p>
          <a:p>
            <a:pPr algn="ctr"/>
            <a:endParaRPr lang="en-AU" sz="2400" b="1" dirty="0"/>
          </a:p>
          <a:p>
            <a:pPr algn="ctr"/>
            <a:r>
              <a:rPr lang="en-AU" sz="2400" b="1" dirty="0"/>
              <a:t>IF LOVE IS THE CLIMATE THAT ENCOURAGES FORGIVENESS,</a:t>
            </a:r>
          </a:p>
          <a:p>
            <a:pPr algn="ctr"/>
            <a:r>
              <a:rPr lang="en-AU" sz="2400" b="1" dirty="0"/>
              <a:t>THEN</a:t>
            </a:r>
          </a:p>
          <a:p>
            <a:pPr algn="ctr"/>
            <a:r>
              <a:rPr lang="en-AU" sz="2400" b="1" dirty="0"/>
              <a:t>FAMILY RELATEDNESS IS THE SOIL IN WHICH FORGIVENESS FLOURISHES</a:t>
            </a:r>
          </a:p>
          <a:p>
            <a:pPr algn="ctr"/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3203717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DEC8D-37B0-4FA1-01E7-DE8A1B503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1382F-A3BF-14C4-A101-D40A6F1E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335" y="157710"/>
            <a:ext cx="9797139" cy="184634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Century Gothic" panose="020B0502020202020204"/>
              </a:rPr>
              <a:t>TRUE HAPPINESS COMES FROM BEING WHO YOU WERE MADE TO BE, </a:t>
            </a:r>
            <a:br>
              <a:rPr lang="en-US" sz="4400" b="1" dirty="0">
                <a:solidFill>
                  <a:srgbClr val="FFFFFF"/>
                </a:solidFill>
                <a:latin typeface="Century Gothic" panose="020B0502020202020204"/>
              </a:rPr>
            </a:br>
            <a:r>
              <a:rPr lang="en-US" sz="4400" b="1" dirty="0">
                <a:solidFill>
                  <a:srgbClr val="FFFFFF"/>
                </a:solidFill>
                <a:latin typeface="Century Gothic" panose="020B0502020202020204"/>
              </a:rPr>
              <a:t>NOT WHAT YOU HAVE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802F76-9171-028A-BDAA-E1E3B9F22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488" y="6388566"/>
            <a:ext cx="1231499" cy="469433"/>
          </a:xfrm>
          <a:prstGeom prst="rect">
            <a:avLst/>
          </a:prstGeom>
        </p:spPr>
      </p:pic>
      <p:graphicFrame>
        <p:nvGraphicFramePr>
          <p:cNvPr id="114" name="TextBox 2">
            <a:extLst>
              <a:ext uri="{FF2B5EF4-FFF2-40B4-BE49-F238E27FC236}">
                <a16:creationId xmlns:a16="http://schemas.microsoft.com/office/drawing/2014/main" id="{9C1944A8-4820-9A1F-6702-82E4FE2F2E13}"/>
              </a:ext>
            </a:extLst>
          </p:cNvPr>
          <p:cNvGraphicFramePr/>
          <p:nvPr/>
        </p:nvGraphicFramePr>
        <p:xfrm flipV="1">
          <a:off x="370809" y="6388566"/>
          <a:ext cx="11028408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33305A7C-7AA4-1A1A-BE05-13F247935A0E}"/>
              </a:ext>
            </a:extLst>
          </p:cNvPr>
          <p:cNvSpPr/>
          <p:nvPr/>
        </p:nvSpPr>
        <p:spPr>
          <a:xfrm>
            <a:off x="39552" y="300858"/>
            <a:ext cx="2586082" cy="15600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FINALLY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8216BC-463E-26E5-B1B5-CC16CFE349AB}"/>
              </a:ext>
            </a:extLst>
          </p:cNvPr>
          <p:cNvSpPr txBox="1"/>
          <p:nvPr/>
        </p:nvSpPr>
        <p:spPr>
          <a:xfrm>
            <a:off x="475312" y="2320217"/>
            <a:ext cx="114736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“TAKE HEED TO THE MINISTRY </a:t>
            </a:r>
          </a:p>
          <a:p>
            <a:pPr algn="ctr"/>
            <a:r>
              <a:rPr lang="en-AU" sz="2400" b="1" dirty="0"/>
              <a:t>WHICH YOU HAVE RECEIVED FROM THE LORD, THAT YOU MAY FULFILL IT”</a:t>
            </a:r>
          </a:p>
          <a:p>
            <a:pPr algn="ctr"/>
            <a:r>
              <a:rPr lang="en-AU" sz="2400" b="1" dirty="0"/>
              <a:t>Or </a:t>
            </a:r>
          </a:p>
          <a:p>
            <a:pPr algn="ctr"/>
            <a:r>
              <a:rPr lang="en-AU" sz="2400" b="1" dirty="0"/>
              <a:t>literally</a:t>
            </a:r>
          </a:p>
          <a:p>
            <a:pPr algn="ctr"/>
            <a:r>
              <a:rPr lang="en-AU" sz="2400" b="1" dirty="0"/>
              <a:t>‘BE SURE TO DO ALL THAT THE LORD HAS TOLD YOU TO DO’</a:t>
            </a:r>
          </a:p>
          <a:p>
            <a:pPr algn="ctr"/>
            <a:endParaRPr lang="en-AU" sz="2400" b="1" dirty="0"/>
          </a:p>
          <a:p>
            <a:pPr algn="ctr"/>
            <a:r>
              <a:rPr lang="en-AU" sz="2400" b="1" dirty="0"/>
              <a:t>COLOSSIANS 4: 17 (NASB, TLB)</a:t>
            </a:r>
          </a:p>
          <a:p>
            <a:pPr algn="ctr"/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563561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8B850-DC98-9C55-E33F-9691D0742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D83BB-9AC0-1AA7-8EC3-2E3B2DC8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335" y="157710"/>
            <a:ext cx="9797139" cy="184634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Century Gothic" panose="020B0502020202020204"/>
              </a:rPr>
              <a:t>TRUE HAPPINESS COMES FROM BEING WHO YOU WERE MADE TO BE, </a:t>
            </a:r>
            <a:br>
              <a:rPr lang="en-US" sz="4400" b="1" dirty="0">
                <a:solidFill>
                  <a:srgbClr val="FFFFFF"/>
                </a:solidFill>
                <a:latin typeface="Century Gothic" panose="020B0502020202020204"/>
              </a:rPr>
            </a:br>
            <a:r>
              <a:rPr lang="en-US" sz="4400" b="1" dirty="0">
                <a:solidFill>
                  <a:srgbClr val="FFFFFF"/>
                </a:solidFill>
                <a:latin typeface="Century Gothic" panose="020B0502020202020204"/>
              </a:rPr>
              <a:t>NOT WHAT YOU HAVE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AA9670-1E00-615F-A902-9BF63B307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488" y="6388566"/>
            <a:ext cx="1231499" cy="469433"/>
          </a:xfrm>
          <a:prstGeom prst="rect">
            <a:avLst/>
          </a:prstGeom>
        </p:spPr>
      </p:pic>
      <p:graphicFrame>
        <p:nvGraphicFramePr>
          <p:cNvPr id="114" name="TextBox 2">
            <a:extLst>
              <a:ext uri="{FF2B5EF4-FFF2-40B4-BE49-F238E27FC236}">
                <a16:creationId xmlns:a16="http://schemas.microsoft.com/office/drawing/2014/main" id="{C3CE6118-30B6-F76A-2138-F165E84716DA}"/>
              </a:ext>
            </a:extLst>
          </p:cNvPr>
          <p:cNvGraphicFramePr/>
          <p:nvPr/>
        </p:nvGraphicFramePr>
        <p:xfrm flipV="1">
          <a:off x="370809" y="6388566"/>
          <a:ext cx="11028408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4C9C3A3B-72A5-0E6F-67BB-79CB7D5814C0}"/>
              </a:ext>
            </a:extLst>
          </p:cNvPr>
          <p:cNvSpPr/>
          <p:nvPr/>
        </p:nvSpPr>
        <p:spPr>
          <a:xfrm>
            <a:off x="39552" y="300858"/>
            <a:ext cx="2586082" cy="15600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FINALLY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A25D5D-70D7-0401-3ACA-946E0F25ED02}"/>
              </a:ext>
            </a:extLst>
          </p:cNvPr>
          <p:cNvSpPr txBox="1"/>
          <p:nvPr/>
        </p:nvSpPr>
        <p:spPr>
          <a:xfrm>
            <a:off x="475312" y="2320217"/>
            <a:ext cx="1147366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400" b="1" dirty="0"/>
          </a:p>
          <a:p>
            <a:pPr algn="ctr"/>
            <a:r>
              <a:rPr lang="en-AU" sz="3200" b="1" dirty="0"/>
              <a:t>IF YOU BELONG TO CHRIST, </a:t>
            </a:r>
          </a:p>
          <a:p>
            <a:pPr algn="ctr"/>
            <a:r>
              <a:rPr lang="en-AU" sz="3200" b="1" dirty="0"/>
              <a:t>THEN YOU BELONG TO HIS MISSION.</a:t>
            </a:r>
          </a:p>
          <a:p>
            <a:pPr algn="ctr"/>
            <a:endParaRPr lang="en-AU" sz="3200" b="1" dirty="0"/>
          </a:p>
          <a:p>
            <a:pPr algn="ctr"/>
            <a:r>
              <a:rPr lang="en-AU" sz="3200" b="1" dirty="0"/>
              <a:t>WHAT DO YOU CARE ABOUT MOST?</a:t>
            </a:r>
          </a:p>
          <a:p>
            <a:pPr algn="ctr"/>
            <a:r>
              <a:rPr lang="en-AU" sz="3200" b="1" dirty="0"/>
              <a:t>YOUR LIFESTYLE GOALS OR YOUR DIVINE CALLING?</a:t>
            </a:r>
          </a:p>
        </p:txBody>
      </p:sp>
    </p:spTree>
    <p:extLst>
      <p:ext uri="{BB962C8B-B14F-4D97-AF65-F5344CB8AC3E}">
        <p14:creationId xmlns:p14="http://schemas.microsoft.com/office/powerpoint/2010/main" val="2893195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F33BD-FC16-9EE5-2304-1CB8541C9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FCE5F5-7F7B-6D17-E531-82ABF4FC837B}"/>
              </a:ext>
            </a:extLst>
          </p:cNvPr>
          <p:cNvSpPr txBox="1"/>
          <p:nvPr/>
        </p:nvSpPr>
        <p:spPr>
          <a:xfrm>
            <a:off x="4246323" y="2905780"/>
            <a:ext cx="4289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WWW.CLICHURCH.COM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9A13B-BB8D-3FB1-47D0-8EE09BBDD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6" y="225615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5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ymbols of the Crucifixion of Christ alongside The Communion Symbols of the Crucifixion of Christ alongside The Communion communion cup stock pictures, royalty-free photos &amp; images">
            <a:extLst>
              <a:ext uri="{FF2B5EF4-FFF2-40B4-BE49-F238E27FC236}">
                <a16:creationId xmlns:a16="http://schemas.microsoft.com/office/drawing/2014/main" id="{815EDEAE-B55E-3AC3-D594-309696A78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1" r="1" b="7728"/>
          <a:stretch>
            <a:fillRect/>
          </a:stretch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C9D3CB-9F59-E2AB-EC4B-D8C411931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554" y="839410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1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138285-03D2-E75C-C3A3-6F5FE19625C6}"/>
              </a:ext>
            </a:extLst>
          </p:cNvPr>
          <p:cNvSpPr txBox="1"/>
          <p:nvPr/>
        </p:nvSpPr>
        <p:spPr>
          <a:xfrm>
            <a:off x="584946" y="289112"/>
            <a:ext cx="1050887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300" b="1" dirty="0"/>
              <a:t>主啊，我们感谢祢，</a:t>
            </a:r>
            <a:br>
              <a:rPr lang="zh-CN" altLang="en-US" sz="2300" b="1" dirty="0"/>
            </a:br>
            <a:r>
              <a:rPr lang="zh-CN" altLang="en-US" sz="2300" b="1" dirty="0"/>
              <a:t>感谢这些默默无声的英雄们，</a:t>
            </a:r>
            <a:br>
              <a:rPr lang="zh-CN" altLang="en-US" sz="2300" b="1" dirty="0"/>
            </a:br>
            <a:r>
              <a:rPr lang="zh-CN" altLang="en-US" sz="2300" b="1" dirty="0"/>
              <a:t>他们甘心乐意奉献时间，在祢的殿中事奉。</a:t>
            </a:r>
          </a:p>
          <a:p>
            <a:pPr algn="ctr"/>
            <a:r>
              <a:rPr lang="zh-CN" altLang="en-US" sz="2300" b="1" dirty="0"/>
              <a:t>天父，我们感谢祢的这些仆人，</a:t>
            </a:r>
            <a:br>
              <a:rPr lang="zh-CN" altLang="en-US" sz="2300" b="1" dirty="0"/>
            </a:br>
            <a:r>
              <a:rPr lang="zh-CN" altLang="en-US" sz="2300" b="1" dirty="0"/>
              <a:t>他们常常站立在祢面前，被主亲手触摸、改变。</a:t>
            </a:r>
            <a:endParaRPr lang="en-AU" altLang="zh-CN" sz="2300" b="1" dirty="0"/>
          </a:p>
          <a:p>
            <a:pPr algn="ctr"/>
            <a:endParaRPr lang="zh-CN" altLang="en-US" sz="2300" b="1" dirty="0"/>
          </a:p>
          <a:p>
            <a:pPr algn="ctr"/>
            <a:r>
              <a:rPr lang="zh-CN" altLang="en-US" sz="2300" b="1" dirty="0"/>
              <a:t>愿祢在他们服事时赐下祝福</a:t>
            </a:r>
            <a:r>
              <a:rPr lang="en-US" altLang="zh-CN" sz="2300" b="1" dirty="0"/>
              <a:t>——</a:t>
            </a:r>
            <a:br>
              <a:rPr lang="en-US" altLang="zh-CN" sz="2300" b="1" dirty="0"/>
            </a:br>
            <a:r>
              <a:rPr lang="zh-CN" altLang="en-US" sz="2300" b="1" dirty="0"/>
              <a:t>纵然他们常常安静无声、不为人知，</a:t>
            </a:r>
            <a:br>
              <a:rPr lang="zh-CN" altLang="en-US" sz="2300" b="1" dirty="0"/>
            </a:br>
            <a:r>
              <a:rPr lang="zh-CN" altLang="en-US" sz="2300" b="1" dirty="0"/>
              <a:t>纵然他们未必完全明白祢的呼召，</a:t>
            </a:r>
            <a:br>
              <a:rPr lang="zh-CN" altLang="en-US" sz="2300" b="1" dirty="0"/>
            </a:br>
            <a:r>
              <a:rPr lang="zh-CN" altLang="en-US" sz="2300" b="1" dirty="0"/>
              <a:t>却仍愿顺服祢的带领，</a:t>
            </a:r>
            <a:br>
              <a:rPr lang="zh-CN" altLang="en-US" sz="2300" b="1" dirty="0"/>
            </a:br>
            <a:r>
              <a:rPr lang="zh-CN" altLang="en-US" sz="2300" b="1" dirty="0"/>
              <a:t>信靠祢那至高的爱与引导的手。</a:t>
            </a:r>
            <a:endParaRPr lang="en-AU" altLang="zh-CN" sz="2300" b="1" dirty="0"/>
          </a:p>
          <a:p>
            <a:pPr algn="ctr"/>
            <a:endParaRPr lang="zh-CN" altLang="en-US" sz="2300" b="1" dirty="0"/>
          </a:p>
          <a:p>
            <a:pPr algn="ctr"/>
            <a:r>
              <a:rPr lang="zh-CN" altLang="en-US" sz="2300" b="1" dirty="0"/>
              <a:t>求祢赐他们丰盛的恩典，</a:t>
            </a:r>
            <a:br>
              <a:rPr lang="zh-CN" altLang="en-US" sz="2300" b="1" dirty="0"/>
            </a:br>
            <a:r>
              <a:rPr lang="zh-CN" altLang="en-US" sz="2300" b="1" dirty="0"/>
              <a:t>在大小的事奉中持守不懈；</a:t>
            </a:r>
            <a:br>
              <a:rPr lang="zh-CN" altLang="en-US" sz="2300" b="1" dirty="0"/>
            </a:br>
            <a:r>
              <a:rPr lang="zh-CN" altLang="en-US" sz="2300" b="1" dirty="0"/>
              <a:t>让他们深知祢看见他们的劳苦，</a:t>
            </a:r>
            <a:br>
              <a:rPr lang="zh-CN" altLang="en-US" sz="2300" b="1" dirty="0"/>
            </a:br>
            <a:r>
              <a:rPr lang="zh-CN" altLang="en-US" sz="2300" b="1" dirty="0"/>
              <a:t>他们的服事并非徒然；</a:t>
            </a:r>
            <a:br>
              <a:rPr lang="zh-CN" altLang="en-US" sz="2300" b="1" dirty="0"/>
            </a:br>
            <a:r>
              <a:rPr lang="zh-CN" altLang="en-US" sz="2300" b="1" dirty="0"/>
              <a:t>愿他们一生都荣耀祢的名。</a:t>
            </a:r>
          </a:p>
          <a:p>
            <a:pPr algn="ctr"/>
            <a:r>
              <a:rPr lang="zh-CN" altLang="en-US" sz="2300" b="1" dirty="0"/>
              <a:t>奉主耶稣的名祷告，阿们。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19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BE6C1C-C6D6-4F46-A400-2AEDDD36C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6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group of people working in a field&#10;&#10;AI-generated content may be incorrect.">
            <a:extLst>
              <a:ext uri="{FF2B5EF4-FFF2-40B4-BE49-F238E27FC236}">
                <a16:creationId xmlns:a16="http://schemas.microsoft.com/office/drawing/2014/main" id="{1D5F0834-5205-7609-A91B-5B42BA0FCF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306" r="1" b="5475"/>
          <a:stretch>
            <a:fillRect/>
          </a:stretch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694754-4001-4052-AE70-BC6938E73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11F53-49BC-4BEA-71CA-B97390514CC6}"/>
              </a:ext>
            </a:extLst>
          </p:cNvPr>
          <p:cNvSpPr txBox="1"/>
          <p:nvPr/>
        </p:nvSpPr>
        <p:spPr>
          <a:xfrm>
            <a:off x="0" y="55364"/>
            <a:ext cx="473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THE GLEANERS BY JEAN-FRANCOIS MILLET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DD595-B1D2-0014-B9CD-6D1C777D2299}"/>
              </a:ext>
            </a:extLst>
          </p:cNvPr>
          <p:cNvSpPr txBox="1"/>
          <p:nvPr/>
        </p:nvSpPr>
        <p:spPr>
          <a:xfrm>
            <a:off x="8489051" y="6385706"/>
            <a:ext cx="61189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dirty="0"/>
              <a:t>https://www.istockphoto.com/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D210EE-650A-16D6-4215-32079C005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995" y="34659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7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69E583-9D92-9F45-174A-827E8CBA7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256" y="0"/>
            <a:ext cx="785774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49B41F-F6A4-0F2D-41A8-86136599A96F}"/>
              </a:ext>
            </a:extLst>
          </p:cNvPr>
          <p:cNvSpPr txBox="1"/>
          <p:nvPr/>
        </p:nvSpPr>
        <p:spPr>
          <a:xfrm>
            <a:off x="-100208" y="61451"/>
            <a:ext cx="443446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110004020202020204"/>
                <a:ea typeface="Verdana" panose="020B0604030504040204" pitchFamily="34" charset="0"/>
                <a:cs typeface="+mn-cs"/>
              </a:rPr>
              <a:t>GLEANINGS FROM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110004020202020204"/>
                <a:ea typeface="Verdana" panose="020B0604030504040204" pitchFamily="34" charset="0"/>
                <a:cs typeface="+mn-cs"/>
              </a:rPr>
              <a:t>THE QUIET HEROES OF THE FAITH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25C225-8D08-4D3D-0C4B-BED4AF4ED798}"/>
              </a:ext>
            </a:extLst>
          </p:cNvPr>
          <p:cNvSpPr txBox="1"/>
          <p:nvPr/>
        </p:nvSpPr>
        <p:spPr>
          <a:xfrm>
            <a:off x="639016" y="3600777"/>
            <a:ext cx="31816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COLOSSIANS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b="1" dirty="0">
                <a:latin typeface="Aptos Display" panose="02110004020202020204"/>
              </a:rPr>
              <a:t>4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: 7 - 18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0267C5-17BE-24F7-AD8E-4F9AC66E2F84}"/>
              </a:ext>
            </a:extLst>
          </p:cNvPr>
          <p:cNvSpPr txBox="1"/>
          <p:nvPr/>
        </p:nvSpPr>
        <p:spPr>
          <a:xfrm>
            <a:off x="146388" y="5707550"/>
            <a:ext cx="41878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 @ FEDERATION UNI BERWICK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</a:t>
            </a:r>
            <a:r>
              <a:rPr kumimoji="0" lang="en-AU" sz="1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NOVEMBER 2025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12F5D9-1270-3B5C-6DC2-12B7B9C54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071" y="216070"/>
            <a:ext cx="1231499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161336-B2FA-A438-8D04-14F4713AF8C3}"/>
              </a:ext>
            </a:extLst>
          </p:cNvPr>
          <p:cNvSpPr txBox="1"/>
          <p:nvPr/>
        </p:nvSpPr>
        <p:spPr>
          <a:xfrm>
            <a:off x="639016" y="4430381"/>
            <a:ext cx="3382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Message 12 of 12 in series “Encountering Christ through Colossians”</a:t>
            </a:r>
          </a:p>
        </p:txBody>
      </p:sp>
    </p:spTree>
    <p:extLst>
      <p:ext uri="{BB962C8B-B14F-4D97-AF65-F5344CB8AC3E}">
        <p14:creationId xmlns:p14="http://schemas.microsoft.com/office/powerpoint/2010/main" val="71986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4DB9-4A01-ED58-3613-9C3DD972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99" y="227249"/>
            <a:ext cx="10477001" cy="950198"/>
          </a:xfrm>
        </p:spPr>
        <p:txBody>
          <a:bodyPr/>
          <a:lstStyle/>
          <a:p>
            <a:r>
              <a:rPr lang="en-AU" dirty="0"/>
              <a:t>THE TOUCH OF THE MASTER’S HANDS</a:t>
            </a:r>
            <a:br>
              <a:rPr lang="en-AU" dirty="0"/>
            </a:br>
            <a:r>
              <a:rPr lang="en-AU" sz="900" b="1" dirty="0"/>
              <a:t>WORDS &amp; MUSIC BY JOHN KRAMP ©1980 PARAGON MUSIC CORP.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EDD45-3760-5509-AEDF-FE6E927AB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568" y="1177448"/>
            <a:ext cx="5493670" cy="554903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Well it was battered and scared</a:t>
            </a:r>
            <a:br>
              <a:rPr lang="en-US" dirty="0"/>
            </a:br>
            <a:r>
              <a:rPr lang="en-US" dirty="0"/>
              <a:t>And the auctioneer felt it was hardly worth his while</a:t>
            </a:r>
            <a:br>
              <a:rPr lang="en-US" dirty="0"/>
            </a:br>
            <a:r>
              <a:rPr lang="en-US" dirty="0"/>
              <a:t>To waste much time on the old violin but he held it up with a smile</a:t>
            </a:r>
            <a:br>
              <a:rPr lang="en-US" dirty="0"/>
            </a:br>
            <a:r>
              <a:rPr lang="en-US" dirty="0"/>
              <a:t>Well it sure </a:t>
            </a:r>
            <a:r>
              <a:rPr lang="en-US" dirty="0" err="1"/>
              <a:t>ain't</a:t>
            </a:r>
            <a:r>
              <a:rPr lang="en-US" dirty="0"/>
              <a:t> much but its all we got left I guess we aught to sell it to</a:t>
            </a:r>
            <a:br>
              <a:rPr lang="en-US" dirty="0"/>
            </a:br>
            <a:r>
              <a:rPr lang="en-US" dirty="0"/>
              <a:t>Oh, now who'll start the bid on this old violin?</a:t>
            </a:r>
            <a:br>
              <a:rPr lang="en-US" dirty="0"/>
            </a:br>
            <a:r>
              <a:rPr lang="en-US" dirty="0"/>
              <a:t>Just one more and we'll be through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And then he cried one give me one dollar</a:t>
            </a:r>
            <a:br>
              <a:rPr lang="en-US" dirty="0"/>
            </a:br>
            <a:r>
              <a:rPr lang="en-US" dirty="0"/>
              <a:t>Who'll make it two only two dollars who'll make it three</a:t>
            </a:r>
            <a:br>
              <a:rPr lang="en-US" dirty="0"/>
            </a:br>
            <a:r>
              <a:rPr lang="en-US" dirty="0" err="1"/>
              <a:t>Three</a:t>
            </a:r>
            <a:r>
              <a:rPr lang="en-US" dirty="0"/>
              <a:t> dollars twice now that's a good price</a:t>
            </a:r>
            <a:br>
              <a:rPr lang="en-US" dirty="0"/>
            </a:br>
            <a:r>
              <a:rPr lang="en-US" dirty="0"/>
              <a:t>Now who's </a:t>
            </a:r>
            <a:r>
              <a:rPr lang="en-US" dirty="0" err="1"/>
              <a:t>gonna</a:t>
            </a:r>
            <a:r>
              <a:rPr lang="en-US" dirty="0"/>
              <a:t> bid for me?</a:t>
            </a:r>
            <a:br>
              <a:rPr lang="en-US" dirty="0"/>
            </a:br>
            <a:r>
              <a:rPr lang="en-US" dirty="0"/>
              <a:t>Raise up your hand now don't wait any longer the auctions about to end</a:t>
            </a:r>
            <a:br>
              <a:rPr lang="en-US" dirty="0"/>
            </a:br>
            <a:r>
              <a:rPr lang="en-US" dirty="0"/>
              <a:t>Who's got four Just one dollar more to bid on this old violin?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Well the air was hot and the people stood around as the sun was setting low</a:t>
            </a:r>
            <a:br>
              <a:rPr lang="en-US" dirty="0"/>
            </a:br>
            <a:r>
              <a:rPr lang="en-US" dirty="0"/>
              <a:t>From the back of the crowd a gray haired man</a:t>
            </a:r>
            <a:br>
              <a:rPr lang="en-US" dirty="0"/>
            </a:br>
            <a:r>
              <a:rPr lang="en-US" dirty="0"/>
              <a:t>Came forward and picked up the bow</a:t>
            </a:r>
            <a:br>
              <a:rPr lang="en-US" dirty="0"/>
            </a:br>
            <a:r>
              <a:rPr lang="en-US" dirty="0"/>
              <a:t>He wiped the dust from the old violin then he tightened up the strings</a:t>
            </a:r>
            <a:br>
              <a:rPr lang="en-US" dirty="0"/>
            </a:br>
            <a:r>
              <a:rPr lang="en-US" dirty="0"/>
              <a:t>Then he played out a melody pure and sweet, sweeter than the Angels sing</a:t>
            </a:r>
            <a:br>
              <a:rPr lang="en-US" dirty="0"/>
            </a:br>
            <a:r>
              <a:rPr lang="en-US" dirty="0"/>
              <a:t>And then the music stopped and the auctioneer</a:t>
            </a:r>
            <a:br>
              <a:rPr lang="en-US" dirty="0"/>
            </a:br>
            <a:r>
              <a:rPr lang="en-US" dirty="0"/>
              <a:t>With a voice that was quiet and low he said now what am I bid</a:t>
            </a:r>
            <a:br>
              <a:rPr lang="en-US" dirty="0"/>
            </a:br>
            <a:r>
              <a:rPr lang="en-US" dirty="0"/>
              <a:t>For this old violin and he held it up with a bow	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76020-27A2-25CC-9C5C-DF8495861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1107" y="1177447"/>
            <a:ext cx="5493671" cy="554903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And then he cried out one give me one thousand</a:t>
            </a:r>
            <a:br>
              <a:rPr lang="en-US" dirty="0"/>
            </a:br>
            <a:r>
              <a:rPr lang="en-US" dirty="0"/>
              <a:t>Who'll make it two only two thousand who'll make it three</a:t>
            </a:r>
            <a:br>
              <a:rPr lang="en-US" dirty="0"/>
            </a:br>
            <a:r>
              <a:rPr lang="en-US" dirty="0" err="1"/>
              <a:t>Three</a:t>
            </a:r>
            <a:r>
              <a:rPr lang="en-US" dirty="0"/>
              <a:t> thousand twice you know that's a good price</a:t>
            </a:r>
            <a:br>
              <a:rPr lang="en-US" dirty="0"/>
            </a:br>
            <a:r>
              <a:rPr lang="en-US" dirty="0"/>
              <a:t>Common who's </a:t>
            </a:r>
            <a:r>
              <a:rPr lang="en-US" dirty="0" err="1"/>
              <a:t>gonna</a:t>
            </a:r>
            <a:r>
              <a:rPr lang="en-US" dirty="0"/>
              <a:t> to bid for me?</a:t>
            </a:r>
            <a:br>
              <a:rPr lang="en-US" dirty="0"/>
            </a:br>
            <a:r>
              <a:rPr lang="en-US" dirty="0"/>
              <a:t>And the people cried out what made the change we don't understand</a:t>
            </a:r>
            <a:br>
              <a:rPr lang="en-US" dirty="0"/>
            </a:br>
            <a:r>
              <a:rPr lang="en-US" dirty="0"/>
              <a:t>Then the auctioneer stopped and he said with a smile</a:t>
            </a:r>
            <a:br>
              <a:rPr lang="en-US" dirty="0"/>
            </a:br>
            <a:r>
              <a:rPr lang="en-US" dirty="0"/>
              <a:t>It was the touch of the Master's hand</a:t>
            </a:r>
          </a:p>
          <a:p>
            <a:endParaRPr lang="en-US" dirty="0"/>
          </a:p>
          <a:p>
            <a:r>
              <a:rPr lang="en-US" dirty="0"/>
              <a:t>You know there is many a man with his life out of tune</a:t>
            </a:r>
            <a:br>
              <a:rPr lang="en-US" dirty="0"/>
            </a:br>
            <a:r>
              <a:rPr lang="en-US" dirty="0"/>
              <a:t>Battered and scared with sin and he's auctioned cheap</a:t>
            </a:r>
            <a:br>
              <a:rPr lang="en-US" dirty="0"/>
            </a:br>
            <a:r>
              <a:rPr lang="en-US" dirty="0"/>
              <a:t>To a thankless world much like that old violin</a:t>
            </a:r>
            <a:br>
              <a:rPr lang="en-US" dirty="0"/>
            </a:br>
            <a:r>
              <a:rPr lang="en-US" dirty="0"/>
              <a:t>Oh, but then the Master comes</a:t>
            </a:r>
            <a:br>
              <a:rPr lang="en-US" dirty="0"/>
            </a:br>
            <a:r>
              <a:rPr lang="en-US" dirty="0"/>
              <a:t>And that old foolish crowd they never understand</a:t>
            </a:r>
            <a:br>
              <a:rPr lang="en-US" dirty="0"/>
            </a:br>
            <a:r>
              <a:rPr lang="en-US" dirty="0"/>
              <a:t>The worth of a soul and the change that is </a:t>
            </a:r>
            <a:r>
              <a:rPr lang="en-US" dirty="0" err="1"/>
              <a:t>rought</a:t>
            </a:r>
            <a:br>
              <a:rPr lang="en-US" dirty="0"/>
            </a:br>
            <a:r>
              <a:rPr lang="en-US" dirty="0"/>
              <a:t>Just by one touch of the Masters hand</a:t>
            </a:r>
            <a:br>
              <a:rPr lang="en-US" dirty="0"/>
            </a:br>
            <a:endParaRPr lang="en-US" dirty="0"/>
          </a:p>
          <a:p>
            <a:r>
              <a:rPr lang="en-US" dirty="0"/>
              <a:t>And then he cried out one give me one thousand</a:t>
            </a:r>
            <a:br>
              <a:rPr lang="en-US" dirty="0"/>
            </a:br>
            <a:r>
              <a:rPr lang="en-US" dirty="0"/>
              <a:t>Who'll make it two only two thousand who'll make it three</a:t>
            </a:r>
            <a:br>
              <a:rPr lang="en-US" dirty="0"/>
            </a:br>
            <a:r>
              <a:rPr lang="en-US" dirty="0" err="1"/>
              <a:t>Three</a:t>
            </a:r>
            <a:r>
              <a:rPr lang="en-US" dirty="0"/>
              <a:t> thousand twice you know that's a good price</a:t>
            </a:r>
            <a:br>
              <a:rPr lang="en-US" dirty="0"/>
            </a:br>
            <a:r>
              <a:rPr lang="en-US" dirty="0"/>
              <a:t>Common who's </a:t>
            </a:r>
            <a:r>
              <a:rPr lang="en-US" dirty="0" err="1"/>
              <a:t>gonna</a:t>
            </a:r>
            <a:r>
              <a:rPr lang="en-US" dirty="0"/>
              <a:t> bid for me?</a:t>
            </a:r>
            <a:br>
              <a:rPr lang="en-US" dirty="0"/>
            </a:br>
            <a:r>
              <a:rPr lang="en-US" dirty="0"/>
              <a:t>And the people cried out what made the change we don't understand</a:t>
            </a:r>
            <a:br>
              <a:rPr lang="en-US" dirty="0"/>
            </a:br>
            <a:r>
              <a:rPr lang="en-US" dirty="0"/>
              <a:t>Then the auctioneer stopped and he said with a smile</a:t>
            </a:r>
            <a:br>
              <a:rPr lang="en-US" dirty="0"/>
            </a:br>
            <a:r>
              <a:rPr lang="en-US" dirty="0"/>
              <a:t>It was the touch, that's all it was; it was the touch of the Master's hand</a:t>
            </a:r>
            <a:br>
              <a:rPr lang="en-US" dirty="0"/>
            </a:br>
            <a:r>
              <a:rPr lang="en-US" dirty="0"/>
              <a:t>It was the touch of the Master's hand; oh, it was the touch of the Master's hand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841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4FD0F9-40F5-37A9-FFC2-3B41B55D141F}"/>
              </a:ext>
            </a:extLst>
          </p:cNvPr>
          <p:cNvSpPr txBox="1"/>
          <p:nvPr/>
        </p:nvSpPr>
        <p:spPr>
          <a:xfrm>
            <a:off x="1350995" y="691492"/>
            <a:ext cx="94900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/>
              <a:t>HAVE YOU EXPERIENCED THE TOUCH OF THE MASTER’S HANDS?</a:t>
            </a:r>
          </a:p>
          <a:p>
            <a:pPr algn="ctr"/>
            <a:endParaRPr lang="en-AU" sz="4800" b="1" dirty="0"/>
          </a:p>
          <a:p>
            <a:pPr algn="ctr"/>
            <a:r>
              <a:rPr lang="en-AU" sz="4800" b="1" dirty="0"/>
              <a:t>DO YOU UNDERSTAND THE WORTH OF </a:t>
            </a:r>
            <a:r>
              <a:rPr lang="en-AU" sz="4800" b="1"/>
              <a:t>THE MASTER’S </a:t>
            </a:r>
            <a:r>
              <a:rPr lang="en-AU" sz="4800" b="1" dirty="0"/>
              <a:t>TOUCH?</a:t>
            </a:r>
          </a:p>
        </p:txBody>
      </p:sp>
    </p:spTree>
    <p:extLst>
      <p:ext uri="{BB962C8B-B14F-4D97-AF65-F5344CB8AC3E}">
        <p14:creationId xmlns:p14="http://schemas.microsoft.com/office/powerpoint/2010/main" val="307416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83A21-B25F-AEC0-B7B4-E07F5D74E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D man thinking photo with big question mark">
            <a:extLst>
              <a:ext uri="{FF2B5EF4-FFF2-40B4-BE49-F238E27FC236}">
                <a16:creationId xmlns:a16="http://schemas.microsoft.com/office/drawing/2014/main" id="{5A7A044E-BEA0-EFBB-0DE0-6E02894C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4020" y="848614"/>
            <a:ext cx="5142655" cy="514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456BB9-0C3C-A50C-9227-AE044F9B70AE}"/>
              </a:ext>
            </a:extLst>
          </p:cNvPr>
          <p:cNvSpPr txBox="1"/>
          <p:nvPr/>
        </p:nvSpPr>
        <p:spPr>
          <a:xfrm>
            <a:off x="530087" y="1169504"/>
            <a:ext cx="5295129" cy="4518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HOW MANY PEOPLE WHO HAD EXPERIENCED THE MASTER’S TOUCH ARE MENTIONED BY PAUL IN THIS CHAPTER?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A39A1-11AC-B4D3-8137-F9C9DBEEB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87" y="210715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2033</TotalTime>
  <Words>2514</Words>
  <Application>Microsoft Office PowerPoint</Application>
  <PresentationFormat>Widescreen</PresentationFormat>
  <Paragraphs>252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Aptos</vt:lpstr>
      <vt:lpstr>Aptos Display</vt:lpstr>
      <vt:lpstr>Baguet Script</vt:lpstr>
      <vt:lpstr>Bradley Hand ITC</vt:lpstr>
      <vt:lpstr>Brush Script MT</vt:lpstr>
      <vt:lpstr>Century Gothic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TOUCH OF THE MASTER’S HANDS WORDS &amp; MUSIC BY JOHN KRAMP ©1980 PARAGON MUSIC CORP.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TYCHICUS (lit. CHANCE HAPPENING)</vt:lpstr>
      <vt:lpstr>THERE IS GREATNESS IN THE SMALLEST THINGS DONE FOR CHRIST </vt:lpstr>
      <vt:lpstr>PowerPoint Presentation</vt:lpstr>
      <vt:lpstr>MOMENTARY THINGS DONE FOR CHRIST ARE ETERNAL </vt:lpstr>
      <vt:lpstr>PowerPoint Presentation</vt:lpstr>
      <vt:lpstr>PowerPoint Presentation</vt:lpstr>
      <vt:lpstr>ONESIMUS (lit. USEFUL)</vt:lpstr>
      <vt:lpstr>GOD IS STILL IN THE  LIFE-CHANGING BUSINESS </vt:lpstr>
      <vt:lpstr>IN GOD’S HANDS WE CAN BECOME SOMEONE THAT HAS BOTH  BEAUTY AND USEFULNESS </vt:lpstr>
      <vt:lpstr>PowerPoint Presentation</vt:lpstr>
      <vt:lpstr>ARISTARCHUS,  MARK,  JESUS (also called JUSTUS)</vt:lpstr>
      <vt:lpstr>EPAPHRAS,  LUKE,  DEMAS</vt:lpstr>
      <vt:lpstr>OUR LORD ACCEPTS EVEN THOSE WHO DISAPPOINT AND HURT </vt:lpstr>
      <vt:lpstr>CHRISTIAN FELLOWSHIP MEANS HAVING A LARGE HEART </vt:lpstr>
      <vt:lpstr>PowerPoint Presentation</vt:lpstr>
      <vt:lpstr>ARE WE WILLING TO LOVE AS CHRIST LOVED?</vt:lpstr>
      <vt:lpstr>WITHIN THE FAMILY OF CHRIST,  THOSE WHO NEED FORGIVENESS  ALL WEAR THE IMAGE OF CHRIST</vt:lpstr>
      <vt:lpstr>WITHIN THE FAMILY OF CHRIST,  THOSE WHO NEED FORGIVENESS  ALL WEAR THE IMAGE OF CHRIST</vt:lpstr>
      <vt:lpstr>TRUE HAPPINESS COMES FROM BEING WHO YOU WERE MADE TO BE,  NOT WHAT YOU HAVE</vt:lpstr>
      <vt:lpstr>TRUE HAPPINESS COMES FROM BEING WHO YOU WERE MADE TO BE,  NOT WHAT YOU HAVE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 Fang</dc:creator>
  <cp:lastModifiedBy>R Fang</cp:lastModifiedBy>
  <cp:revision>6</cp:revision>
  <dcterms:created xsi:type="dcterms:W3CDTF">2025-09-08T06:41:00Z</dcterms:created>
  <dcterms:modified xsi:type="dcterms:W3CDTF">2025-11-08T09:52:01Z</dcterms:modified>
</cp:coreProperties>
</file>