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3" r:id="rId2"/>
    <p:sldId id="257" r:id="rId3"/>
    <p:sldId id="258" r:id="rId4"/>
    <p:sldId id="268" r:id="rId5"/>
    <p:sldId id="271" r:id="rId6"/>
    <p:sldId id="264" r:id="rId7"/>
    <p:sldId id="259" r:id="rId8"/>
    <p:sldId id="272" r:id="rId9"/>
    <p:sldId id="270" r:id="rId10"/>
  </p:sldIdLst>
  <p:sldSz cx="18288000" cy="10287000"/>
  <p:notesSz cx="6858000" cy="9144000"/>
  <p:embeddedFontLst>
    <p:embeddedFont>
      <p:font typeface="Arimo Bold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7" autoAdjust="0"/>
  </p:normalViewPr>
  <p:slideViewPr>
    <p:cSldViewPr>
      <p:cViewPr varScale="1">
        <p:scale>
          <a:sx n="35" d="100"/>
          <a:sy n="35" d="100"/>
        </p:scale>
        <p:origin x="56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2025-11-02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39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40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frogs on a branch&#10;&#10;AI-generated content may be incorrect.">
            <a:extLst>
              <a:ext uri="{FF2B5EF4-FFF2-40B4-BE49-F238E27FC236}">
                <a16:creationId xmlns:a16="http://schemas.microsoft.com/office/drawing/2014/main" id="{03D6FAC9-9FFA-BC37-AADB-ACEEF7BC7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7209330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0" y="2111975"/>
            <a:ext cx="6063055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54735" y="1583969"/>
            <a:ext cx="9470587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EXODUS 8: 1 – 14 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344877" y="573530"/>
            <a:ext cx="8543830" cy="108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r>
              <a:rPr lang="en-US" sz="741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SCRIPTURE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609599" y="289269"/>
            <a:ext cx="10895251" cy="7577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</a:t>
            </a:r>
            <a:r>
              <a:rPr lang="en-CA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 is something strange about the human heart, it can cry out for help yet resist the very help it needs.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Frogs filled his palace, his ovens, his beds, and even the kneading bowls of his servants.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land was covered with the stench of judgment.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Moses offered him a way out.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316E-50D4-0AC5-5FC6-346A9310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5D4D23-9801-97A8-E58E-38C41DD4B3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7D4879-0523-618B-9DDB-86521317B01C}"/>
              </a:ext>
            </a:extLst>
          </p:cNvPr>
          <p:cNvGrpSpPr/>
          <p:nvPr/>
        </p:nvGrpSpPr>
        <p:grpSpPr>
          <a:xfrm>
            <a:off x="373602" y="419101"/>
            <a:ext cx="11222215" cy="9267052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754D6A-B0DA-3F0F-FE6E-13E7FF64618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26C399D-5F93-0160-8750-753B4B1835F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E39E7C7-539F-087E-235E-38B8FA52822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029AA7-A092-E53E-430C-525B952ED5B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F2F4302-C3E7-2723-BCC6-E4A2F1C5EE5F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DF5FFDA-9FDC-4A6A-C04A-B82AC903B9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4DD4443-2912-1946-049F-42C64329F9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A0C9EEB-0147-09AD-5E4A-2B4AF333A51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4BBBAF2-4EC4-5FBE-B278-7167BF31E1A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B9FA8E3-DE6C-5B6D-2A15-79046DE88A3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3102DEC-E239-4C7A-BC51-407D7C0791E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63D6549-461B-E5CA-4523-41CBE99E7F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CEB41F1-9EB3-24B5-2DFC-EACB077DDCF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772B301-D9CC-E886-B199-0BD77372815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EC6F588-371A-4E87-DD6D-759B83D39FC3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DEFB0F0-4C43-BD66-A5AD-FC09D3259F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59A73F5-EFF0-9C9F-6A27-62B04430A8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AEDE99D-3F08-F75E-CA84-94A6DCB4A1B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110F0F-2ED1-B676-0804-476345DE1C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E86DA98-47AB-2314-F402-9B0ABA2C3E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CA3F908-1071-56AD-0346-D706FEE34BB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CFC1712-8C45-5DFE-7C0C-CC280C1A4A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2E342-9A1B-714E-5400-768D7C1D3DAF}"/>
              </a:ext>
            </a:extLst>
          </p:cNvPr>
          <p:cNvSpPr txBox="1"/>
          <p:nvPr/>
        </p:nvSpPr>
        <p:spPr>
          <a:xfrm>
            <a:off x="609600" y="1943100"/>
            <a:ext cx="10711718" cy="530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Offer from God.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Moses, God’s servant, extended an offer of mercy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“I will pray for you.” </a:t>
            </a: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(v.9)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Despite Pharaoh’s rebellion, God offered him mercy.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Moses said,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“I’ll let you set the time.” </a:t>
            </a:r>
          </a:p>
        </p:txBody>
      </p:sp>
    </p:spTree>
    <p:extLst>
      <p:ext uri="{BB962C8B-B14F-4D97-AF65-F5344CB8AC3E}">
        <p14:creationId xmlns:p14="http://schemas.microsoft.com/office/powerpoint/2010/main" val="151623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316E-50D4-0AC5-5FC6-346A9310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5D4D23-9801-97A8-E58E-38C41DD4B3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7D4879-0523-618B-9DDB-86521317B01C}"/>
              </a:ext>
            </a:extLst>
          </p:cNvPr>
          <p:cNvGrpSpPr/>
          <p:nvPr/>
        </p:nvGrpSpPr>
        <p:grpSpPr>
          <a:xfrm>
            <a:off x="373602" y="419101"/>
            <a:ext cx="11222215" cy="9267052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754D6A-B0DA-3F0F-FE6E-13E7FF64618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26C399D-5F93-0160-8750-753B4B1835F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E39E7C7-539F-087E-235E-38B8FA52822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029AA7-A092-E53E-430C-525B952ED5B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F2F4302-C3E7-2723-BCC6-E4A2F1C5EE5F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DF5FFDA-9FDC-4A6A-C04A-B82AC903B9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4DD4443-2912-1946-049F-42C64329F9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A0C9EEB-0147-09AD-5E4A-2B4AF333A51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4BBBAF2-4EC4-5FBE-B278-7167BF31E1A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B9FA8E3-DE6C-5B6D-2A15-79046DE88A3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3102DEC-E239-4C7A-BC51-407D7C0791E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63D6549-461B-E5CA-4523-41CBE99E7F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CEB41F1-9EB3-24B5-2DFC-EACB077DDCF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772B301-D9CC-E886-B199-0BD77372815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EC6F588-371A-4E87-DD6D-759B83D39FC3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DEFB0F0-4C43-BD66-A5AD-FC09D3259F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59A73F5-EFF0-9C9F-6A27-62B04430A8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AEDE99D-3F08-F75E-CA84-94A6DCB4A1B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110F0F-2ED1-B676-0804-476345DE1C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E86DA98-47AB-2314-F402-9B0ABA2C3E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CA3F908-1071-56AD-0346-D706FEE34BB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CFC1712-8C45-5DFE-7C0C-CC280C1A4A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2E342-9A1B-714E-5400-768D7C1D3DAF}"/>
              </a:ext>
            </a:extLst>
          </p:cNvPr>
          <p:cNvSpPr txBox="1"/>
          <p:nvPr/>
        </p:nvSpPr>
        <p:spPr>
          <a:xfrm>
            <a:off x="533400" y="1714500"/>
            <a:ext cx="10787918" cy="5897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Offer from God </a:t>
            </a:r>
            <a:r>
              <a:rPr lang="en-US" sz="3600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</a:t>
            </a: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But Pharaoh delayed his response. Instead of saying,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“Do it now,” he said, “Tomorrow.”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His hesitation turned a moment of mercy into another night of misery.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God’s mercy opens doors, but we must step through today.</a:t>
            </a:r>
          </a:p>
        </p:txBody>
      </p:sp>
    </p:spTree>
    <p:extLst>
      <p:ext uri="{BB962C8B-B14F-4D97-AF65-F5344CB8AC3E}">
        <p14:creationId xmlns:p14="http://schemas.microsoft.com/office/powerpoint/2010/main" val="167828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97DE-5921-35B2-9621-CA0829D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D6EBD1-E4BE-F4ED-72DF-BA6786706BF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1428B73-699E-DAA2-F616-B4F2A725976F}"/>
              </a:ext>
            </a:extLst>
          </p:cNvPr>
          <p:cNvGrpSpPr/>
          <p:nvPr/>
        </p:nvGrpSpPr>
        <p:grpSpPr>
          <a:xfrm>
            <a:off x="373602" y="114301"/>
            <a:ext cx="10988449" cy="9147916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02C01D-F9EE-CFE6-872E-56CCB92F2CD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6B57E8-A5DB-DE82-BD64-16BC6E37320B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12F965A-BB13-8B8E-84C0-8E5F74212C9E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28D22D2-597C-1142-DBA7-37B0E56924C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E0FF936-D11D-4460-5963-58D6E50B241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2308B22-A3D8-7C74-8DFB-E3C9B31641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6F6A5C8-8D26-50FB-5C14-041CA573A3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08C2DDB-8F5C-79C8-C1A9-23925859B74D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385F2D-2583-A290-8B6E-71C1ECB668F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8247766-8D9C-5DB4-F9A1-BCA43011501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489C6C0-12B7-FD50-84AD-BB1E75C0B43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621FE9-8BA5-6D4A-4C2C-CC923EB543D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1BC5D82-020B-5642-5A8C-A9F0FAAE86A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123D4EA-0C74-9EF5-C2E6-674AF4DDE4E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C8FD28-FC5C-D867-7909-49B941D97A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3EC216-0FC3-764E-CC75-55E342DA09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5AF07DC-6734-80BF-6F70-A32C7F9BED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C451A4E-07FA-F353-5F6E-DFD5CC1B9A5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FA7282A-C1DE-D552-F351-1DDD8BF55A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9662FB-1CDF-7AAA-236B-B9537EB186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FA3F894-3E2E-36D1-A786-7519FEEDACA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04E249-1310-3254-325A-8C086A4A56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C26FA0-4443-5735-E13C-0D190AB294BB}"/>
              </a:ext>
            </a:extLst>
          </p:cNvPr>
          <p:cNvSpPr txBox="1"/>
          <p:nvPr/>
        </p:nvSpPr>
        <p:spPr>
          <a:xfrm>
            <a:off x="533400" y="1714500"/>
            <a:ext cx="10732757" cy="550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The Indecision of Pharaoh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Pharaoh’s response: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“Tomorrow.”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wanted relief, but not repentance.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wanted the frogs gone, but not God’s rule.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delayed what should have been immediate</a:t>
            </a:r>
          </a:p>
        </p:txBody>
      </p:sp>
    </p:spTree>
    <p:extLst>
      <p:ext uri="{BB962C8B-B14F-4D97-AF65-F5344CB8AC3E}">
        <p14:creationId xmlns:p14="http://schemas.microsoft.com/office/powerpoint/2010/main" val="397067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/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/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/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/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7EC07B-1743-4AB2-363E-D2D90EBD1DC2}"/>
              </a:ext>
            </a:extLst>
          </p:cNvPr>
          <p:cNvSpPr txBox="1"/>
          <p:nvPr/>
        </p:nvSpPr>
        <p:spPr>
          <a:xfrm>
            <a:off x="292405" y="1687785"/>
            <a:ext cx="11321719" cy="659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The Immediate Power of God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we act in faith immediately, God moves immediately.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is ready to take them away, but He’s waiting for your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“Yes, Lord, today.”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Don’t let the comfort of delay rob you of the freedom of obedience.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/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/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/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/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7EC07B-1743-4AB2-363E-D2D90EBD1DC2}"/>
              </a:ext>
            </a:extLst>
          </p:cNvPr>
          <p:cNvSpPr txBox="1"/>
          <p:nvPr/>
        </p:nvSpPr>
        <p:spPr>
          <a:xfrm>
            <a:off x="450033" y="1451820"/>
            <a:ext cx="11316548" cy="530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The Immediate Power of God </a:t>
            </a:r>
            <a:r>
              <a:rPr lang="en-US" sz="36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</a:t>
            </a: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moment you say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“Yes, Lord,” </a:t>
            </a: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freedom begins.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Deliverance doesn’t wait for tomorrow; it begins today.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power of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“now faith” activates “now miracles.”</a:t>
            </a:r>
          </a:p>
        </p:txBody>
      </p:sp>
    </p:spTree>
    <p:extLst>
      <p:ext uri="{BB962C8B-B14F-4D97-AF65-F5344CB8AC3E}">
        <p14:creationId xmlns:p14="http://schemas.microsoft.com/office/powerpoint/2010/main" val="271414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9DA2F-F120-D451-D7C3-D84E2D7D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96463C-0AB9-AA2B-65FD-DCC681962BD7}"/>
              </a:ext>
            </a:extLst>
          </p:cNvPr>
          <p:cNvSpPr/>
          <p:nvPr/>
        </p:nvSpPr>
        <p:spPr>
          <a:xfrm>
            <a:off x="-1828765" y="-6338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B091B05-6D78-E8FA-0CDF-F1655D2853AF}"/>
              </a:ext>
            </a:extLst>
          </p:cNvPr>
          <p:cNvGrpSpPr/>
          <p:nvPr/>
        </p:nvGrpSpPr>
        <p:grpSpPr>
          <a:xfrm>
            <a:off x="-787749" y="30618"/>
            <a:ext cx="11607401" cy="9352738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82F9FB2-978D-47D0-DC2C-C328D85188B3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48E0FD0-DDE5-764C-C04D-F7018D3F2E5B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9732F7C-CC06-F1BA-C9BF-9063C788F400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0EB5AE1-1601-42DF-0459-59EBFF7F69DE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8E1E7576-97B7-4DDA-3FE4-9FBE53B65FFC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A990D96-5B27-45BB-DA12-ADFD68B7E4F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F2D6156F-8805-39F5-1BB5-35F1AE8CD3E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BD98FF10-BEC3-3398-63C8-05A7FE7D2EEB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2387189-8E11-8CC7-61E4-E9623A382546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68C6763-75B1-6EA3-0076-4353234811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C1AFC81-47BF-2A24-9D41-58EE9D2182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EC360122-F011-ED46-A0FD-CADB0A0B5587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FC43D9E-677A-48D7-211C-4156D685E9F0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601AD6-5ECD-65C1-431A-EF9CBD5D652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EBEA5DC-F16B-B735-8125-7728BE009036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3403B45-79C8-7C26-1F4C-588AF10E34FC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0B3EA49-3D42-F40D-2DF6-7BB6FFDBE2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4E8D1D4-ABFD-818D-891D-39381D09917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FE7B8928-DE36-21F1-8EDF-DFB3287BBC05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1F0B5DF-ECD4-8D88-5E60-AC556ECD9FB2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51B8B6D-1FDF-7200-A942-91307862D4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D364374E-9B2F-7975-3A32-8F13D21BA6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4FD0235B-79BA-C0ED-8D1A-3C2B8AAB1F65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9CEEB97-4E84-B99B-7EA8-55498DB85D5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337F8194-1901-0D98-D0AC-AB03DBDA34E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2BA0724-505D-62B7-0268-D7B3E63F4143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545A2A7-9703-C525-D755-766CD1AF287E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17496241-894D-52BE-B549-21223B02EC48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BE5E8A20-9D64-22B6-F566-3FB69AF73CC2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3C2830F-FD65-E94C-55AA-CDB1E1CBE351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F94CFBB9-86E8-6E39-DBD9-3839118CCE1E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860B8456-A405-02B7-D396-CFBD9D0B69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456E2D00-FB3A-4E9D-A121-9C4C6EE4F28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94473614-1254-6280-1A2E-C57E7C9FAA70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D9CC4C4-A26F-EFB8-B434-0F35DC32F5D3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F763DAC7-0E1A-0B80-88CC-934076E735F6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B9DB7F7D-58AD-9930-A3F4-428601DB88E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5D308086-78CF-D116-D636-D6D3D343568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3899920-C6F1-A54F-EDE6-F69A397A8E22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8470E54F-E45F-69E6-536F-3DCD6AA77064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98A14BF4-1335-B22C-AB72-DBA1E7B87B00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D2B3633D-341A-AE0B-34FF-C6868EACEEBA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3DD91F4-4AEB-64F5-433E-154397EE2DFF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AC8812B-CCCC-F4AB-69E0-1DA3CD5B0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481D4F-E39B-C540-988A-193102961173}"/>
              </a:ext>
            </a:extLst>
          </p:cNvPr>
          <p:cNvSpPr txBox="1"/>
          <p:nvPr/>
        </p:nvSpPr>
        <p:spPr>
          <a:xfrm>
            <a:off x="23215" y="1191720"/>
            <a:ext cx="10058855" cy="7622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Pharaoh said </a:t>
            </a: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“Tomorrow,” </a:t>
            </a: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but God is calling us to say “Today.”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Why spend another night with what God is ready to remove?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Whatever your </a:t>
            </a:r>
            <a:r>
              <a:rPr lang="en-US" sz="3200" b="1" u="sng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“frogs” </a:t>
            </a: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are, sin, worry, bitterness, addictions in all forms, don’t postpone your deliverance.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Don’t spend one more night with what God is ready to remove. </a:t>
            </a:r>
          </a:p>
        </p:txBody>
      </p:sp>
    </p:spTree>
    <p:extLst>
      <p:ext uri="{BB962C8B-B14F-4D97-AF65-F5344CB8AC3E}">
        <p14:creationId xmlns:p14="http://schemas.microsoft.com/office/powerpoint/2010/main" val="42335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11203</TotalTime>
  <Words>367</Words>
  <Application>Microsoft Office PowerPoint</Application>
  <PresentationFormat>Custom</PresentationFormat>
  <Paragraphs>55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Arimo Bold</vt:lpstr>
      <vt:lpstr>Calibri</vt:lpstr>
      <vt:lpstr>Aptos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15</cp:revision>
  <dcterms:created xsi:type="dcterms:W3CDTF">2006-08-16T00:00:00Z</dcterms:created>
  <dcterms:modified xsi:type="dcterms:W3CDTF">2025-11-02T04:28:47Z</dcterms:modified>
  <dc:identifier>DAGbAtwYxKE</dc:identifier>
</cp:coreProperties>
</file>