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70" r:id="rId2"/>
    <p:sldId id="275" r:id="rId3"/>
    <p:sldId id="276" r:id="rId4"/>
    <p:sldId id="277" r:id="rId5"/>
    <p:sldId id="278" r:id="rId6"/>
    <p:sldId id="27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3F3"/>
    <a:srgbClr val="FEFEFE"/>
    <a:srgbClr val="DFD7CA"/>
    <a:srgbClr val="171F1C"/>
    <a:srgbClr val="26322D"/>
    <a:srgbClr val="06090A"/>
    <a:srgbClr val="202E35"/>
    <a:srgbClr val="223033"/>
    <a:srgbClr val="F5F2E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4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98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204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25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72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96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029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41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51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478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145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0102"/>
            </a:gs>
            <a:gs pos="27918">
              <a:srgbClr val="360001"/>
            </a:gs>
            <a:gs pos="48000">
              <a:srgbClr val="540000"/>
            </a:gs>
            <a:gs pos="83000">
              <a:srgbClr val="820000"/>
            </a:gs>
            <a:gs pos="100000">
              <a:srgbClr val="B8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231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4F502-7FE3-4E4D-8517-7EF6156D7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E996F8-5CDC-43FB-A354-A662255D9E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148920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B8DADA-D8CB-481F-920A-80A20E826E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F421B-B3F6-C71F-94E9-D93DE29CF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D81417E-9B7C-70D3-3517-DBF7231A87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771412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193408-039C-27CF-D805-7C860B53A5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D8DF7-50E5-0362-A199-2B53FE575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044C870-C8A7-6FF7-393D-96CA9A5325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197019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582F1-479C-7ED0-7C9A-190378D75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D3334-86CC-DBEB-3594-C1343C1FF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BC861B5-E38C-DA14-9DA9-7F4C1334DC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4278854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9A4BD-1610-966F-0E1D-5518503B1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160AB-038D-ED10-4B42-FC3BB050B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DB36247-99AA-DEB2-1AD4-50ECBCB711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498277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5997C2-37BD-FFA9-DBAD-2DCA0DAB05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82FA2-807C-01DA-80C5-79B465F31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F2A40D8-4649-3E6B-75DF-40F4BC6C95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755720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57196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1-Israel’s Sin vs 6-8</dc:title>
  <dc:creator>Jennifer Sutton</dc:creator>
  <cp:lastModifiedBy>Brandy Lee</cp:lastModifiedBy>
  <cp:revision>247</cp:revision>
  <dcterms:created xsi:type="dcterms:W3CDTF">2017-06-23T21:55:05Z</dcterms:created>
  <dcterms:modified xsi:type="dcterms:W3CDTF">2025-11-02T16:21:12Z</dcterms:modified>
</cp:coreProperties>
</file>