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10"/>
  </p:normalViewPr>
  <p:slideViewPr>
    <p:cSldViewPr snapToGrid="0" snapToObjects="1">
      <p:cViewPr varScale="1">
        <p:scale>
          <a:sx n="67" d="100"/>
          <a:sy n="67" d="100"/>
        </p:scale>
        <p:origin x="1260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9387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cbb5b661-4b0d-4303-9b27-892439509af6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A35067A-0F88-E251-3328-307455F531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1050" y="4461108"/>
            <a:ext cx="1231499" cy="46943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61869be3-fd29-4df6-b06f-7ceca4d1fd69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d26ddb55-6b0d-48f9-8c03-39b49f8214b8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d366c078-630e-464d-9d18-46833361dc10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4283ef20-bff3-4150-8fd2-fe5406a0c700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2f7b7f79-7406-4c8b-aed7-bd6217519611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053352b3-2930-4256-a79f-6680f0177619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ac2f3d62-296f-4a20-9f41-007ae0322888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f41a4c0a-c766-475c-896d-f0d252a4dd07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a909a927-0f4b-47f1-8c42-3796cc7a5885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89fa3dc1-08e0-444d-9954-5828d8d42b35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b4877525-3420-4d0a-9a3e-db40b5a3f1ac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8eac6212-603e-4600-acfd-1f5a72fa79b6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1641571b-ca12-45fd-abb9-8a857e8dad34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8091324a-060c-4a09-ae37-a080795ea78f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b714c590-1f49-4102-bbd7-9d4835193872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3b4b7557-d368-4017-bab8-918f6d97cc74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ecfc8be7-2344-4703-ad3d-7f5173481864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21e83865-732a-4727-b141-aeaeb6cc8623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de5cbb32-e6bd-457d-9e0f-96cdfb2e4178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158af32f-0346-488b-8e81-fba1336645f1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642b44fd-2159-4c8e-9d8d-a69ec1a6d05d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ca332a04-392f-4ddb-98aa-8267b5953bb1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45319936-8eee-4a3c-97cd-0ef8e96b135a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3861115b-0819-445c-9dcc-b51ef083225d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34255865-212f-4828-89f0-e64e7cbb3dc0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deabcd40-7154-43ba-b5c5-436074d673df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b54390df-67c3-4e2a-8617-2791655ffa5f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f45db03e-926b-40dc-a72a-89c57fb12268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a2a181c6-52cd-436b-8f43-01fed3f7ae6a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55e9fc28-e2a3-4827-9ed8-3ee2c1587e94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9379220d-f856-4ea8-9133-bcd61042bc19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1b6eb6e5-cdac-420e-958b-1a3c324275bb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c9baa3b2-fe35-4783-a176-0dc731783be7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a1fd702d-220b-47ad-8b1b-a00235ed6eb9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3c433ecb-2429-4a41-9196-0026172dfc17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652faaf9-0d5b-4a60-9e45-aa2dc88a3139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dfb8c34a-9ae4-47f5-aea5-044a88539d5f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19683dc5-0d58-4731-841d-f832fce9d7cc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1cab5605-2690-44a3-a750-9aa2f581e8f2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40</Words>
  <Application>Microsoft Office PowerPoint</Application>
  <PresentationFormat>On-screen Show (16:9)</PresentationFormat>
  <Paragraphs>40</Paragraphs>
  <Slides>40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R Fang</cp:lastModifiedBy>
  <cp:revision>3</cp:revision>
  <dcterms:created xsi:type="dcterms:W3CDTF">2025-11-01T21:44:08Z</dcterms:created>
  <dcterms:modified xsi:type="dcterms:W3CDTF">2025-11-03T00:07:43Z</dcterms:modified>
</cp:coreProperties>
</file>