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 varScale="1">
        <p:scale>
          <a:sx n="67" d="100"/>
          <a:sy n="67" d="100"/>
        </p:scale>
        <p:origin x="75" y="4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5276088"/>
            <a:ext cx="11347704" cy="78638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4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980176"/>
            <a:ext cx="11347704" cy="5303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9A648C8-0436-6FAF-8B52-BA15EFB5F90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1" y="343038"/>
            <a:ext cx="11506200" cy="4792766"/>
          </a:xfrm>
          <a:custGeom>
            <a:avLst/>
            <a:gdLst>
              <a:gd name="connsiteX0" fmla="*/ 292023 w 11506200"/>
              <a:gd name="connsiteY0" fmla="*/ 0 h 4792766"/>
              <a:gd name="connsiteX1" fmla="*/ 11214177 w 11506200"/>
              <a:gd name="connsiteY1" fmla="*/ 0 h 4792766"/>
              <a:gd name="connsiteX2" fmla="*/ 11506200 w 11506200"/>
              <a:gd name="connsiteY2" fmla="*/ 292023 h 4792766"/>
              <a:gd name="connsiteX3" fmla="*/ 11506200 w 11506200"/>
              <a:gd name="connsiteY3" fmla="*/ 4500743 h 4792766"/>
              <a:gd name="connsiteX4" fmla="*/ 11214177 w 11506200"/>
              <a:gd name="connsiteY4" fmla="*/ 4792766 h 4792766"/>
              <a:gd name="connsiteX5" fmla="*/ 292023 w 11506200"/>
              <a:gd name="connsiteY5" fmla="*/ 4792766 h 4792766"/>
              <a:gd name="connsiteX6" fmla="*/ 0 w 11506200"/>
              <a:gd name="connsiteY6" fmla="*/ 4500743 h 4792766"/>
              <a:gd name="connsiteX7" fmla="*/ 0 w 11506200"/>
              <a:gd name="connsiteY7" fmla="*/ 292023 h 4792766"/>
              <a:gd name="connsiteX8" fmla="*/ 292023 w 11506200"/>
              <a:gd name="connsiteY8" fmla="*/ 0 h 4792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6200" h="4792766">
                <a:moveTo>
                  <a:pt x="292023" y="0"/>
                </a:moveTo>
                <a:lnTo>
                  <a:pt x="11214177" y="0"/>
                </a:lnTo>
                <a:cubicBezTo>
                  <a:pt x="11375457" y="0"/>
                  <a:pt x="11506200" y="130743"/>
                  <a:pt x="11506200" y="292023"/>
                </a:cubicBezTo>
                <a:lnTo>
                  <a:pt x="11506200" y="4500743"/>
                </a:lnTo>
                <a:cubicBezTo>
                  <a:pt x="11506200" y="4662023"/>
                  <a:pt x="11375457" y="4792766"/>
                  <a:pt x="11214177" y="4792766"/>
                </a:cubicBezTo>
                <a:lnTo>
                  <a:pt x="292023" y="4792766"/>
                </a:lnTo>
                <a:cubicBezTo>
                  <a:pt x="130743" y="4792766"/>
                  <a:pt x="0" y="4662023"/>
                  <a:pt x="0" y="4500743"/>
                </a:cubicBezTo>
                <a:lnTo>
                  <a:pt x="0" y="292023"/>
                </a:lnTo>
                <a:cubicBezTo>
                  <a:pt x="0" y="130743"/>
                  <a:pt x="130743" y="0"/>
                  <a:pt x="292023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519672"/>
            <a:ext cx="3494314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6CD91AB5-8D64-469B-81DF-A26B406D2B54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519672"/>
            <a:ext cx="2805405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519672"/>
            <a:ext cx="42920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3681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11045952" cy="1828800"/>
          </a:xfrm>
        </p:spPr>
        <p:txBody>
          <a:bodyPr anchor="t">
            <a:normAutofit/>
          </a:bodyPr>
          <a:lstStyle>
            <a:lvl1pPr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98464" y="2423160"/>
            <a:ext cx="5486400" cy="3886200"/>
          </a:xfrm>
        </p:spPr>
        <p:txBody>
          <a:bodyPr vert="horz" lIns="91440" tIns="45720" rIns="91440" bIns="45720" rtlCol="0">
            <a:normAutofit/>
          </a:bodyPr>
          <a:lstStyle>
            <a:lvl1pPr marL="457200" indent="-457200">
              <a:buFont typeface="+mj-lt"/>
              <a:buAutoNum type="arabicPeriod"/>
              <a:defRPr lang="en-US" dirty="0"/>
            </a:lvl1pPr>
            <a:lvl2pPr marL="571500" indent="-342900">
              <a:buFont typeface="+mj-lt"/>
              <a:buAutoNum type="arabicPeriod"/>
              <a:defRPr lang="en-US" dirty="0"/>
            </a:lvl2pPr>
            <a:lvl3pPr marL="800100" indent="-342900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B0C55-2E11-4E7F-9EF8-868B07C6C42C}" type="datetime1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130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Pho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4384" y="1012952"/>
            <a:ext cx="4023360" cy="1636776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FE8E4848-C9F6-6844-AB1C-C4F0E8A472A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42901" y="345109"/>
            <a:ext cx="6714969" cy="6163508"/>
          </a:xfrm>
          <a:custGeom>
            <a:avLst/>
            <a:gdLst>
              <a:gd name="connsiteX0" fmla="*/ 281857 w 6714969"/>
              <a:gd name="connsiteY0" fmla="*/ 0 h 6163508"/>
              <a:gd name="connsiteX1" fmla="*/ 6433112 w 6714969"/>
              <a:gd name="connsiteY1" fmla="*/ 0 h 6163508"/>
              <a:gd name="connsiteX2" fmla="*/ 6714969 w 6714969"/>
              <a:gd name="connsiteY2" fmla="*/ 281857 h 6163508"/>
              <a:gd name="connsiteX3" fmla="*/ 6714969 w 6714969"/>
              <a:gd name="connsiteY3" fmla="*/ 5881651 h 6163508"/>
              <a:gd name="connsiteX4" fmla="*/ 6433112 w 6714969"/>
              <a:gd name="connsiteY4" fmla="*/ 6163508 h 6163508"/>
              <a:gd name="connsiteX5" fmla="*/ 281857 w 6714969"/>
              <a:gd name="connsiteY5" fmla="*/ 6163508 h 6163508"/>
              <a:gd name="connsiteX6" fmla="*/ 0 w 6714969"/>
              <a:gd name="connsiteY6" fmla="*/ 5881651 h 6163508"/>
              <a:gd name="connsiteX7" fmla="*/ 0 w 6714969"/>
              <a:gd name="connsiteY7" fmla="*/ 281857 h 6163508"/>
              <a:gd name="connsiteX8" fmla="*/ 281857 w 6714969"/>
              <a:gd name="connsiteY8" fmla="*/ 0 h 6163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14969" h="6163508">
                <a:moveTo>
                  <a:pt x="281857" y="0"/>
                </a:moveTo>
                <a:lnTo>
                  <a:pt x="6433112" y="0"/>
                </a:lnTo>
                <a:cubicBezTo>
                  <a:pt x="6588777" y="0"/>
                  <a:pt x="6714969" y="126192"/>
                  <a:pt x="6714969" y="281857"/>
                </a:cubicBezTo>
                <a:lnTo>
                  <a:pt x="6714969" y="5881651"/>
                </a:lnTo>
                <a:cubicBezTo>
                  <a:pt x="6714969" y="6037316"/>
                  <a:pt x="6588777" y="6163508"/>
                  <a:pt x="6433112" y="6163508"/>
                </a:cubicBezTo>
                <a:lnTo>
                  <a:pt x="281857" y="6163508"/>
                </a:lnTo>
                <a:cubicBezTo>
                  <a:pt x="126192" y="6163508"/>
                  <a:pt x="0" y="6037316"/>
                  <a:pt x="0" y="5881651"/>
                </a:cubicBezTo>
                <a:lnTo>
                  <a:pt x="0" y="281857"/>
                </a:lnTo>
                <a:cubicBezTo>
                  <a:pt x="0" y="126192"/>
                  <a:pt x="126192" y="0"/>
                  <a:pt x="281857" y="0"/>
                </a:cubicBezTo>
                <a:close/>
              </a:path>
            </a:pathLst>
          </a:custGeom>
          <a:blipFill dpi="0" rotWithShape="1">
            <a:blip r:embed="rId2">
              <a:alphaModFix amt="6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44384" y="2896616"/>
            <a:ext cx="4023360" cy="3364992"/>
          </a:xfr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+mj-lt"/>
              <a:buAutoNum type="arabicPeriod"/>
              <a:defRPr lang="en-US" dirty="0"/>
            </a:lvl1pPr>
            <a:lvl2pPr marL="571500" indent="-342900">
              <a:buFont typeface="+mj-lt"/>
              <a:buAutoNum type="arabicPeriod"/>
              <a:defRPr lang="en-US" dirty="0"/>
            </a:lvl2pPr>
            <a:lvl3pPr marL="800100" indent="-342900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marL="228600" lvl="0" indent="-228600"/>
            <a:r>
              <a:rPr lang="en-US" dirty="0"/>
              <a:t>Click to edit Master text styles</a:t>
            </a:r>
          </a:p>
          <a:p>
            <a:pPr marL="228600" lvl="1" indent="-228600"/>
            <a:r>
              <a:rPr lang="en-US" dirty="0"/>
              <a:t>Second level</a:t>
            </a:r>
          </a:p>
          <a:p>
            <a:pPr marL="228600" lvl="2" indent="-228600"/>
            <a:r>
              <a:rPr lang="en-US" dirty="0"/>
              <a:t>Third level</a:t>
            </a:r>
          </a:p>
          <a:p>
            <a:pPr marL="228600" lvl="3" indent="-228600"/>
            <a:r>
              <a:rPr lang="en-US" dirty="0"/>
              <a:t>Fourth level</a:t>
            </a:r>
          </a:p>
          <a:p>
            <a:pPr marL="228600" lvl="4" indent="-228600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FCAD-E19B-4A0F-866E-979EDEC4B525}" type="datetime1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6022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478024"/>
            <a:ext cx="4325112" cy="2454796"/>
          </a:xfrm>
        </p:spPr>
        <p:txBody>
          <a:bodyPr anchor="t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D633F00-464B-3088-812A-40496FD102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73800" y="2478024"/>
            <a:ext cx="4325112" cy="24597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B4A14-E3E2-4038-B0C4-0EC5ECBDA17A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670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039112"/>
            <a:ext cx="3813048" cy="353872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2039112"/>
            <a:ext cx="5047488" cy="353872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01396-E7F4-44BB-B3C1-CAADE8EE1BCB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948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00200"/>
            <a:ext cx="4142232" cy="46360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1600200"/>
            <a:ext cx="5788152" cy="463600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3B70-0873-4F91-B20E-188F8FCBC95A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9717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4032504" cy="3621024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640080"/>
            <a:ext cx="5971032" cy="5724144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1211-1BBF-43C8-98F1-415153382D43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1091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3493008" cy="362102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C71126E-AEFA-B45A-CD39-AC1315E033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25696" y="640080"/>
            <a:ext cx="7159752" cy="5719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C37F1-4FE0-40C5-A1CC-AC65E60D9E3F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958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0408" y="548640"/>
            <a:ext cx="6035040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F226A48-373B-47E6-1E90-9892366CC9F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0"/>
            <a:ext cx="4501152" cy="6172200"/>
          </a:xfrm>
          <a:custGeom>
            <a:avLst/>
            <a:gdLst>
              <a:gd name="connsiteX0" fmla="*/ 332635 w 4501152"/>
              <a:gd name="connsiteY0" fmla="*/ 0 h 6172200"/>
              <a:gd name="connsiteX1" fmla="*/ 4168517 w 4501152"/>
              <a:gd name="connsiteY1" fmla="*/ 0 h 6172200"/>
              <a:gd name="connsiteX2" fmla="*/ 4501152 w 4501152"/>
              <a:gd name="connsiteY2" fmla="*/ 331423 h 6172200"/>
              <a:gd name="connsiteX3" fmla="*/ 4501152 w 4501152"/>
              <a:gd name="connsiteY3" fmla="*/ 5840778 h 6172200"/>
              <a:gd name="connsiteX4" fmla="*/ 4168517 w 4501152"/>
              <a:gd name="connsiteY4" fmla="*/ 6172200 h 6172200"/>
              <a:gd name="connsiteX5" fmla="*/ 332635 w 4501152"/>
              <a:gd name="connsiteY5" fmla="*/ 6172200 h 6172200"/>
              <a:gd name="connsiteX6" fmla="*/ 0 w 4501152"/>
              <a:gd name="connsiteY6" fmla="*/ 5840778 h 6172200"/>
              <a:gd name="connsiteX7" fmla="*/ 0 w 4501152"/>
              <a:gd name="connsiteY7" fmla="*/ 331423 h 6172200"/>
              <a:gd name="connsiteX8" fmla="*/ 332635 w 4501152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01152" h="6172200">
                <a:moveTo>
                  <a:pt x="332635" y="0"/>
                </a:moveTo>
                <a:lnTo>
                  <a:pt x="4168517" y="0"/>
                </a:lnTo>
                <a:cubicBezTo>
                  <a:pt x="4352226" y="0"/>
                  <a:pt x="4501152" y="148383"/>
                  <a:pt x="4501152" y="331423"/>
                </a:cubicBezTo>
                <a:lnTo>
                  <a:pt x="4501152" y="5840778"/>
                </a:lnTo>
                <a:cubicBezTo>
                  <a:pt x="4501152" y="6023817"/>
                  <a:pt x="4352226" y="6172200"/>
                  <a:pt x="4168517" y="6172200"/>
                </a:cubicBezTo>
                <a:lnTo>
                  <a:pt x="332635" y="6172200"/>
                </a:lnTo>
                <a:cubicBezTo>
                  <a:pt x="148926" y="6172200"/>
                  <a:pt x="0" y="6023817"/>
                  <a:pt x="0" y="5840778"/>
                </a:cubicBezTo>
                <a:lnTo>
                  <a:pt x="0" y="331423"/>
                </a:lnTo>
                <a:cubicBezTo>
                  <a:pt x="0" y="148383"/>
                  <a:pt x="148926" y="0"/>
                  <a:pt x="33263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550408" y="1828800"/>
            <a:ext cx="6035040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B0F37310-2C84-4F72-97F3-ED5E52F7A674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3059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40"/>
            <a:ext cx="6135624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828800"/>
            <a:ext cx="6135624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7373D-8BEF-4D11-A85D-4ADD8461D8CF}" type="datetime1">
              <a:rPr lang="en-US" smtClean="0"/>
              <a:t>10/25/2025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F11DC52-D1FD-A255-1A04-7A15A9DE3C8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53304" y="352327"/>
            <a:ext cx="4495799" cy="6172200"/>
          </a:xfrm>
          <a:custGeom>
            <a:avLst/>
            <a:gdLst>
              <a:gd name="connsiteX0" fmla="*/ 293171 w 4495799"/>
              <a:gd name="connsiteY0" fmla="*/ 0 h 6172200"/>
              <a:gd name="connsiteX1" fmla="*/ 4202628 w 4495799"/>
              <a:gd name="connsiteY1" fmla="*/ 0 h 6172200"/>
              <a:gd name="connsiteX2" fmla="*/ 4495799 w 4495799"/>
              <a:gd name="connsiteY2" fmla="*/ 293171 h 6172200"/>
              <a:gd name="connsiteX3" fmla="*/ 4495799 w 4495799"/>
              <a:gd name="connsiteY3" fmla="*/ 5879029 h 6172200"/>
              <a:gd name="connsiteX4" fmla="*/ 4202628 w 4495799"/>
              <a:gd name="connsiteY4" fmla="*/ 6172200 h 6172200"/>
              <a:gd name="connsiteX5" fmla="*/ 293171 w 4495799"/>
              <a:gd name="connsiteY5" fmla="*/ 6172200 h 6172200"/>
              <a:gd name="connsiteX6" fmla="*/ 0 w 4495799"/>
              <a:gd name="connsiteY6" fmla="*/ 5879029 h 6172200"/>
              <a:gd name="connsiteX7" fmla="*/ 0 w 4495799"/>
              <a:gd name="connsiteY7" fmla="*/ 293171 h 6172200"/>
              <a:gd name="connsiteX8" fmla="*/ 293171 w 4495799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95799" h="6172200">
                <a:moveTo>
                  <a:pt x="293171" y="0"/>
                </a:moveTo>
                <a:lnTo>
                  <a:pt x="4202628" y="0"/>
                </a:lnTo>
                <a:cubicBezTo>
                  <a:pt x="4364542" y="0"/>
                  <a:pt x="4495799" y="131257"/>
                  <a:pt x="4495799" y="293171"/>
                </a:cubicBezTo>
                <a:lnTo>
                  <a:pt x="4495799" y="5879029"/>
                </a:lnTo>
                <a:cubicBezTo>
                  <a:pt x="4495799" y="6040943"/>
                  <a:pt x="4364542" y="6172200"/>
                  <a:pt x="4202628" y="6172200"/>
                </a:cubicBezTo>
                <a:lnTo>
                  <a:pt x="293171" y="6172200"/>
                </a:lnTo>
                <a:cubicBezTo>
                  <a:pt x="131257" y="6172200"/>
                  <a:pt x="0" y="6040943"/>
                  <a:pt x="0" y="5879029"/>
                </a:cubicBezTo>
                <a:lnTo>
                  <a:pt x="0" y="293171"/>
                </a:lnTo>
                <a:cubicBezTo>
                  <a:pt x="0" y="131257"/>
                  <a:pt x="131257" y="0"/>
                  <a:pt x="293171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7234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0076" y="320040"/>
            <a:ext cx="6766560" cy="932688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39F8C7-DD74-7177-C2DA-02533B6576F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44424"/>
            <a:ext cx="3808553" cy="6172200"/>
          </a:xfrm>
          <a:custGeom>
            <a:avLst/>
            <a:gdLst>
              <a:gd name="connsiteX0" fmla="*/ 292116 w 3808553"/>
              <a:gd name="connsiteY0" fmla="*/ 0 h 6172200"/>
              <a:gd name="connsiteX1" fmla="*/ 3516437 w 3808553"/>
              <a:gd name="connsiteY1" fmla="*/ 0 h 6172200"/>
              <a:gd name="connsiteX2" fmla="*/ 3808553 w 3808553"/>
              <a:gd name="connsiteY2" fmla="*/ 292116 h 6172200"/>
              <a:gd name="connsiteX3" fmla="*/ 3808553 w 3808553"/>
              <a:gd name="connsiteY3" fmla="*/ 5880084 h 6172200"/>
              <a:gd name="connsiteX4" fmla="*/ 3516437 w 3808553"/>
              <a:gd name="connsiteY4" fmla="*/ 6172200 h 6172200"/>
              <a:gd name="connsiteX5" fmla="*/ 292116 w 3808553"/>
              <a:gd name="connsiteY5" fmla="*/ 6172200 h 6172200"/>
              <a:gd name="connsiteX6" fmla="*/ 0 w 3808553"/>
              <a:gd name="connsiteY6" fmla="*/ 5880084 h 6172200"/>
              <a:gd name="connsiteX7" fmla="*/ 0 w 3808553"/>
              <a:gd name="connsiteY7" fmla="*/ 292116 h 6172200"/>
              <a:gd name="connsiteX8" fmla="*/ 292116 w 3808553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8553" h="6172200">
                <a:moveTo>
                  <a:pt x="292116" y="0"/>
                </a:moveTo>
                <a:lnTo>
                  <a:pt x="3516437" y="0"/>
                </a:lnTo>
                <a:cubicBezTo>
                  <a:pt x="3677768" y="0"/>
                  <a:pt x="3808553" y="130785"/>
                  <a:pt x="3808553" y="292116"/>
                </a:cubicBezTo>
                <a:lnTo>
                  <a:pt x="3808553" y="5880084"/>
                </a:lnTo>
                <a:cubicBezTo>
                  <a:pt x="3808553" y="6041415"/>
                  <a:pt x="3677768" y="6172200"/>
                  <a:pt x="3516437" y="6172200"/>
                </a:cubicBezTo>
                <a:lnTo>
                  <a:pt x="292116" y="6172200"/>
                </a:lnTo>
                <a:cubicBezTo>
                  <a:pt x="130785" y="6172200"/>
                  <a:pt x="0" y="6041415"/>
                  <a:pt x="0" y="5880084"/>
                </a:cubicBezTo>
                <a:lnTo>
                  <a:pt x="0" y="292116"/>
                </a:lnTo>
                <a:cubicBezTo>
                  <a:pt x="0" y="130785"/>
                  <a:pt x="130785" y="0"/>
                  <a:pt x="2921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820076" y="1380744"/>
            <a:ext cx="6766560" cy="4983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04D0A65-74B1-4258-9347-517577BEF7B0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408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6B54-ED46-4036-80F8-E8EFB102CB24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1132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320040"/>
            <a:ext cx="685800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380744"/>
            <a:ext cx="685800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0591-709C-49DC-8FE0-9F32B5969F72}" type="datetime1">
              <a:rPr lang="en-US" smtClean="0"/>
              <a:t>10/25/2025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6FEEE5C-15B3-8386-23D3-B6B236C668F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46768" y="344424"/>
            <a:ext cx="3808553" cy="6172200"/>
          </a:xfrm>
          <a:custGeom>
            <a:avLst/>
            <a:gdLst>
              <a:gd name="connsiteX0" fmla="*/ 292116 w 3808553"/>
              <a:gd name="connsiteY0" fmla="*/ 0 h 6172200"/>
              <a:gd name="connsiteX1" fmla="*/ 3516437 w 3808553"/>
              <a:gd name="connsiteY1" fmla="*/ 0 h 6172200"/>
              <a:gd name="connsiteX2" fmla="*/ 3808553 w 3808553"/>
              <a:gd name="connsiteY2" fmla="*/ 292116 h 6172200"/>
              <a:gd name="connsiteX3" fmla="*/ 3808553 w 3808553"/>
              <a:gd name="connsiteY3" fmla="*/ 5880084 h 6172200"/>
              <a:gd name="connsiteX4" fmla="*/ 3516437 w 3808553"/>
              <a:gd name="connsiteY4" fmla="*/ 6172200 h 6172200"/>
              <a:gd name="connsiteX5" fmla="*/ 292116 w 3808553"/>
              <a:gd name="connsiteY5" fmla="*/ 6172200 h 6172200"/>
              <a:gd name="connsiteX6" fmla="*/ 0 w 3808553"/>
              <a:gd name="connsiteY6" fmla="*/ 5880084 h 6172200"/>
              <a:gd name="connsiteX7" fmla="*/ 0 w 3808553"/>
              <a:gd name="connsiteY7" fmla="*/ 292116 h 6172200"/>
              <a:gd name="connsiteX8" fmla="*/ 292116 w 3808553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8553" h="6172200">
                <a:moveTo>
                  <a:pt x="292116" y="0"/>
                </a:moveTo>
                <a:lnTo>
                  <a:pt x="3516437" y="0"/>
                </a:lnTo>
                <a:cubicBezTo>
                  <a:pt x="3677768" y="0"/>
                  <a:pt x="3808553" y="130785"/>
                  <a:pt x="3808553" y="292116"/>
                </a:cubicBezTo>
                <a:lnTo>
                  <a:pt x="3808553" y="5880084"/>
                </a:lnTo>
                <a:cubicBezTo>
                  <a:pt x="3808553" y="6041415"/>
                  <a:pt x="3677768" y="6172200"/>
                  <a:pt x="3516437" y="6172200"/>
                </a:cubicBezTo>
                <a:lnTo>
                  <a:pt x="292116" y="6172200"/>
                </a:lnTo>
                <a:cubicBezTo>
                  <a:pt x="130785" y="6172200"/>
                  <a:pt x="0" y="6041415"/>
                  <a:pt x="0" y="5880084"/>
                </a:cubicBezTo>
                <a:lnTo>
                  <a:pt x="0" y="292116"/>
                </a:lnTo>
                <a:cubicBezTo>
                  <a:pt x="0" y="130785"/>
                  <a:pt x="130785" y="0"/>
                  <a:pt x="2921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5642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601755"/>
            <a:ext cx="438912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B281557-D8C5-3666-A17C-BD66A5F9C04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1522" y="342902"/>
            <a:ext cx="6249778" cy="6172343"/>
          </a:xfrm>
          <a:custGeom>
            <a:avLst/>
            <a:gdLst>
              <a:gd name="connsiteX0" fmla="*/ 258473 w 6249778"/>
              <a:gd name="connsiteY0" fmla="*/ 0 h 6172343"/>
              <a:gd name="connsiteX1" fmla="*/ 5991306 w 6249778"/>
              <a:gd name="connsiteY1" fmla="*/ 0 h 6172343"/>
              <a:gd name="connsiteX2" fmla="*/ 6249778 w 6249778"/>
              <a:gd name="connsiteY2" fmla="*/ 257942 h 6172343"/>
              <a:gd name="connsiteX3" fmla="*/ 6249778 w 6249778"/>
              <a:gd name="connsiteY3" fmla="*/ 5914401 h 6172343"/>
              <a:gd name="connsiteX4" fmla="*/ 5991306 w 6249778"/>
              <a:gd name="connsiteY4" fmla="*/ 6172343 h 6172343"/>
              <a:gd name="connsiteX5" fmla="*/ 258473 w 6249778"/>
              <a:gd name="connsiteY5" fmla="*/ 6172343 h 6172343"/>
              <a:gd name="connsiteX6" fmla="*/ 0 w 6249778"/>
              <a:gd name="connsiteY6" fmla="*/ 5914401 h 6172343"/>
              <a:gd name="connsiteX7" fmla="*/ 0 w 6249778"/>
              <a:gd name="connsiteY7" fmla="*/ 257942 h 6172343"/>
              <a:gd name="connsiteX8" fmla="*/ 258473 w 6249778"/>
              <a:gd name="connsiteY8" fmla="*/ 0 h 617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49778" h="6172343">
                <a:moveTo>
                  <a:pt x="258473" y="0"/>
                </a:moveTo>
                <a:lnTo>
                  <a:pt x="5991306" y="0"/>
                </a:lnTo>
                <a:cubicBezTo>
                  <a:pt x="6134057" y="0"/>
                  <a:pt x="6249778" y="115484"/>
                  <a:pt x="6249778" y="257942"/>
                </a:cubicBezTo>
                <a:lnTo>
                  <a:pt x="6249778" y="5914401"/>
                </a:lnTo>
                <a:cubicBezTo>
                  <a:pt x="6249778" y="6056859"/>
                  <a:pt x="6134057" y="6172343"/>
                  <a:pt x="5991306" y="6172343"/>
                </a:cubicBezTo>
                <a:lnTo>
                  <a:pt x="258473" y="6172343"/>
                </a:lnTo>
                <a:cubicBezTo>
                  <a:pt x="115722" y="6172343"/>
                  <a:pt x="0" y="6056859"/>
                  <a:pt x="0" y="5914401"/>
                </a:cubicBezTo>
                <a:lnTo>
                  <a:pt x="0" y="257942"/>
                </a:lnTo>
                <a:cubicBezTo>
                  <a:pt x="0" y="115484"/>
                  <a:pt x="115722" y="0"/>
                  <a:pt x="258473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2276856"/>
            <a:ext cx="438912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53D0D37D-152B-44E6-AB8F-60E41FE679D7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1701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448056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7" y="2276856"/>
            <a:ext cx="448056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D62D-5EED-4798-9EBA-B6E1A9B98072}" type="datetime1">
              <a:rPr lang="en-US" smtClean="0"/>
              <a:t>10/25/2025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0846273-A5CB-BDCB-C625-903F863EC3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37594" y="342900"/>
            <a:ext cx="6111507" cy="6172338"/>
          </a:xfrm>
          <a:custGeom>
            <a:avLst/>
            <a:gdLst>
              <a:gd name="connsiteX0" fmla="*/ 269395 w 6111507"/>
              <a:gd name="connsiteY0" fmla="*/ 0 h 6172338"/>
              <a:gd name="connsiteX1" fmla="*/ 5842112 w 6111507"/>
              <a:gd name="connsiteY1" fmla="*/ 0 h 6172338"/>
              <a:gd name="connsiteX2" fmla="*/ 6111507 w 6111507"/>
              <a:gd name="connsiteY2" fmla="*/ 268145 h 6172338"/>
              <a:gd name="connsiteX3" fmla="*/ 6111507 w 6111507"/>
              <a:gd name="connsiteY3" fmla="*/ 5904194 h 6172338"/>
              <a:gd name="connsiteX4" fmla="*/ 5842112 w 6111507"/>
              <a:gd name="connsiteY4" fmla="*/ 6172338 h 6172338"/>
              <a:gd name="connsiteX5" fmla="*/ 269395 w 6111507"/>
              <a:gd name="connsiteY5" fmla="*/ 6172338 h 6172338"/>
              <a:gd name="connsiteX6" fmla="*/ 0 w 6111507"/>
              <a:gd name="connsiteY6" fmla="*/ 5904194 h 6172338"/>
              <a:gd name="connsiteX7" fmla="*/ 0 w 6111507"/>
              <a:gd name="connsiteY7" fmla="*/ 268145 h 6172338"/>
              <a:gd name="connsiteX8" fmla="*/ 269395 w 6111507"/>
              <a:gd name="connsiteY8" fmla="*/ 0 h 617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11507" h="6172338">
                <a:moveTo>
                  <a:pt x="269395" y="0"/>
                </a:moveTo>
                <a:lnTo>
                  <a:pt x="5842112" y="0"/>
                </a:lnTo>
                <a:cubicBezTo>
                  <a:pt x="5990895" y="0"/>
                  <a:pt x="6111507" y="120052"/>
                  <a:pt x="6111507" y="268145"/>
                </a:cubicBezTo>
                <a:lnTo>
                  <a:pt x="6111507" y="5904194"/>
                </a:lnTo>
                <a:cubicBezTo>
                  <a:pt x="6111507" y="6052286"/>
                  <a:pt x="5990895" y="6172338"/>
                  <a:pt x="5842112" y="6172338"/>
                </a:cubicBezTo>
                <a:lnTo>
                  <a:pt x="269395" y="6172338"/>
                </a:lnTo>
                <a:cubicBezTo>
                  <a:pt x="120612" y="6172338"/>
                  <a:pt x="0" y="6052286"/>
                  <a:pt x="0" y="5904194"/>
                </a:cubicBezTo>
                <a:lnTo>
                  <a:pt x="0" y="268145"/>
                </a:lnTo>
                <a:cubicBezTo>
                  <a:pt x="0" y="120052"/>
                  <a:pt x="120612" y="0"/>
                  <a:pt x="26939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7222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320040"/>
            <a:ext cx="438912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B281557-D8C5-3666-A17C-BD66A5F9C04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1522" y="342902"/>
            <a:ext cx="6249778" cy="6172343"/>
          </a:xfrm>
          <a:custGeom>
            <a:avLst/>
            <a:gdLst>
              <a:gd name="connsiteX0" fmla="*/ 258473 w 6249778"/>
              <a:gd name="connsiteY0" fmla="*/ 0 h 6172343"/>
              <a:gd name="connsiteX1" fmla="*/ 5991306 w 6249778"/>
              <a:gd name="connsiteY1" fmla="*/ 0 h 6172343"/>
              <a:gd name="connsiteX2" fmla="*/ 6249778 w 6249778"/>
              <a:gd name="connsiteY2" fmla="*/ 257942 h 6172343"/>
              <a:gd name="connsiteX3" fmla="*/ 6249778 w 6249778"/>
              <a:gd name="connsiteY3" fmla="*/ 5914401 h 6172343"/>
              <a:gd name="connsiteX4" fmla="*/ 5991306 w 6249778"/>
              <a:gd name="connsiteY4" fmla="*/ 6172343 h 6172343"/>
              <a:gd name="connsiteX5" fmla="*/ 258473 w 6249778"/>
              <a:gd name="connsiteY5" fmla="*/ 6172343 h 6172343"/>
              <a:gd name="connsiteX6" fmla="*/ 0 w 6249778"/>
              <a:gd name="connsiteY6" fmla="*/ 5914401 h 6172343"/>
              <a:gd name="connsiteX7" fmla="*/ 0 w 6249778"/>
              <a:gd name="connsiteY7" fmla="*/ 257942 h 6172343"/>
              <a:gd name="connsiteX8" fmla="*/ 258473 w 6249778"/>
              <a:gd name="connsiteY8" fmla="*/ 0 h 617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49778" h="6172343">
                <a:moveTo>
                  <a:pt x="258473" y="0"/>
                </a:moveTo>
                <a:lnTo>
                  <a:pt x="5991306" y="0"/>
                </a:lnTo>
                <a:cubicBezTo>
                  <a:pt x="6134057" y="0"/>
                  <a:pt x="6249778" y="115484"/>
                  <a:pt x="6249778" y="257942"/>
                </a:cubicBezTo>
                <a:lnTo>
                  <a:pt x="6249778" y="5914401"/>
                </a:lnTo>
                <a:cubicBezTo>
                  <a:pt x="6249778" y="6056859"/>
                  <a:pt x="6134057" y="6172343"/>
                  <a:pt x="5991306" y="6172343"/>
                </a:cubicBezTo>
                <a:lnTo>
                  <a:pt x="258473" y="6172343"/>
                </a:lnTo>
                <a:cubicBezTo>
                  <a:pt x="115722" y="6172343"/>
                  <a:pt x="0" y="6056859"/>
                  <a:pt x="0" y="5914401"/>
                </a:cubicBezTo>
                <a:lnTo>
                  <a:pt x="0" y="257942"/>
                </a:lnTo>
                <a:cubicBezTo>
                  <a:pt x="0" y="115484"/>
                  <a:pt x="115722" y="0"/>
                  <a:pt x="258473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1380744"/>
            <a:ext cx="438912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6FCFE97D-4F8B-4270-9223-9617008B9FA3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9012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320040"/>
            <a:ext cx="4573413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6" y="1380744"/>
            <a:ext cx="4573413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1D5C-1F84-4585-9043-549E87BD77AE}" type="datetime1">
              <a:rPr lang="en-US" smtClean="0"/>
              <a:t>10/25/2025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0846273-A5CB-BDCB-C625-903F863EC3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37594" y="342900"/>
            <a:ext cx="6111507" cy="6172338"/>
          </a:xfrm>
          <a:custGeom>
            <a:avLst/>
            <a:gdLst>
              <a:gd name="connsiteX0" fmla="*/ 269395 w 6111507"/>
              <a:gd name="connsiteY0" fmla="*/ 0 h 6172338"/>
              <a:gd name="connsiteX1" fmla="*/ 5842112 w 6111507"/>
              <a:gd name="connsiteY1" fmla="*/ 0 h 6172338"/>
              <a:gd name="connsiteX2" fmla="*/ 6111507 w 6111507"/>
              <a:gd name="connsiteY2" fmla="*/ 268145 h 6172338"/>
              <a:gd name="connsiteX3" fmla="*/ 6111507 w 6111507"/>
              <a:gd name="connsiteY3" fmla="*/ 5904194 h 6172338"/>
              <a:gd name="connsiteX4" fmla="*/ 5842112 w 6111507"/>
              <a:gd name="connsiteY4" fmla="*/ 6172338 h 6172338"/>
              <a:gd name="connsiteX5" fmla="*/ 269395 w 6111507"/>
              <a:gd name="connsiteY5" fmla="*/ 6172338 h 6172338"/>
              <a:gd name="connsiteX6" fmla="*/ 0 w 6111507"/>
              <a:gd name="connsiteY6" fmla="*/ 5904194 h 6172338"/>
              <a:gd name="connsiteX7" fmla="*/ 0 w 6111507"/>
              <a:gd name="connsiteY7" fmla="*/ 268145 h 6172338"/>
              <a:gd name="connsiteX8" fmla="*/ 269395 w 6111507"/>
              <a:gd name="connsiteY8" fmla="*/ 0 h 617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11507" h="6172338">
                <a:moveTo>
                  <a:pt x="269395" y="0"/>
                </a:moveTo>
                <a:lnTo>
                  <a:pt x="5842112" y="0"/>
                </a:lnTo>
                <a:cubicBezTo>
                  <a:pt x="5990895" y="0"/>
                  <a:pt x="6111507" y="120052"/>
                  <a:pt x="6111507" y="268145"/>
                </a:cubicBezTo>
                <a:lnTo>
                  <a:pt x="6111507" y="5904194"/>
                </a:lnTo>
                <a:cubicBezTo>
                  <a:pt x="6111507" y="6052286"/>
                  <a:pt x="5990895" y="6172338"/>
                  <a:pt x="5842112" y="6172338"/>
                </a:cubicBezTo>
                <a:lnTo>
                  <a:pt x="269395" y="6172338"/>
                </a:lnTo>
                <a:cubicBezTo>
                  <a:pt x="120612" y="6172338"/>
                  <a:pt x="0" y="6052286"/>
                  <a:pt x="0" y="5904194"/>
                </a:cubicBezTo>
                <a:lnTo>
                  <a:pt x="0" y="268145"/>
                </a:lnTo>
                <a:cubicBezTo>
                  <a:pt x="0" y="120052"/>
                  <a:pt x="120612" y="0"/>
                  <a:pt x="26939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9928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040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1"/>
            <a:ext cx="7391400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21040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71EB90F8-5A2D-4795-872B-662FE96339B2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8749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502843" y="342901"/>
            <a:ext cx="7346257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9A22F9C2-5647-4E58-BE9B-A16834D13FE3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9151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896" y="1078992"/>
            <a:ext cx="3273552" cy="194767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1"/>
            <a:ext cx="7391400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11896" y="3099816"/>
            <a:ext cx="3273552" cy="295351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400"/>
            </a:lvl3pPr>
            <a:lvl4pPr marL="685800" indent="0">
              <a:buNone/>
              <a:defRPr sz="14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9B124E6D-88B1-474F-9E7C-C29F02FACC38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0671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2" y="5111854"/>
            <a:ext cx="3739279" cy="138988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Picture Placeholder 17">
            <a:extLst>
              <a:ext uri="{FF2B5EF4-FFF2-40B4-BE49-F238E27FC236}">
                <a16:creationId xmlns:a16="http://schemas.microsoft.com/office/drawing/2014/main" id="{D5837EDE-723C-6CF6-EB95-3AEDA1F07E9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9373" y="320043"/>
            <a:ext cx="11509730" cy="4404825"/>
          </a:xfrm>
          <a:custGeom>
            <a:avLst/>
            <a:gdLst>
              <a:gd name="connsiteX0" fmla="*/ 299132 w 11509730"/>
              <a:gd name="connsiteY0" fmla="*/ 0 h 4404825"/>
              <a:gd name="connsiteX1" fmla="*/ 11210598 w 11509730"/>
              <a:gd name="connsiteY1" fmla="*/ 0 h 4404825"/>
              <a:gd name="connsiteX2" fmla="*/ 11509730 w 11509730"/>
              <a:gd name="connsiteY2" fmla="*/ 299132 h 4404825"/>
              <a:gd name="connsiteX3" fmla="*/ 11509730 w 11509730"/>
              <a:gd name="connsiteY3" fmla="*/ 4105693 h 4404825"/>
              <a:gd name="connsiteX4" fmla="*/ 11210598 w 11509730"/>
              <a:gd name="connsiteY4" fmla="*/ 4404825 h 4404825"/>
              <a:gd name="connsiteX5" fmla="*/ 299132 w 11509730"/>
              <a:gd name="connsiteY5" fmla="*/ 4404825 h 4404825"/>
              <a:gd name="connsiteX6" fmla="*/ 0 w 11509730"/>
              <a:gd name="connsiteY6" fmla="*/ 4105693 h 4404825"/>
              <a:gd name="connsiteX7" fmla="*/ 0 w 11509730"/>
              <a:gd name="connsiteY7" fmla="*/ 299132 h 4404825"/>
              <a:gd name="connsiteX8" fmla="*/ 299132 w 11509730"/>
              <a:gd name="connsiteY8" fmla="*/ 0 h 440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4404825">
                <a:moveTo>
                  <a:pt x="299132" y="0"/>
                </a:moveTo>
                <a:lnTo>
                  <a:pt x="11210598" y="0"/>
                </a:lnTo>
                <a:cubicBezTo>
                  <a:pt x="11375804" y="0"/>
                  <a:pt x="11509730" y="133926"/>
                  <a:pt x="11509730" y="299132"/>
                </a:cubicBezTo>
                <a:lnTo>
                  <a:pt x="11509730" y="4105693"/>
                </a:lnTo>
                <a:cubicBezTo>
                  <a:pt x="11509730" y="4270899"/>
                  <a:pt x="11375804" y="4404825"/>
                  <a:pt x="11210598" y="4404825"/>
                </a:cubicBezTo>
                <a:lnTo>
                  <a:pt x="299132" y="4404825"/>
                </a:lnTo>
                <a:cubicBezTo>
                  <a:pt x="133926" y="4404825"/>
                  <a:pt x="0" y="4270899"/>
                  <a:pt x="0" y="4105693"/>
                </a:cubicBezTo>
                <a:lnTo>
                  <a:pt x="0" y="299132"/>
                </a:lnTo>
                <a:cubicBezTo>
                  <a:pt x="0" y="133926"/>
                  <a:pt x="133926" y="0"/>
                  <a:pt x="299132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1C7E-4348-443E-B7C8-EE213DFF1CB1}" type="datetime1">
              <a:rPr lang="en-US" smtClean="0"/>
              <a:t>10/25/2025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351928" y="5111854"/>
            <a:ext cx="6400800" cy="1389888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228600" indent="0">
              <a:buFont typeface="Arial" panose="020B0604020202020204" pitchFamily="34" charset="0"/>
              <a:buNone/>
              <a:defRPr sz="1400"/>
            </a:lvl2pPr>
            <a:lvl3pPr marL="457200" indent="0">
              <a:buFont typeface="Arial" panose="020B0604020202020204" pitchFamily="34" charset="0"/>
              <a:buNone/>
              <a:defRPr sz="1400"/>
            </a:lvl3pPr>
            <a:lvl4pPr marL="685800" indent="0">
              <a:buFont typeface="Arial" panose="020B0604020202020204" pitchFamily="34" charset="0"/>
              <a:buNone/>
              <a:defRPr sz="1400"/>
            </a:lvl4pPr>
            <a:lvl5pPr marL="914400" indent="0">
              <a:buFont typeface="Arial" panose="020B0604020202020204" pitchFamily="34" charset="0"/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8434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4162318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BCE7E7D-ED4A-B625-6CB8-4D71682F63D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20042"/>
            <a:ext cx="11509730" cy="3458229"/>
          </a:xfrm>
          <a:custGeom>
            <a:avLst/>
            <a:gdLst>
              <a:gd name="connsiteX0" fmla="*/ 351529 w 11509730"/>
              <a:gd name="connsiteY0" fmla="*/ 0 h 3458229"/>
              <a:gd name="connsiteX1" fmla="*/ 11158201 w 11509730"/>
              <a:gd name="connsiteY1" fmla="*/ 0 h 3458229"/>
              <a:gd name="connsiteX2" fmla="*/ 11509730 w 11509730"/>
              <a:gd name="connsiteY2" fmla="*/ 351529 h 3458229"/>
              <a:gd name="connsiteX3" fmla="*/ 11509730 w 11509730"/>
              <a:gd name="connsiteY3" fmla="*/ 3106700 h 3458229"/>
              <a:gd name="connsiteX4" fmla="*/ 11158201 w 11509730"/>
              <a:gd name="connsiteY4" fmla="*/ 3458229 h 3458229"/>
              <a:gd name="connsiteX5" fmla="*/ 351529 w 11509730"/>
              <a:gd name="connsiteY5" fmla="*/ 3458229 h 3458229"/>
              <a:gd name="connsiteX6" fmla="*/ 0 w 11509730"/>
              <a:gd name="connsiteY6" fmla="*/ 3106700 h 3458229"/>
              <a:gd name="connsiteX7" fmla="*/ 0 w 11509730"/>
              <a:gd name="connsiteY7" fmla="*/ 351529 h 3458229"/>
              <a:gd name="connsiteX8" fmla="*/ 351529 w 11509730"/>
              <a:gd name="connsiteY8" fmla="*/ 0 h 345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3458229">
                <a:moveTo>
                  <a:pt x="351529" y="0"/>
                </a:moveTo>
                <a:lnTo>
                  <a:pt x="11158201" y="0"/>
                </a:lnTo>
                <a:cubicBezTo>
                  <a:pt x="11352345" y="0"/>
                  <a:pt x="11509730" y="157385"/>
                  <a:pt x="11509730" y="351529"/>
                </a:cubicBezTo>
                <a:lnTo>
                  <a:pt x="11509730" y="3106700"/>
                </a:lnTo>
                <a:cubicBezTo>
                  <a:pt x="11509730" y="3300844"/>
                  <a:pt x="11352345" y="3458229"/>
                  <a:pt x="11158201" y="3458229"/>
                </a:cubicBezTo>
                <a:lnTo>
                  <a:pt x="351529" y="3458229"/>
                </a:lnTo>
                <a:cubicBezTo>
                  <a:pt x="157385" y="3458229"/>
                  <a:pt x="0" y="3300844"/>
                  <a:pt x="0" y="3106700"/>
                </a:cubicBezTo>
                <a:lnTo>
                  <a:pt x="0" y="351529"/>
                </a:lnTo>
                <a:cubicBezTo>
                  <a:pt x="0" y="157385"/>
                  <a:pt x="157385" y="0"/>
                  <a:pt x="351529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2BB8D-1BA0-4790-987D-651470CA8928}" type="datetime1">
              <a:rPr lang="en-US" smtClean="0"/>
              <a:t>10/25/2025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4162318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404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4590288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2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5FC269D-AA10-2D35-8DD6-33E0E2CC406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91348" y="343038"/>
            <a:ext cx="6257031" cy="6172200"/>
          </a:xfrm>
          <a:custGeom>
            <a:avLst/>
            <a:gdLst>
              <a:gd name="connsiteX0" fmla="*/ 318609 w 6257031"/>
              <a:gd name="connsiteY0" fmla="*/ 0 h 6172200"/>
              <a:gd name="connsiteX1" fmla="*/ 5938422 w 6257031"/>
              <a:gd name="connsiteY1" fmla="*/ 0 h 6172200"/>
              <a:gd name="connsiteX2" fmla="*/ 6257031 w 6257031"/>
              <a:gd name="connsiteY2" fmla="*/ 318609 h 6172200"/>
              <a:gd name="connsiteX3" fmla="*/ 6257031 w 6257031"/>
              <a:gd name="connsiteY3" fmla="*/ 5853591 h 6172200"/>
              <a:gd name="connsiteX4" fmla="*/ 5938422 w 6257031"/>
              <a:gd name="connsiteY4" fmla="*/ 6172200 h 6172200"/>
              <a:gd name="connsiteX5" fmla="*/ 318609 w 6257031"/>
              <a:gd name="connsiteY5" fmla="*/ 6172200 h 6172200"/>
              <a:gd name="connsiteX6" fmla="*/ 0 w 6257031"/>
              <a:gd name="connsiteY6" fmla="*/ 5853591 h 6172200"/>
              <a:gd name="connsiteX7" fmla="*/ 0 w 6257031"/>
              <a:gd name="connsiteY7" fmla="*/ 318609 h 6172200"/>
              <a:gd name="connsiteX8" fmla="*/ 318609 w 6257031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57031" h="6172200">
                <a:moveTo>
                  <a:pt x="318609" y="0"/>
                </a:moveTo>
                <a:lnTo>
                  <a:pt x="5938422" y="0"/>
                </a:lnTo>
                <a:cubicBezTo>
                  <a:pt x="6114385" y="0"/>
                  <a:pt x="6257031" y="142646"/>
                  <a:pt x="6257031" y="318609"/>
                </a:cubicBezTo>
                <a:lnTo>
                  <a:pt x="6257031" y="5853591"/>
                </a:lnTo>
                <a:cubicBezTo>
                  <a:pt x="6257031" y="6029554"/>
                  <a:pt x="6114385" y="6172200"/>
                  <a:pt x="5938422" y="6172200"/>
                </a:cubicBezTo>
                <a:lnTo>
                  <a:pt x="318609" y="6172200"/>
                </a:lnTo>
                <a:cubicBezTo>
                  <a:pt x="142646" y="6172200"/>
                  <a:pt x="0" y="6029554"/>
                  <a:pt x="0" y="5853591"/>
                </a:cubicBezTo>
                <a:lnTo>
                  <a:pt x="0" y="318609"/>
                </a:lnTo>
                <a:cubicBezTo>
                  <a:pt x="0" y="142646"/>
                  <a:pt x="142646" y="0"/>
                  <a:pt x="318609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164B5AC7-D387-41BC-BBB6-F6DD0E8CACDB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4000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561425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6A25225-80A2-7139-2A81-39CA926639F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067414"/>
            <a:ext cx="11509730" cy="3458229"/>
          </a:xfrm>
          <a:custGeom>
            <a:avLst/>
            <a:gdLst>
              <a:gd name="connsiteX0" fmla="*/ 351529 w 11509730"/>
              <a:gd name="connsiteY0" fmla="*/ 0 h 3458229"/>
              <a:gd name="connsiteX1" fmla="*/ 11158201 w 11509730"/>
              <a:gd name="connsiteY1" fmla="*/ 0 h 3458229"/>
              <a:gd name="connsiteX2" fmla="*/ 11509730 w 11509730"/>
              <a:gd name="connsiteY2" fmla="*/ 351529 h 3458229"/>
              <a:gd name="connsiteX3" fmla="*/ 11509730 w 11509730"/>
              <a:gd name="connsiteY3" fmla="*/ 3106700 h 3458229"/>
              <a:gd name="connsiteX4" fmla="*/ 11158201 w 11509730"/>
              <a:gd name="connsiteY4" fmla="*/ 3458229 h 3458229"/>
              <a:gd name="connsiteX5" fmla="*/ 351529 w 11509730"/>
              <a:gd name="connsiteY5" fmla="*/ 3458229 h 3458229"/>
              <a:gd name="connsiteX6" fmla="*/ 0 w 11509730"/>
              <a:gd name="connsiteY6" fmla="*/ 3106700 h 3458229"/>
              <a:gd name="connsiteX7" fmla="*/ 0 w 11509730"/>
              <a:gd name="connsiteY7" fmla="*/ 351529 h 3458229"/>
              <a:gd name="connsiteX8" fmla="*/ 351529 w 11509730"/>
              <a:gd name="connsiteY8" fmla="*/ 0 h 345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3458229">
                <a:moveTo>
                  <a:pt x="351529" y="0"/>
                </a:moveTo>
                <a:lnTo>
                  <a:pt x="11158201" y="0"/>
                </a:lnTo>
                <a:cubicBezTo>
                  <a:pt x="11352345" y="0"/>
                  <a:pt x="11509730" y="157385"/>
                  <a:pt x="11509730" y="351529"/>
                </a:cubicBezTo>
                <a:lnTo>
                  <a:pt x="11509730" y="3106700"/>
                </a:lnTo>
                <a:cubicBezTo>
                  <a:pt x="11509730" y="3300844"/>
                  <a:pt x="11352345" y="3458229"/>
                  <a:pt x="11158201" y="3458229"/>
                </a:cubicBezTo>
                <a:lnTo>
                  <a:pt x="351529" y="3458229"/>
                </a:lnTo>
                <a:cubicBezTo>
                  <a:pt x="157385" y="3458229"/>
                  <a:pt x="0" y="3300844"/>
                  <a:pt x="0" y="3106700"/>
                </a:cubicBezTo>
                <a:lnTo>
                  <a:pt x="0" y="351529"/>
                </a:lnTo>
                <a:cubicBezTo>
                  <a:pt x="0" y="157385"/>
                  <a:pt x="157385" y="0"/>
                  <a:pt x="351529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519672"/>
            <a:ext cx="3494314" cy="338328"/>
          </a:xfrm>
        </p:spPr>
        <p:txBody>
          <a:bodyPr/>
          <a:lstStyle/>
          <a:p>
            <a:fld id="{48CD4B21-9C97-4358-8E22-9F49A31BDF6B}" type="datetime1">
              <a:rPr lang="en-US" smtClean="0"/>
              <a:t>10/25/2025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561425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519672"/>
            <a:ext cx="2805405" cy="338328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519672"/>
            <a:ext cx="429207" cy="338328"/>
          </a:xfrm>
        </p:spPr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3729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11155680" cy="970463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5F6FDB5-F783-3538-287C-754C11C3097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29768" y="1828800"/>
            <a:ext cx="6176399" cy="4425696"/>
          </a:xfrm>
          <a:custGeom>
            <a:avLst/>
            <a:gdLst>
              <a:gd name="connsiteX0" fmla="*/ 325421 w 6450717"/>
              <a:gd name="connsiteY0" fmla="*/ 0 h 4425696"/>
              <a:gd name="connsiteX1" fmla="*/ 6125296 w 6450717"/>
              <a:gd name="connsiteY1" fmla="*/ 0 h 4425696"/>
              <a:gd name="connsiteX2" fmla="*/ 6450717 w 6450717"/>
              <a:gd name="connsiteY2" fmla="*/ 325421 h 4425696"/>
              <a:gd name="connsiteX3" fmla="*/ 6450717 w 6450717"/>
              <a:gd name="connsiteY3" fmla="*/ 4100275 h 4425696"/>
              <a:gd name="connsiteX4" fmla="*/ 6125296 w 6450717"/>
              <a:gd name="connsiteY4" fmla="*/ 4425696 h 4425696"/>
              <a:gd name="connsiteX5" fmla="*/ 325421 w 6450717"/>
              <a:gd name="connsiteY5" fmla="*/ 4425696 h 4425696"/>
              <a:gd name="connsiteX6" fmla="*/ 0 w 6450717"/>
              <a:gd name="connsiteY6" fmla="*/ 4100275 h 4425696"/>
              <a:gd name="connsiteX7" fmla="*/ 0 w 6450717"/>
              <a:gd name="connsiteY7" fmla="*/ 325421 h 4425696"/>
              <a:gd name="connsiteX8" fmla="*/ 325421 w 6450717"/>
              <a:gd name="connsiteY8" fmla="*/ 0 h 4425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50717" h="4425696">
                <a:moveTo>
                  <a:pt x="325421" y="0"/>
                </a:moveTo>
                <a:lnTo>
                  <a:pt x="6125296" y="0"/>
                </a:lnTo>
                <a:cubicBezTo>
                  <a:pt x="6305021" y="0"/>
                  <a:pt x="6450717" y="145696"/>
                  <a:pt x="6450717" y="325421"/>
                </a:cubicBezTo>
                <a:lnTo>
                  <a:pt x="6450717" y="4100275"/>
                </a:lnTo>
                <a:cubicBezTo>
                  <a:pt x="6450717" y="4280000"/>
                  <a:pt x="6305021" y="4425696"/>
                  <a:pt x="6125296" y="4425696"/>
                </a:cubicBezTo>
                <a:lnTo>
                  <a:pt x="325421" y="4425696"/>
                </a:lnTo>
                <a:cubicBezTo>
                  <a:pt x="145696" y="4425696"/>
                  <a:pt x="0" y="4280000"/>
                  <a:pt x="0" y="4100275"/>
                </a:cubicBezTo>
                <a:lnTo>
                  <a:pt x="0" y="325421"/>
                </a:lnTo>
                <a:cubicBezTo>
                  <a:pt x="0" y="145696"/>
                  <a:pt x="145696" y="0"/>
                  <a:pt x="325421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1897688-419F-6EB2-5CC1-DC14924E5F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287768" y="1828800"/>
            <a:ext cx="4297680" cy="442887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8FABC-5F70-4DE9-8A42-1DE3D93319BF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9655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39"/>
            <a:ext cx="4855464" cy="1453896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5F2F272-6D18-7E06-3E9A-D10C5C50219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0075" y="2293496"/>
            <a:ext cx="4775158" cy="4039043"/>
          </a:xfrm>
          <a:custGeom>
            <a:avLst/>
            <a:gdLst>
              <a:gd name="connsiteX0" fmla="*/ 305917 w 4855463"/>
              <a:gd name="connsiteY0" fmla="*/ 0 h 4039043"/>
              <a:gd name="connsiteX1" fmla="*/ 4549547 w 4855463"/>
              <a:gd name="connsiteY1" fmla="*/ 0 h 4039043"/>
              <a:gd name="connsiteX2" fmla="*/ 4849249 w 4855463"/>
              <a:gd name="connsiteY2" fmla="*/ 244264 h 4039043"/>
              <a:gd name="connsiteX3" fmla="*/ 4855463 w 4855463"/>
              <a:gd name="connsiteY3" fmla="*/ 305907 h 4039043"/>
              <a:gd name="connsiteX4" fmla="*/ 4855463 w 4855463"/>
              <a:gd name="connsiteY4" fmla="*/ 3733136 h 4039043"/>
              <a:gd name="connsiteX5" fmla="*/ 4849249 w 4855463"/>
              <a:gd name="connsiteY5" fmla="*/ 3794779 h 4039043"/>
              <a:gd name="connsiteX6" fmla="*/ 4549547 w 4855463"/>
              <a:gd name="connsiteY6" fmla="*/ 4039043 h 4039043"/>
              <a:gd name="connsiteX7" fmla="*/ 305917 w 4855463"/>
              <a:gd name="connsiteY7" fmla="*/ 4039043 h 4039043"/>
              <a:gd name="connsiteX8" fmla="*/ 0 w 4855463"/>
              <a:gd name="connsiteY8" fmla="*/ 3733126 h 4039043"/>
              <a:gd name="connsiteX9" fmla="*/ 0 w 4855463"/>
              <a:gd name="connsiteY9" fmla="*/ 305917 h 4039043"/>
              <a:gd name="connsiteX10" fmla="*/ 305917 w 4855463"/>
              <a:gd name="connsiteY10" fmla="*/ 0 h 4039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855463" h="4039043">
                <a:moveTo>
                  <a:pt x="305917" y="0"/>
                </a:moveTo>
                <a:lnTo>
                  <a:pt x="4549547" y="0"/>
                </a:lnTo>
                <a:cubicBezTo>
                  <a:pt x="4697381" y="0"/>
                  <a:pt x="4820723" y="104863"/>
                  <a:pt x="4849249" y="244264"/>
                </a:cubicBezTo>
                <a:lnTo>
                  <a:pt x="4855463" y="305907"/>
                </a:lnTo>
                <a:lnTo>
                  <a:pt x="4855463" y="3733136"/>
                </a:lnTo>
                <a:lnTo>
                  <a:pt x="4849249" y="3794779"/>
                </a:lnTo>
                <a:cubicBezTo>
                  <a:pt x="4820723" y="3934180"/>
                  <a:pt x="4697381" y="4039043"/>
                  <a:pt x="4549547" y="4039043"/>
                </a:cubicBezTo>
                <a:lnTo>
                  <a:pt x="305917" y="4039043"/>
                </a:lnTo>
                <a:cubicBezTo>
                  <a:pt x="136964" y="4039043"/>
                  <a:pt x="0" y="3902079"/>
                  <a:pt x="0" y="3733126"/>
                </a:cubicBezTo>
                <a:lnTo>
                  <a:pt x="0" y="305917"/>
                </a:lnTo>
                <a:cubicBezTo>
                  <a:pt x="0" y="136964"/>
                  <a:pt x="136964" y="0"/>
                  <a:pt x="305917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AC3300-BF12-B200-9F06-8D5AC45CB7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0" y="549275"/>
            <a:ext cx="5585925" cy="57832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2AAB-0859-49C5-9F81-D3744B520913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2972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0218"/>
            <a:ext cx="3827439" cy="1453896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4639E5C-EF58-65A1-C364-F58DE761581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0075" y="2293494"/>
            <a:ext cx="3666744" cy="4039044"/>
          </a:xfrm>
          <a:custGeom>
            <a:avLst/>
            <a:gdLst>
              <a:gd name="connsiteX0" fmla="*/ 292716 w 3666744"/>
              <a:gd name="connsiteY0" fmla="*/ 0 h 4039044"/>
              <a:gd name="connsiteX1" fmla="*/ 3374028 w 3666744"/>
              <a:gd name="connsiteY1" fmla="*/ 0 h 4039044"/>
              <a:gd name="connsiteX2" fmla="*/ 3666744 w 3666744"/>
              <a:gd name="connsiteY2" fmla="*/ 292716 h 4039044"/>
              <a:gd name="connsiteX3" fmla="*/ 3666744 w 3666744"/>
              <a:gd name="connsiteY3" fmla="*/ 3746328 h 4039044"/>
              <a:gd name="connsiteX4" fmla="*/ 3374028 w 3666744"/>
              <a:gd name="connsiteY4" fmla="*/ 4039044 h 4039044"/>
              <a:gd name="connsiteX5" fmla="*/ 292716 w 3666744"/>
              <a:gd name="connsiteY5" fmla="*/ 4039044 h 4039044"/>
              <a:gd name="connsiteX6" fmla="*/ 0 w 3666744"/>
              <a:gd name="connsiteY6" fmla="*/ 3746328 h 4039044"/>
              <a:gd name="connsiteX7" fmla="*/ 0 w 3666744"/>
              <a:gd name="connsiteY7" fmla="*/ 292716 h 4039044"/>
              <a:gd name="connsiteX8" fmla="*/ 292716 w 3666744"/>
              <a:gd name="connsiteY8" fmla="*/ 0 h 4039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66744" h="4039044">
                <a:moveTo>
                  <a:pt x="292716" y="0"/>
                </a:moveTo>
                <a:lnTo>
                  <a:pt x="3374028" y="0"/>
                </a:lnTo>
                <a:cubicBezTo>
                  <a:pt x="3535691" y="0"/>
                  <a:pt x="3666744" y="131053"/>
                  <a:pt x="3666744" y="292716"/>
                </a:cubicBezTo>
                <a:lnTo>
                  <a:pt x="3666744" y="3746328"/>
                </a:lnTo>
                <a:cubicBezTo>
                  <a:pt x="3666744" y="3907991"/>
                  <a:pt x="3535691" y="4039044"/>
                  <a:pt x="3374028" y="4039044"/>
                </a:cubicBezTo>
                <a:lnTo>
                  <a:pt x="292716" y="4039044"/>
                </a:lnTo>
                <a:cubicBezTo>
                  <a:pt x="131053" y="4039044"/>
                  <a:pt x="0" y="3907991"/>
                  <a:pt x="0" y="3746328"/>
                </a:cubicBezTo>
                <a:lnTo>
                  <a:pt x="0" y="292716"/>
                </a:lnTo>
                <a:cubicBezTo>
                  <a:pt x="0" y="131053"/>
                  <a:pt x="131053" y="0"/>
                  <a:pt x="2927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F7B03F-5EDA-605B-1A2E-F48896E489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20787" y="549275"/>
            <a:ext cx="6561138" cy="57881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0E27-EFA9-4706-B7B3-384BAC09CA5C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530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4992624"/>
            <a:ext cx="11201400" cy="122529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40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8527-6BF7-45BD-8E9C-2BDCA53716A3}" type="datetime1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93776" y="786384"/>
            <a:ext cx="11201400" cy="4206240"/>
          </a:xfrm>
        </p:spPr>
        <p:txBody>
          <a:bodyPr anchor="b">
            <a:normAutofit/>
          </a:bodyPr>
          <a:lstStyle>
            <a:lvl1pPr marL="0" indent="0" algn="ctr">
              <a:buNone/>
              <a:defRPr sz="2780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306491523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4992624"/>
            <a:ext cx="11201400" cy="122529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D2C4-0829-4B37-AFA9-97EED5EA275A}" type="datetime1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93776" y="786384"/>
            <a:ext cx="11201400" cy="4206240"/>
          </a:xfrm>
        </p:spPr>
        <p:txBody>
          <a:bodyPr anchor="b">
            <a:normAutofit/>
          </a:bodyPr>
          <a:lstStyle>
            <a:lvl1pPr marL="0" indent="0" algn="ctr">
              <a:buNone/>
              <a:defRPr sz="27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2865479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809744"/>
            <a:ext cx="5897880" cy="13533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20000"/>
              </a:lnSpc>
              <a:defRPr lang="en-US" sz="2800" dirty="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53C-D70D-4D92-85A4-BE6E7FCC2830}" type="datetime1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603504"/>
            <a:ext cx="11201400" cy="420624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en-US" sz="27800" dirty="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30484630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22C3-A8C0-4CE4-AFAA-25D23CB3242F}" type="datetime1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630936"/>
            <a:ext cx="8266176" cy="5605272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5400" b="1"/>
            </a:lvl1pPr>
            <a:lvl2pPr marL="228600" indent="0">
              <a:lnSpc>
                <a:spcPct val="100000"/>
              </a:lnSpc>
              <a:buNone/>
              <a:defRPr sz="4800" b="1"/>
            </a:lvl2pPr>
            <a:lvl3pPr marL="457200" indent="0">
              <a:lnSpc>
                <a:spcPct val="100000"/>
              </a:lnSpc>
              <a:buNone/>
              <a:defRPr sz="4400" b="1"/>
            </a:lvl3pPr>
            <a:lvl4pPr marL="685800" indent="0">
              <a:lnSpc>
                <a:spcPct val="100000"/>
              </a:lnSpc>
              <a:buNone/>
              <a:defRPr sz="4000" b="1"/>
            </a:lvl4pPr>
            <a:lvl5pPr marL="914400" indent="0">
              <a:lnSpc>
                <a:spcPct val="100000"/>
              </a:lnSpc>
              <a:buNone/>
              <a:defRPr sz="36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6932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6EAC-4E38-4BC4-964B-55A6571A4EBF}" type="datetime1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1929384"/>
            <a:ext cx="8266176" cy="4142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/>
              <a:t>Click to edit Statement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90536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2DDD8-66B1-484C-ABC1-3F6C2E131531}" type="datetime1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548640"/>
            <a:ext cx="8266176" cy="5605272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80923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5397718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66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517136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A0D73698-4765-4C7F-8C74-6EF048F95E94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8F28510C-0939-D915-FCC8-7D8AD447578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20113" y="342900"/>
            <a:ext cx="5131133" cy="6172200"/>
          </a:xfrm>
          <a:custGeom>
            <a:avLst/>
            <a:gdLst>
              <a:gd name="connsiteX0" fmla="*/ 305905 w 5334000"/>
              <a:gd name="connsiteY0" fmla="*/ 0 h 6172200"/>
              <a:gd name="connsiteX1" fmla="*/ 5028095 w 5334000"/>
              <a:gd name="connsiteY1" fmla="*/ 0 h 6172200"/>
              <a:gd name="connsiteX2" fmla="*/ 5334000 w 5334000"/>
              <a:gd name="connsiteY2" fmla="*/ 305905 h 6172200"/>
              <a:gd name="connsiteX3" fmla="*/ 5334000 w 5334000"/>
              <a:gd name="connsiteY3" fmla="*/ 5866295 h 6172200"/>
              <a:gd name="connsiteX4" fmla="*/ 5028095 w 5334000"/>
              <a:gd name="connsiteY4" fmla="*/ 6172200 h 6172200"/>
              <a:gd name="connsiteX5" fmla="*/ 305905 w 5334000"/>
              <a:gd name="connsiteY5" fmla="*/ 6172200 h 6172200"/>
              <a:gd name="connsiteX6" fmla="*/ 0 w 5334000"/>
              <a:gd name="connsiteY6" fmla="*/ 5866295 h 6172200"/>
              <a:gd name="connsiteX7" fmla="*/ 0 w 5334000"/>
              <a:gd name="connsiteY7" fmla="*/ 305905 h 6172200"/>
              <a:gd name="connsiteX8" fmla="*/ 305905 w 53340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4000" h="6172200">
                <a:moveTo>
                  <a:pt x="305905" y="0"/>
                </a:moveTo>
                <a:lnTo>
                  <a:pt x="5028095" y="0"/>
                </a:lnTo>
                <a:cubicBezTo>
                  <a:pt x="5197042" y="0"/>
                  <a:pt x="5334000" y="136958"/>
                  <a:pt x="5334000" y="305905"/>
                </a:cubicBezTo>
                <a:lnTo>
                  <a:pt x="5334000" y="5866295"/>
                </a:lnTo>
                <a:cubicBezTo>
                  <a:pt x="5334000" y="6035242"/>
                  <a:pt x="5197042" y="6172200"/>
                  <a:pt x="5028095" y="6172200"/>
                </a:cubicBezTo>
                <a:lnTo>
                  <a:pt x="305905" y="6172200"/>
                </a:lnTo>
                <a:cubicBezTo>
                  <a:pt x="136958" y="6172200"/>
                  <a:pt x="0" y="6035242"/>
                  <a:pt x="0" y="5866295"/>
                </a:cubicBezTo>
                <a:lnTo>
                  <a:pt x="0" y="305905"/>
                </a:lnTo>
                <a:cubicBezTo>
                  <a:pt x="0" y="136958"/>
                  <a:pt x="136958" y="0"/>
                  <a:pt x="305905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54397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36776" y="5276088"/>
            <a:ext cx="9061704" cy="466344"/>
          </a:xfrm>
        </p:spPr>
        <p:txBody>
          <a:bodyPr anchor="t">
            <a:normAutofit/>
          </a:bodyPr>
          <a:lstStyle>
            <a:lvl1pPr>
              <a:lnSpc>
                <a:spcPct val="120000"/>
              </a:lnSpc>
              <a:defRPr sz="2200" b="1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99616" y="1828800"/>
            <a:ext cx="9198864" cy="2871216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CBEC5-37D0-4E5C-8671-D7D2A06BE21B}" type="datetime1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6997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351F96B-ED98-BF55-D2B0-047000EF48E1}"/>
              </a:ext>
            </a:extLst>
          </p:cNvPr>
          <p:cNvSpPr/>
          <p:nvPr/>
        </p:nvSpPr>
        <p:spPr>
          <a:xfrm>
            <a:off x="806386" y="760151"/>
            <a:ext cx="10579222" cy="5337698"/>
          </a:xfrm>
          <a:prstGeom prst="roundRect">
            <a:avLst>
              <a:gd name="adj" fmla="val 6093"/>
            </a:avLst>
          </a:pr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01368" y="5120640"/>
            <a:ext cx="8549640" cy="621792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655064" y="2093976"/>
            <a:ext cx="8695944" cy="2130552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6FC37-12B5-4EB9-BB05-B5E210E93FF0}" type="datetime1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415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8556" y="4965192"/>
            <a:ext cx="9450699" cy="1289304"/>
          </a:xfrm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438912"/>
            <a:ext cx="9619488" cy="4526280"/>
          </a:xfr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8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F6F3-6829-4CDD-B3A1-8F321E27194A}" type="datetime1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4229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4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8556" y="4965192"/>
            <a:ext cx="9148947" cy="1289304"/>
          </a:xfrm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1179576"/>
            <a:ext cx="9317736" cy="3785616"/>
          </a:xfrm>
        </p:spPr>
        <p:txBody>
          <a:bodyPr anchor="b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8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652C-AA1E-4738-883B-0336FAAA5DB1}" type="datetime1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227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94248"/>
            <a:ext cx="11164825" cy="9584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A7BFCD9-16A4-5745-7BB3-7836095FF1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213" y="2020825"/>
            <a:ext cx="5211762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30EDC57-7D17-D4C8-5C60-A44A480EA9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750" y="2020824"/>
            <a:ext cx="521335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F56A5-925A-45AB-8491-C696F304662B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74073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76166"/>
            <a:ext cx="11164824" cy="9765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7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B5BB1DC-4DAA-D220-25A9-5752C158FD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213" y="2020888"/>
            <a:ext cx="5211762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2512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AB67A04-5E8D-18C5-D47A-A5B5CFE568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750" y="2020888"/>
            <a:ext cx="521335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2B41-9B9A-4653-8E8E-9D57A4983847}" type="datetime1">
              <a:rPr lang="en-US" smtClean="0"/>
              <a:t>10/25/2025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5518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0A14-C874-4C11-943E-4B7AAF73B997}" type="datetime1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6604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60914-BFFA-4E5B-B382-06A92C8508A8}" type="datetime1">
              <a:rPr lang="en-US" smtClean="0"/>
              <a:t>10/25/2025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9112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3615"/>
            <a:ext cx="3595634" cy="221284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9" y="2823029"/>
            <a:ext cx="3309608" cy="3481355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6995" y="553616"/>
            <a:ext cx="6466741" cy="575256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EE75D-2E4A-469A-9092-8B43711F5315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46597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7784"/>
            <a:ext cx="3593592" cy="2212313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7" y="2826137"/>
            <a:ext cx="3310128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ADACA751-BBB2-3E33-EA6C-54B4A7F6842B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4502843" y="342901"/>
            <a:ext cx="7346258" cy="6172198"/>
          </a:xfrm>
          <a:custGeom>
            <a:avLst/>
            <a:gdLst>
              <a:gd name="connsiteX0" fmla="*/ 264355 w 6785782"/>
              <a:gd name="connsiteY0" fmla="*/ 0 h 6172198"/>
              <a:gd name="connsiteX1" fmla="*/ 6521427 w 6785782"/>
              <a:gd name="connsiteY1" fmla="*/ 0 h 6172198"/>
              <a:gd name="connsiteX2" fmla="*/ 6785782 w 6785782"/>
              <a:gd name="connsiteY2" fmla="*/ 264355 h 6172198"/>
              <a:gd name="connsiteX3" fmla="*/ 6785782 w 6785782"/>
              <a:gd name="connsiteY3" fmla="*/ 5907843 h 6172198"/>
              <a:gd name="connsiteX4" fmla="*/ 6521427 w 6785782"/>
              <a:gd name="connsiteY4" fmla="*/ 6172198 h 6172198"/>
              <a:gd name="connsiteX5" fmla="*/ 264355 w 6785782"/>
              <a:gd name="connsiteY5" fmla="*/ 6172198 h 6172198"/>
              <a:gd name="connsiteX6" fmla="*/ 0 w 6785782"/>
              <a:gd name="connsiteY6" fmla="*/ 5907843 h 6172198"/>
              <a:gd name="connsiteX7" fmla="*/ 0 w 6785782"/>
              <a:gd name="connsiteY7" fmla="*/ 264355 h 6172198"/>
              <a:gd name="connsiteX8" fmla="*/ 264355 w 6785782"/>
              <a:gd name="connsiteY8" fmla="*/ 0 h 6172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85782" h="6172198">
                <a:moveTo>
                  <a:pt x="264355" y="0"/>
                </a:moveTo>
                <a:lnTo>
                  <a:pt x="6521427" y="0"/>
                </a:lnTo>
                <a:cubicBezTo>
                  <a:pt x="6667426" y="0"/>
                  <a:pt x="6785782" y="118356"/>
                  <a:pt x="6785782" y="264355"/>
                </a:cubicBezTo>
                <a:lnTo>
                  <a:pt x="6785782" y="5907843"/>
                </a:lnTo>
                <a:cubicBezTo>
                  <a:pt x="6785782" y="6053842"/>
                  <a:pt x="6667426" y="6172198"/>
                  <a:pt x="6521427" y="6172198"/>
                </a:cubicBezTo>
                <a:lnTo>
                  <a:pt x="264355" y="6172198"/>
                </a:lnTo>
                <a:cubicBezTo>
                  <a:pt x="118356" y="6172198"/>
                  <a:pt x="0" y="6053842"/>
                  <a:pt x="0" y="5907843"/>
                </a:cubicBezTo>
                <a:lnTo>
                  <a:pt x="0" y="264355"/>
                </a:lnTo>
                <a:cubicBezTo>
                  <a:pt x="0" y="118356"/>
                  <a:pt x="118356" y="0"/>
                  <a:pt x="26435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FD38-01FF-4539-8A35-AB19E4D5C3A7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524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9480" y="411480"/>
            <a:ext cx="4361688" cy="39684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2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9480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5FC269D-AA10-2D35-8DD6-33E0E2CC406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7472" y="343038"/>
            <a:ext cx="6257031" cy="6172200"/>
          </a:xfrm>
          <a:custGeom>
            <a:avLst/>
            <a:gdLst>
              <a:gd name="connsiteX0" fmla="*/ 318609 w 6257031"/>
              <a:gd name="connsiteY0" fmla="*/ 0 h 6172200"/>
              <a:gd name="connsiteX1" fmla="*/ 5938422 w 6257031"/>
              <a:gd name="connsiteY1" fmla="*/ 0 h 6172200"/>
              <a:gd name="connsiteX2" fmla="*/ 6257031 w 6257031"/>
              <a:gd name="connsiteY2" fmla="*/ 318609 h 6172200"/>
              <a:gd name="connsiteX3" fmla="*/ 6257031 w 6257031"/>
              <a:gd name="connsiteY3" fmla="*/ 5853591 h 6172200"/>
              <a:gd name="connsiteX4" fmla="*/ 5938422 w 6257031"/>
              <a:gd name="connsiteY4" fmla="*/ 6172200 h 6172200"/>
              <a:gd name="connsiteX5" fmla="*/ 318609 w 6257031"/>
              <a:gd name="connsiteY5" fmla="*/ 6172200 h 6172200"/>
              <a:gd name="connsiteX6" fmla="*/ 0 w 6257031"/>
              <a:gd name="connsiteY6" fmla="*/ 5853591 h 6172200"/>
              <a:gd name="connsiteX7" fmla="*/ 0 w 6257031"/>
              <a:gd name="connsiteY7" fmla="*/ 318609 h 6172200"/>
              <a:gd name="connsiteX8" fmla="*/ 318609 w 6257031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57031" h="6172200">
                <a:moveTo>
                  <a:pt x="318609" y="0"/>
                </a:moveTo>
                <a:lnTo>
                  <a:pt x="5938422" y="0"/>
                </a:lnTo>
                <a:cubicBezTo>
                  <a:pt x="6114385" y="0"/>
                  <a:pt x="6257031" y="142646"/>
                  <a:pt x="6257031" y="318609"/>
                </a:cubicBezTo>
                <a:lnTo>
                  <a:pt x="6257031" y="5853591"/>
                </a:lnTo>
                <a:cubicBezTo>
                  <a:pt x="6257031" y="6029554"/>
                  <a:pt x="6114385" y="6172200"/>
                  <a:pt x="5938422" y="6172200"/>
                </a:cubicBezTo>
                <a:lnTo>
                  <a:pt x="318609" y="6172200"/>
                </a:lnTo>
                <a:cubicBezTo>
                  <a:pt x="142646" y="6172200"/>
                  <a:pt x="0" y="6029554"/>
                  <a:pt x="0" y="5853591"/>
                </a:cubicBezTo>
                <a:lnTo>
                  <a:pt x="0" y="318609"/>
                </a:lnTo>
                <a:cubicBezTo>
                  <a:pt x="0" y="142646"/>
                  <a:pt x="142646" y="0"/>
                  <a:pt x="318609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19A3EA51-69C4-4090-B98A-31CA47A2E35E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1984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29768"/>
            <a:ext cx="10890374" cy="1627632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9768" y="3264408"/>
            <a:ext cx="10890374" cy="2834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C5BFC-EF85-4C2B-8809-2F9E7D76A143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38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27318"/>
            <a:ext cx="7370064" cy="184202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3622673"/>
            <a:ext cx="7370064" cy="22311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805FF-0F6F-4DB7-B5D6-9BF14E40F716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1222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9317736" cy="445312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96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965192"/>
            <a:ext cx="5431536" cy="128930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33933-AD95-42CF-A390-A7073FD506A1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4066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8176" y="1536192"/>
            <a:ext cx="9171432" cy="2615184"/>
          </a:xfrm>
        </p:spPr>
        <p:txBody>
          <a:bodyPr anchor="ctr">
            <a:normAutofit/>
          </a:bodyPr>
          <a:lstStyle>
            <a:lvl1pPr algn="ctr">
              <a:defRPr sz="5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176" y="4427554"/>
            <a:ext cx="9171432" cy="11430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50E307-C64C-483A-9485-A61D01D72197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578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11494008" cy="46542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25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093208"/>
            <a:ext cx="5669280" cy="1161288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C36CA3-7064-4E52-B24E-E3CC37B36CB8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3663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27A12A6-507C-2714-2F24-09ADE11584C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2EA34-13CC-54C1-DE3D-4F1D5D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7772400" cy="4562856"/>
          </a:xfrm>
        </p:spPr>
        <p:txBody>
          <a:bodyPr anchor="b">
            <a:normAutofit/>
          </a:bodyPr>
          <a:lstStyle>
            <a:lvl1pPr>
              <a:defRPr sz="8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5713-EE4C-7615-B812-531C14CF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3F469A-9BA4-41D9-A358-7174319CB857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849E7-8E94-3B02-239C-AAB48159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4BD7-C050-D052-8408-65ADAAF6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4532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83464"/>
            <a:ext cx="10652760" cy="9692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8" y="1380744"/>
            <a:ext cx="10652760" cy="4901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9768" y="6519672"/>
            <a:ext cx="2843784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E9D380B3-E270-4064-8D13-292A875F6C31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60536" y="6519672"/>
            <a:ext cx="2642616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75720" y="6519672"/>
            <a:ext cx="457200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285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  <p:sldLayoutId id="2147483670" r:id="rId20"/>
    <p:sldLayoutId id="2147483671" r:id="rId21"/>
    <p:sldLayoutId id="2147483672" r:id="rId22"/>
    <p:sldLayoutId id="2147483673" r:id="rId23"/>
    <p:sldLayoutId id="2147483674" r:id="rId24"/>
    <p:sldLayoutId id="2147483675" r:id="rId25"/>
    <p:sldLayoutId id="2147483676" r:id="rId26"/>
    <p:sldLayoutId id="2147483677" r:id="rId27"/>
    <p:sldLayoutId id="2147483678" r:id="rId28"/>
    <p:sldLayoutId id="2147483679" r:id="rId29"/>
    <p:sldLayoutId id="2147483680" r:id="rId30"/>
    <p:sldLayoutId id="2147483681" r:id="rId31"/>
    <p:sldLayoutId id="2147483682" r:id="rId32"/>
    <p:sldLayoutId id="2147483683" r:id="rId33"/>
    <p:sldLayoutId id="2147483684" r:id="rId34"/>
    <p:sldLayoutId id="2147483685" r:id="rId35"/>
    <p:sldLayoutId id="2147483686" r:id="rId36"/>
    <p:sldLayoutId id="2147483687" r:id="rId37"/>
    <p:sldLayoutId id="2147483688" r:id="rId38"/>
    <p:sldLayoutId id="2147483689" r:id="rId39"/>
    <p:sldLayoutId id="2147483690" r:id="rId40"/>
    <p:sldLayoutId id="2147483691" r:id="rId41"/>
    <p:sldLayoutId id="2147483692" r:id="rId42"/>
    <p:sldLayoutId id="2147483693" r:id="rId43"/>
    <p:sldLayoutId id="2147483694" r:id="rId44"/>
    <p:sldLayoutId id="2147483695" r:id="rId45"/>
    <p:sldLayoutId id="2147483696" r:id="rId46"/>
    <p:sldLayoutId id="2147483697" r:id="rId47"/>
    <p:sldLayoutId id="2147483698" r:id="rId48"/>
    <p:sldLayoutId id="2147483699" r:id="rId49"/>
    <p:sldLayoutId id="2147483700" r:id="rId50"/>
    <p:sldLayoutId id="2147483701" r:id="rId5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48946094@N04/4543060842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E1BD0-9966-6AB4-FE90-64310073DC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8176" y="307467"/>
            <a:ext cx="9171432" cy="1428464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Intentional Prayer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6D7300-9D99-7824-4BD1-F3195A5310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176" y="2443163"/>
            <a:ext cx="9171432" cy="3221831"/>
          </a:xfrm>
        </p:spPr>
        <p:txBody>
          <a:bodyPr anchor="t">
            <a:noAutofit/>
          </a:bodyPr>
          <a:lstStyle/>
          <a:p>
            <a:pPr>
              <a:lnSpc>
                <a:spcPct val="110000"/>
              </a:lnSpc>
            </a:pP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Psalm 30:1-3- 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 will extol you, O Lord, for you have drawn me up and have not let my foes rejoice over me. 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 Lord my God, I cried to you for help, and you have healed me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. 3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O Lord, you have brought up my soul from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Sheol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; you restored me to life from among those who go down to the pit. </a:t>
            </a:r>
          </a:p>
        </p:txBody>
      </p:sp>
    </p:spTree>
    <p:extLst>
      <p:ext uri="{BB962C8B-B14F-4D97-AF65-F5344CB8AC3E}">
        <p14:creationId xmlns:p14="http://schemas.microsoft.com/office/powerpoint/2010/main" val="1294938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7CDF7-4035-4929-2A4B-E51D83FA7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7772400" cy="4562856"/>
          </a:xfrm>
        </p:spPr>
        <p:txBody>
          <a:bodyPr anchor="b">
            <a:normAutofit/>
          </a:bodyPr>
          <a:lstStyle/>
          <a:p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Selfish ambition is the idea that one is willing to do whatever it takes to move their agenda forward. </a:t>
            </a:r>
          </a:p>
        </p:txBody>
      </p:sp>
    </p:spTree>
    <p:extLst>
      <p:ext uri="{BB962C8B-B14F-4D97-AF65-F5344CB8AC3E}">
        <p14:creationId xmlns:p14="http://schemas.microsoft.com/office/powerpoint/2010/main" val="745524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1D1AF-7DC9-33A0-B5AE-DBBDDF0EDA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9317736" cy="4453128"/>
          </a:xfrm>
        </p:spPr>
        <p:txBody>
          <a:bodyPr anchor="t">
            <a:normAutofit/>
          </a:bodyPr>
          <a:lstStyle/>
          <a:p>
            <a:r>
              <a:rPr lang="en-US" sz="6700" dirty="0">
                <a:latin typeface="Arial" panose="020B0604020202020204" pitchFamily="34" charset="0"/>
                <a:cs typeface="Arial" panose="020B0604020202020204" pitchFamily="34" charset="0"/>
              </a:rPr>
              <a:t>Godly wisdom is God and others focused. </a:t>
            </a:r>
            <a:br>
              <a:rPr lang="en-US" sz="6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700" dirty="0">
                <a:latin typeface="Arial" panose="020B0604020202020204" pitchFamily="34" charset="0"/>
                <a:cs typeface="Arial" panose="020B0604020202020204" pitchFamily="34" charset="0"/>
              </a:rPr>
              <a:t>Worldly wisdom is “me” focused.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308B31EB-2CE8-1E9D-8A17-ADDF586676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965192"/>
            <a:ext cx="5431536" cy="128930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49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A303B-36B9-BD69-DB8A-BEB2F3170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7772400" cy="4562856"/>
          </a:xfrm>
        </p:spPr>
        <p:txBody>
          <a:bodyPr anchor="b">
            <a:normAutofit/>
          </a:bodyPr>
          <a:lstStyle/>
          <a:p>
            <a:r>
              <a:rPr lang="en-US" sz="6200" dirty="0">
                <a:latin typeface="Arial" panose="020B0604020202020204" pitchFamily="34" charset="0"/>
                <a:cs typeface="Arial" panose="020B0604020202020204" pitchFamily="34" charset="0"/>
              </a:rPr>
              <a:t>Worldly wisdom causes factions and disorder.</a:t>
            </a:r>
            <a:br>
              <a:rPr lang="en-US" sz="6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200" dirty="0">
                <a:latin typeface="Arial" panose="020B0604020202020204" pitchFamily="34" charset="0"/>
                <a:cs typeface="Arial" panose="020B0604020202020204" pitchFamily="34" charset="0"/>
              </a:rPr>
              <a:t>Godly wisdom produces unity. </a:t>
            </a:r>
          </a:p>
        </p:txBody>
      </p:sp>
    </p:spTree>
    <p:extLst>
      <p:ext uri="{BB962C8B-B14F-4D97-AF65-F5344CB8AC3E}">
        <p14:creationId xmlns:p14="http://schemas.microsoft.com/office/powerpoint/2010/main" val="840906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98115-5D23-132C-CA49-CAE6D36E4E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9317736" cy="4453128"/>
          </a:xfrm>
        </p:spPr>
        <p:txBody>
          <a:bodyPr anchor="t">
            <a:normAutofit/>
          </a:bodyPr>
          <a:lstStyle/>
          <a:p>
            <a:r>
              <a:rPr lang="en-US" sz="8900" dirty="0">
                <a:latin typeface="Arial" panose="020B0604020202020204" pitchFamily="34" charset="0"/>
                <a:cs typeface="Arial" panose="020B0604020202020204" pitchFamily="34" charset="0"/>
              </a:rPr>
              <a:t>True wisdom is the embodiment of Christ.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3A0D978E-9520-B514-EE2F-22A1BCAB24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965192"/>
            <a:ext cx="5431536" cy="128930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243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A9F90-EE7E-9179-2D5E-241321860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life guided by Godly wisdom shows the depth of our understanding of Jesus.</a:t>
            </a:r>
          </a:p>
        </p:txBody>
      </p:sp>
    </p:spTree>
    <p:extLst>
      <p:ext uri="{BB962C8B-B14F-4D97-AF65-F5344CB8AC3E}">
        <p14:creationId xmlns:p14="http://schemas.microsoft.com/office/powerpoint/2010/main" val="1114479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24AB1-6297-F112-291A-17FC7C943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9317736" cy="4453128"/>
          </a:xfrm>
        </p:spPr>
        <p:txBody>
          <a:bodyPr anchor="t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Where there is peace there is Godly wisdom.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AF275867-FE19-55C1-78C1-6319BE059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965192"/>
            <a:ext cx="5431536" cy="128930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110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C1190-59CD-94B7-2796-0D0945B4B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11045952" cy="1828800"/>
          </a:xfrm>
        </p:spPr>
        <p:txBody>
          <a:bodyPr anchor="t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Prompts</a:t>
            </a:r>
            <a:r>
              <a:rPr lang="en-US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CE883D-9383-55B0-4148-A2927D1AC35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79169" y="1793081"/>
            <a:ext cx="6705695" cy="4516279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Lord thank you for hearing my cry when….</a:t>
            </a:r>
          </a:p>
          <a:p>
            <a:pPr marL="342900" indent="-342900"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 confess that my heart is broken over… and I trust You to restore my joy.</a:t>
            </a:r>
          </a:p>
          <a:p>
            <a:pPr marL="342900" indent="-342900"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Lord, we cry to You to deliver us from….</a:t>
            </a:r>
          </a:p>
          <a:p>
            <a:pPr marL="342900" indent="-3429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481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8F63E-AC21-9104-04EC-1055C5263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9480" y="411480"/>
            <a:ext cx="4361688" cy="3968496"/>
          </a:xfrm>
        </p:spPr>
        <p:txBody>
          <a:bodyPr anchor="t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James</a:t>
            </a:r>
            <a:r>
              <a:rPr lang="en-US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8C15EC-173A-0C1E-1464-D70626A896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9480" y="4873752"/>
            <a:ext cx="4206240" cy="1380744"/>
          </a:xfrm>
        </p:spPr>
        <p:txBody>
          <a:bodyPr anchor="b"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Chapter 3:13-18 </a:t>
            </a:r>
          </a:p>
        </p:txBody>
      </p:sp>
      <p:pic>
        <p:nvPicPr>
          <p:cNvPr id="5" name="Picture Placeholder 4" descr="A pen on a book">
            <a:extLst>
              <a:ext uri="{FF2B5EF4-FFF2-40B4-BE49-F238E27FC236}">
                <a16:creationId xmlns:a16="http://schemas.microsoft.com/office/drawing/2014/main" id="{21F467FF-D423-08AB-A425-CFD14E64983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7172" r="15161" b="1"/>
          <a:stretch>
            <a:fillRect/>
          </a:stretch>
        </p:blipFill>
        <p:spPr>
          <a:xfrm>
            <a:off x="347472" y="343038"/>
            <a:ext cx="6257031" cy="6172200"/>
          </a:xfrm>
          <a:noFill/>
        </p:spPr>
      </p:pic>
    </p:spTree>
    <p:extLst>
      <p:ext uri="{BB962C8B-B14F-4D97-AF65-F5344CB8AC3E}">
        <p14:creationId xmlns:p14="http://schemas.microsoft.com/office/powerpoint/2010/main" val="994350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5B194-81B6-F408-0951-D852A3217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7772400" cy="4562856"/>
          </a:xfrm>
        </p:spPr>
        <p:txBody>
          <a:bodyPr anchor="b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Wisdom is knowledge applied. </a:t>
            </a:r>
          </a:p>
        </p:txBody>
      </p:sp>
    </p:spTree>
    <p:extLst>
      <p:ext uri="{BB962C8B-B14F-4D97-AF65-F5344CB8AC3E}">
        <p14:creationId xmlns:p14="http://schemas.microsoft.com/office/powerpoint/2010/main" val="2187616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DE612-8E95-04BA-94F3-8E1B8AD27D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11494008" cy="4654296"/>
          </a:xfrm>
        </p:spPr>
        <p:txBody>
          <a:bodyPr anchor="t">
            <a:normAutofit/>
          </a:bodyPr>
          <a:lstStyle/>
          <a:p>
            <a:r>
              <a:rPr lang="en-US" sz="6900" dirty="0">
                <a:latin typeface="Arial" panose="020B0604020202020204" pitchFamily="34" charset="0"/>
                <a:cs typeface="Arial" panose="020B0604020202020204" pitchFamily="34" charset="0"/>
              </a:rPr>
              <a:t>The follower of Jesus should be walking in Godly wisdom  instead of the wisdom of the world.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D77543D-845A-201C-7F4D-0D0DF325DA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093208"/>
            <a:ext cx="5669280" cy="11612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127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A2268-9061-EAD3-CF6C-0F00D5607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7772400" cy="4562856"/>
          </a:xfrm>
        </p:spPr>
        <p:txBody>
          <a:bodyPr anchor="b">
            <a:normAutofit/>
          </a:bodyPr>
          <a:lstStyle/>
          <a:p>
            <a:r>
              <a:rPr lang="en-US" sz="6200" dirty="0">
                <a:latin typeface="Arial" panose="020B0604020202020204" pitchFamily="34" charset="0"/>
                <a:cs typeface="Arial" panose="020B0604020202020204" pitchFamily="34" charset="0"/>
              </a:rPr>
              <a:t>Godly wisdom is validated by the character in which the believer carriers out good works. </a:t>
            </a:r>
          </a:p>
        </p:txBody>
      </p:sp>
    </p:spTree>
    <p:extLst>
      <p:ext uri="{BB962C8B-B14F-4D97-AF65-F5344CB8AC3E}">
        <p14:creationId xmlns:p14="http://schemas.microsoft.com/office/powerpoint/2010/main" val="4130269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66359-3E48-E02E-F938-0AA1B2D6B4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9317736" cy="4453128"/>
          </a:xfrm>
        </p:spPr>
        <p:txBody>
          <a:bodyPr anchor="t">
            <a:normAutofit/>
          </a:bodyPr>
          <a:lstStyle/>
          <a:p>
            <a:r>
              <a:rPr lang="en-US" sz="8200" dirty="0">
                <a:latin typeface="Arial" panose="020B0604020202020204" pitchFamily="34" charset="0"/>
                <a:cs typeface="Arial" panose="020B0604020202020204" pitchFamily="34" charset="0"/>
              </a:rPr>
              <a:t>Where there is no meekness true wisdom is absent.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9AC754E-3179-B875-904A-F1FDA9987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965192"/>
            <a:ext cx="5431536" cy="128930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710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38B0D-2B0D-2479-DF80-3B68BAED4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7772400" cy="4562856"/>
          </a:xfrm>
        </p:spPr>
        <p:txBody>
          <a:bodyPr anchor="b">
            <a:normAutofit/>
          </a:bodyPr>
          <a:lstStyle/>
          <a:p>
            <a:r>
              <a:rPr lang="en-US" sz="5000" dirty="0">
                <a:latin typeface="Arial" panose="020B0604020202020204" pitchFamily="34" charset="0"/>
                <a:cs typeface="Arial" panose="020B0604020202020204" pitchFamily="34" charset="0"/>
              </a:rPr>
              <a:t>Godly wisdom is having knowledge of God’s will and commands and then  understanding how to apply them to your life. </a:t>
            </a:r>
          </a:p>
        </p:txBody>
      </p:sp>
    </p:spTree>
    <p:extLst>
      <p:ext uri="{BB962C8B-B14F-4D97-AF65-F5344CB8AC3E}">
        <p14:creationId xmlns:p14="http://schemas.microsoft.com/office/powerpoint/2010/main" val="1313543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5618E-8B61-DDEB-431C-F69F90AD6D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9317736" cy="4453128"/>
          </a:xfrm>
        </p:spPr>
        <p:txBody>
          <a:bodyPr anchor="t">
            <a:normAutofit/>
          </a:bodyPr>
          <a:lstStyle/>
          <a:p>
            <a:r>
              <a:rPr lang="en-US" sz="8200" dirty="0">
                <a:latin typeface="Arial" panose="020B0604020202020204" pitchFamily="34" charset="0"/>
                <a:cs typeface="Arial" panose="020B0604020202020204" pitchFamily="34" charset="0"/>
              </a:rPr>
              <a:t>The heart filled with bitter jealousy is zealous for self.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1D171A8-B8EB-E093-DCA5-1045B66FFC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965192"/>
            <a:ext cx="5431536" cy="128930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310283"/>
      </p:ext>
    </p:extLst>
  </p:cSld>
  <p:clrMapOvr>
    <a:masterClrMapping/>
  </p:clrMapOvr>
</p:sld>
</file>

<file path=ppt/theme/theme1.xml><?xml version="1.0" encoding="utf-8"?>
<a:theme xmlns:a="http://schemas.openxmlformats.org/drawingml/2006/main" name="Dune">
  <a:themeElements>
    <a:clrScheme name="Dune">
      <a:dk1>
        <a:srgbClr val="131313"/>
      </a:dk1>
      <a:lt1>
        <a:sysClr val="window" lastClr="FFFFFF"/>
      </a:lt1>
      <a:dk2>
        <a:srgbClr val="203430"/>
      </a:dk2>
      <a:lt2>
        <a:srgbClr val="F0EDE6"/>
      </a:lt2>
      <a:accent1>
        <a:srgbClr val="A57361"/>
      </a:accent1>
      <a:accent2>
        <a:srgbClr val="CD9979"/>
      </a:accent2>
      <a:accent3>
        <a:srgbClr val="4E6C67"/>
      </a:accent3>
      <a:accent4>
        <a:srgbClr val="BA958C"/>
      </a:accent4>
      <a:accent5>
        <a:srgbClr val="A08C60"/>
      </a:accent5>
      <a:accent6>
        <a:srgbClr val="956969"/>
      </a:accent6>
      <a:hlink>
        <a:srgbClr val="B0685E"/>
      </a:hlink>
      <a:folHlink>
        <a:srgbClr val="5E827E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une" id="{826328CA-5F67-4711-B85D-145ABD90F0C2}" vid="{19057A55-7D5A-4630-9E53-CA5ED644777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280</Words>
  <Application>Microsoft Office PowerPoint</Application>
  <PresentationFormat>Widescreen</PresentationFormat>
  <Paragraphs>20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Neue Haas Grotesk Text Pro</vt:lpstr>
      <vt:lpstr>Dune</vt:lpstr>
      <vt:lpstr>Intentional Prayer</vt:lpstr>
      <vt:lpstr>Prompts </vt:lpstr>
      <vt:lpstr>James </vt:lpstr>
      <vt:lpstr>Wisdom is knowledge applied. </vt:lpstr>
      <vt:lpstr>The follower of Jesus should be walking in Godly wisdom  instead of the wisdom of the world. </vt:lpstr>
      <vt:lpstr>Godly wisdom is validated by the character in which the believer carriers out good works. </vt:lpstr>
      <vt:lpstr>Where there is no meekness true wisdom is absent. </vt:lpstr>
      <vt:lpstr>Godly wisdom is having knowledge of God’s will and commands and then  understanding how to apply them to your life. </vt:lpstr>
      <vt:lpstr>The heart filled with bitter jealousy is zealous for self. </vt:lpstr>
      <vt:lpstr>Selfish ambition is the idea that one is willing to do whatever it takes to move their agenda forward. </vt:lpstr>
      <vt:lpstr>Godly wisdom is God and others focused.  Worldly wisdom is “me” focused. </vt:lpstr>
      <vt:lpstr>Worldly wisdom causes factions and disorder. Godly wisdom produces unity. </vt:lpstr>
      <vt:lpstr>True wisdom is the embodiment of Christ. </vt:lpstr>
      <vt:lpstr>A life guided by Godly wisdom shows the depth of our understanding of Jesus.</vt:lpstr>
      <vt:lpstr>Where there is peace there is Godly wisdom.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jared owens</dc:creator>
  <cp:lastModifiedBy>jared owens</cp:lastModifiedBy>
  <cp:revision>1</cp:revision>
  <dcterms:created xsi:type="dcterms:W3CDTF">2025-10-26T01:55:13Z</dcterms:created>
  <dcterms:modified xsi:type="dcterms:W3CDTF">2025-10-26T02:23:51Z</dcterms:modified>
</cp:coreProperties>
</file>