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Lst>
  <p:notesMasterIdLst>
    <p:notesMasterId r:id="rId70"/>
  </p:notesMasterIdLst>
  <p:handoutMasterIdLst>
    <p:handoutMasterId r:id="rId71"/>
  </p:handoutMasterIdLst>
  <p:sldIdLst>
    <p:sldId id="438" r:id="rId7"/>
    <p:sldId id="1100" r:id="rId8"/>
    <p:sldId id="1021" r:id="rId9"/>
    <p:sldId id="983" r:id="rId10"/>
    <p:sldId id="801" r:id="rId11"/>
    <p:sldId id="829" r:id="rId12"/>
    <p:sldId id="803" r:id="rId13"/>
    <p:sldId id="885" r:id="rId14"/>
    <p:sldId id="1101" r:id="rId15"/>
    <p:sldId id="1137" r:id="rId16"/>
    <p:sldId id="946" r:id="rId17"/>
    <p:sldId id="1034" r:id="rId18"/>
    <p:sldId id="1035" r:id="rId19"/>
    <p:sldId id="867" r:id="rId20"/>
    <p:sldId id="679" r:id="rId21"/>
    <p:sldId id="967" r:id="rId22"/>
    <p:sldId id="608" r:id="rId23"/>
    <p:sldId id="1103" r:id="rId24"/>
    <p:sldId id="1104" r:id="rId25"/>
    <p:sldId id="540" r:id="rId26"/>
    <p:sldId id="937" r:id="rId27"/>
    <p:sldId id="683" r:id="rId28"/>
    <p:sldId id="1118" r:id="rId29"/>
    <p:sldId id="977" r:id="rId30"/>
    <p:sldId id="1074" r:id="rId31"/>
    <p:sldId id="1076" r:id="rId32"/>
    <p:sldId id="951" r:id="rId33"/>
    <p:sldId id="1110" r:id="rId34"/>
    <p:sldId id="1134" r:id="rId35"/>
    <p:sldId id="1077" r:id="rId36"/>
    <p:sldId id="970" r:id="rId37"/>
    <p:sldId id="920" r:id="rId38"/>
    <p:sldId id="334" r:id="rId39"/>
    <p:sldId id="1038" r:id="rId40"/>
    <p:sldId id="1039" r:id="rId41"/>
    <p:sldId id="1040" r:id="rId42"/>
    <p:sldId id="1135" r:id="rId43"/>
    <p:sldId id="1041" r:id="rId44"/>
    <p:sldId id="1042" r:id="rId45"/>
    <p:sldId id="1043" r:id="rId46"/>
    <p:sldId id="1028" r:id="rId47"/>
    <p:sldId id="1045" r:id="rId48"/>
    <p:sldId id="1048" r:id="rId49"/>
    <p:sldId id="1050" r:id="rId50"/>
    <p:sldId id="1063" r:id="rId51"/>
    <p:sldId id="1066" r:id="rId52"/>
    <p:sldId id="1068" r:id="rId53"/>
    <p:sldId id="1069" r:id="rId54"/>
    <p:sldId id="1073" r:id="rId55"/>
    <p:sldId id="1102" r:id="rId56"/>
    <p:sldId id="1140" r:id="rId57"/>
    <p:sldId id="1049" r:id="rId58"/>
    <p:sldId id="1138" r:id="rId59"/>
    <p:sldId id="1047" r:id="rId60"/>
    <p:sldId id="1139" r:id="rId61"/>
    <p:sldId id="798" r:id="rId62"/>
    <p:sldId id="1125" r:id="rId63"/>
    <p:sldId id="544" r:id="rId64"/>
    <p:sldId id="1030" r:id="rId65"/>
    <p:sldId id="1029" r:id="rId66"/>
    <p:sldId id="988" r:id="rId67"/>
    <p:sldId id="1136" r:id="rId68"/>
    <p:sldId id="954" r:id="rId69"/>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e Lee Callard" initials="JLC" lastIdx="0" clrIdx="0">
    <p:extLst>
      <p:ext uri="{19B8F6BF-5375-455C-9EA6-DF929625EA0E}">
        <p15:presenceInfo xmlns:p15="http://schemas.microsoft.com/office/powerpoint/2012/main" userId="86dc74dcdca293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D6A300"/>
    <a:srgbClr val="F8A45E"/>
    <a:srgbClr val="F5801F"/>
    <a:srgbClr val="C4B30E"/>
    <a:srgbClr val="CC3399"/>
    <a:srgbClr val="007A37"/>
    <a:srgbClr val="003217"/>
    <a:srgbClr val="FFFF00"/>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E2DBC-D4F4-408F-ADAC-325A42D56295}" v="1" dt="2025-11-01T04:23:20.215"/>
    <p1510:client id="{58217902-DCDD-6594-DB4B-F633946E56CE}" v="6" dt="2025-10-31T06:08:56.934"/>
    <p1510:client id="{AB548246-15F9-F27A-D681-57069DDB8BC2}" v="4" dt="2025-10-31T05:05:58.467"/>
    <p1510:client id="{ED97621E-44AE-5806-7CC9-05349FAB537D}" v="99" dt="2025-11-01T22:11:18.425"/>
    <p1510:client id="{FD517BF2-FC79-3963-4D6B-C37E087DBED4}" v="231" dt="2025-10-31T05:55:26.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1/11/2025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1/11/2025</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3290674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24</a:t>
            </a:fld>
            <a:endParaRPr lang="en-AU"/>
          </a:p>
        </p:txBody>
      </p:sp>
    </p:spTree>
    <p:extLst>
      <p:ext uri="{BB962C8B-B14F-4D97-AF65-F5344CB8AC3E}">
        <p14:creationId xmlns:p14="http://schemas.microsoft.com/office/powerpoint/2010/main" val="187311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r>
              <a:rPr lang="en-US" err="1"/>
              <a:t>ePray</a:t>
            </a:r>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25</a:t>
            </a:fld>
            <a:endParaRPr lang="en-AU"/>
          </a:p>
        </p:txBody>
      </p:sp>
    </p:spTree>
    <p:extLst>
      <p:ext uri="{BB962C8B-B14F-4D97-AF65-F5344CB8AC3E}">
        <p14:creationId xmlns:p14="http://schemas.microsoft.com/office/powerpoint/2010/main" val="1152341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41</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Roots: Sending out Prayer &amp; </a:t>
            </a:r>
            <a:r>
              <a:rPr lang="en-US" sz="1200" i="1">
                <a:solidFill>
                  <a:srgbClr val="0038A8"/>
                </a:solidFill>
                <a:latin typeface="Comic Sans MS" panose="030F0702030302020204" pitchFamily="66" charset="0"/>
              </a:rPr>
              <a:t>(Gothic Missal, 7th Century)</a:t>
            </a:r>
            <a:endParaRPr lang="en-US" sz="1200" b="1">
              <a:solidFill>
                <a:srgbClr val="0038A8"/>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56</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58</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60</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63</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a:t>
            </a:fld>
            <a:endParaRPr lang="en-AU"/>
          </a:p>
        </p:txBody>
      </p:sp>
    </p:spTree>
    <p:extLst>
      <p:ext uri="{BB962C8B-B14F-4D97-AF65-F5344CB8AC3E}">
        <p14:creationId xmlns:p14="http://schemas.microsoft.com/office/powerpoint/2010/main" val="158798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err="1"/>
              <a:t>ePray</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6</a:t>
            </a:fld>
            <a:endParaRPr lang="en-AU"/>
          </a:p>
        </p:txBody>
      </p:sp>
    </p:spTree>
    <p:extLst>
      <p:ext uri="{BB962C8B-B14F-4D97-AF65-F5344CB8AC3E}">
        <p14:creationId xmlns:p14="http://schemas.microsoft.com/office/powerpoint/2010/main" val="3439193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Roots: Prayer of Approach</a:t>
            </a:r>
          </a:p>
        </p:txBody>
      </p:sp>
      <p:sp>
        <p:nvSpPr>
          <p:cNvPr id="4" name="Slide Number Placeholder 3"/>
          <p:cNvSpPr>
            <a:spLocks noGrp="1"/>
          </p:cNvSpPr>
          <p:nvPr>
            <p:ph type="sldNum" sz="quarter" idx="10"/>
          </p:nvPr>
        </p:nvSpPr>
        <p:spPr/>
        <p:txBody>
          <a:bodyPr/>
          <a:lstStyle/>
          <a:p>
            <a:fld id="{39BD0D58-009C-4B34-BD04-760FE23A9F8A}" type="slidenum">
              <a:rPr lang="en-AU" smtClean="0"/>
              <a:t>7</a:t>
            </a:fld>
            <a:endParaRPr lang="en-AU"/>
          </a:p>
        </p:txBody>
      </p:sp>
    </p:spTree>
    <p:extLst>
      <p:ext uri="{BB962C8B-B14F-4D97-AF65-F5344CB8AC3E}">
        <p14:creationId xmlns:p14="http://schemas.microsoft.com/office/powerpoint/2010/main" val="2715337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Roots: Prayer of Adoration</a:t>
            </a:r>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50183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576AF-4779-19DD-1EF8-46DA97523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8B879-8C4E-6147-C416-83D07165BBC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2245CCA-A830-EBFE-5AC2-3111F3FF0F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Roots: Prayer of Adoration</a:t>
            </a:r>
          </a:p>
        </p:txBody>
      </p:sp>
      <p:sp>
        <p:nvSpPr>
          <p:cNvPr id="4" name="Slide Number Placeholder 3">
            <a:extLst>
              <a:ext uri="{FF2B5EF4-FFF2-40B4-BE49-F238E27FC236}">
                <a16:creationId xmlns:a16="http://schemas.microsoft.com/office/drawing/2014/main" id="{4A2CA3B6-D15A-ED5C-312E-1EB046513E84}"/>
              </a:ext>
            </a:extLst>
          </p:cNvPr>
          <p:cNvSpPr>
            <a:spLocks noGrp="1"/>
          </p:cNvSpPr>
          <p:nvPr>
            <p:ph type="sldNum" sz="quarter" idx="5"/>
          </p:nvPr>
        </p:nvSpPr>
        <p:spPr/>
        <p:txBody>
          <a:bodyPr/>
          <a:lstStyle/>
          <a:p>
            <a:fld id="{39BD0D58-009C-4B34-BD04-760FE23A9F8A}" type="slidenum">
              <a:rPr lang="en-AU" smtClean="0"/>
              <a:t>9</a:t>
            </a:fld>
            <a:endParaRPr lang="en-AU"/>
          </a:p>
        </p:txBody>
      </p:sp>
    </p:spTree>
    <p:extLst>
      <p:ext uri="{BB962C8B-B14F-4D97-AF65-F5344CB8AC3E}">
        <p14:creationId xmlns:p14="http://schemas.microsoft.com/office/powerpoint/2010/main" val="55951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Roots: Prayer of Confession</a:t>
            </a:r>
          </a:p>
        </p:txBody>
      </p:sp>
      <p:sp>
        <p:nvSpPr>
          <p:cNvPr id="4" name="Slide Number Placeholder 3"/>
          <p:cNvSpPr>
            <a:spLocks noGrp="1"/>
          </p:cNvSpPr>
          <p:nvPr>
            <p:ph type="sldNum" sz="quarter" idx="5"/>
          </p:nvPr>
        </p:nvSpPr>
        <p:spPr/>
        <p:txBody>
          <a:bodyPr/>
          <a:lstStyle/>
          <a:p>
            <a:fld id="{39BD0D58-009C-4B34-BD04-760FE23A9F8A}" type="slidenum">
              <a:rPr lang="en-AU" smtClean="0"/>
              <a:t>11</a:t>
            </a:fld>
            <a:endParaRPr lang="en-AU"/>
          </a:p>
        </p:txBody>
      </p:sp>
    </p:spTree>
    <p:extLst>
      <p:ext uri="{BB962C8B-B14F-4D97-AF65-F5344CB8AC3E}">
        <p14:creationId xmlns:p14="http://schemas.microsoft.com/office/powerpoint/2010/main" val="248369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err="1"/>
              <a:t>ePray</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17</a:t>
            </a:fld>
            <a:endParaRPr lang="en-AU"/>
          </a:p>
        </p:txBody>
      </p:sp>
    </p:spTree>
    <p:extLst>
      <p:ext uri="{BB962C8B-B14F-4D97-AF65-F5344CB8AC3E}">
        <p14:creationId xmlns:p14="http://schemas.microsoft.com/office/powerpoint/2010/main" val="1593413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1/11/2025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1/11/2025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1/11/2025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1/11/2025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1/11/2025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1/11/2025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1/11/2025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1/11/2025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youtu.be/2ZWZf0EF4R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qnLOn-lunRQ"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Rgwq7f2FpNk"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aus01.safelinks.protection.outlook.com/?url=https%3A%2F%2Fyoutu.be%2FaP0adxf43I4&amp;data=04%7C01%7Cjamee.callard%40anglicanchurchsq.org.au%7Cb34d795a4b2647a3dc7508d999197eb4%7Ce01ad06d365944099991d5c9c0063307%7C1%7C0%7C637709157048917740%7CUnknown%7CTWFpbGZsb3d8eyJWIjoiMC4wLjAwMDAiLCJQIjoiV2luMzIiLCJBTiI6Ik1haWwiLCJXVCI6Mn0%3D%7C1000&amp;sdata=FGWOQZbxQ9nVsBXFizxO%2BACTPAzWNXrGWEl1pQG7vh4%3D&amp;reserved=0"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dPbD2G3i-7Y"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holyhermits.com.au/give"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7408" y="548680"/>
            <a:ext cx="10440000" cy="3200876"/>
          </a:xfrm>
          <a:prstGeom prst="rect">
            <a:avLst/>
          </a:prstGeom>
          <a:noFill/>
        </p:spPr>
        <p:txBody>
          <a:bodyPr wrap="square" lIns="91440" tIns="45720" rIns="91440" bIns="45720" rtlCol="0" anchor="t">
            <a:spAutoFit/>
          </a:bodyPr>
          <a:lstStyle/>
          <a:p>
            <a:pPr algn="ctr"/>
            <a:r>
              <a:rPr lang="en-AU" sz="5400" i="1">
                <a:solidFill>
                  <a:srgbClr val="0033CC"/>
                </a:solidFill>
                <a:latin typeface="Comic Sans MS"/>
                <a:cs typeface="MV Boli"/>
              </a:rPr>
              <a:t>Welcome to Holy Hermits Online Worship</a:t>
            </a:r>
          </a:p>
          <a:p>
            <a:pPr algn="ctr"/>
            <a:r>
              <a:rPr lang="en-AU" sz="5400">
                <a:solidFill>
                  <a:srgbClr val="0033CC"/>
                </a:solidFill>
                <a:latin typeface="Comic Sans MS"/>
                <a:cs typeface="MV Boli"/>
              </a:rPr>
              <a:t>All Hallowtide 2025</a:t>
            </a:r>
            <a:endParaRPr lang="en-AU" sz="1400">
              <a:solidFill>
                <a:srgbClr val="0033CC"/>
              </a:solidFill>
              <a:latin typeface="Times New Roman"/>
              <a:cs typeface="Times New Roman"/>
            </a:endParaRPr>
          </a:p>
          <a:p>
            <a:pPr algn="ctr"/>
            <a:r>
              <a:rPr lang="en-AU" sz="4000">
                <a:solidFill>
                  <a:srgbClr val="0033CC"/>
                </a:solidFill>
                <a:latin typeface="Comic Sans MS"/>
                <a:cs typeface="MV Boli"/>
              </a:rPr>
              <a:t>Halloween, All Saints, and All Souls</a:t>
            </a:r>
            <a:endParaRPr lang="en-AU" sz="5400">
              <a:solidFill>
                <a:srgbClr val="0033CC"/>
              </a:solidFill>
              <a:latin typeface="Comic Sans MS"/>
              <a:cs typeface="MV Boli"/>
            </a:endParaRPr>
          </a:p>
        </p:txBody>
      </p:sp>
      <p:sp>
        <p:nvSpPr>
          <p:cNvPr id="8" name="Rectangle 2">
            <a:extLst>
              <a:ext uri="{FF2B5EF4-FFF2-40B4-BE49-F238E27FC236}">
                <a16:creationId xmlns:a16="http://schemas.microsoft.com/office/drawing/2014/main" id="{EDE0C4CB-2399-47C5-5B81-FD95989B6E42}"/>
              </a:ext>
            </a:extLst>
          </p:cNvPr>
          <p:cNvSpPr>
            <a:spLocks noChangeArrowheads="1"/>
          </p:cNvSpPr>
          <p:nvPr/>
        </p:nvSpPr>
        <p:spPr bwMode="auto">
          <a:xfrm>
            <a:off x="609600" y="40989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Table 8">
            <a:extLst>
              <a:ext uri="{FF2B5EF4-FFF2-40B4-BE49-F238E27FC236}">
                <a16:creationId xmlns:a16="http://schemas.microsoft.com/office/drawing/2014/main" id="{955F8FB1-17EF-47A2-C598-37126654B94E}"/>
              </a:ext>
            </a:extLst>
          </p:cNvPr>
          <p:cNvGraphicFramePr>
            <a:graphicFrameLocks noGrp="1"/>
          </p:cNvGraphicFramePr>
          <p:nvPr>
            <p:extLst>
              <p:ext uri="{D42A27DB-BD31-4B8C-83A1-F6EECF244321}">
                <p14:modId xmlns:p14="http://schemas.microsoft.com/office/powerpoint/2010/main" val="957232488"/>
              </p:ext>
            </p:extLst>
          </p:nvPr>
        </p:nvGraphicFramePr>
        <p:xfrm>
          <a:off x="1055440" y="3884838"/>
          <a:ext cx="10687050" cy="2770569"/>
        </p:xfrm>
        <a:graphic>
          <a:graphicData uri="http://schemas.openxmlformats.org/drawingml/2006/table">
            <a:tbl>
              <a:tblPr/>
              <a:tblGrid>
                <a:gridCol w="3562350">
                  <a:extLst>
                    <a:ext uri="{9D8B030D-6E8A-4147-A177-3AD203B41FA5}">
                      <a16:colId xmlns:a16="http://schemas.microsoft.com/office/drawing/2014/main" val="2258518000"/>
                    </a:ext>
                  </a:extLst>
                </a:gridCol>
                <a:gridCol w="3562350">
                  <a:extLst>
                    <a:ext uri="{9D8B030D-6E8A-4147-A177-3AD203B41FA5}">
                      <a16:colId xmlns:a16="http://schemas.microsoft.com/office/drawing/2014/main" val="3596835755"/>
                    </a:ext>
                  </a:extLst>
                </a:gridCol>
                <a:gridCol w="3562350">
                  <a:extLst>
                    <a:ext uri="{9D8B030D-6E8A-4147-A177-3AD203B41FA5}">
                      <a16:colId xmlns:a16="http://schemas.microsoft.com/office/drawing/2014/main" val="276868002"/>
                    </a:ext>
                  </a:extLst>
                </a:gridCol>
              </a:tblGrid>
              <a:tr h="457200">
                <a:tc>
                  <a:txBody>
                    <a:bodyPr/>
                    <a:lstStyle/>
                    <a:p>
                      <a:pPr algn="l" fontAlgn="base">
                        <a:lnSpc>
                          <a:spcPts val="2175"/>
                        </a:lnSpc>
                        <a:buNone/>
                      </a:pPr>
                      <a:r>
                        <a:rPr lang="en-AU" sz="1800" b="0" i="0">
                          <a:solidFill>
                            <a:srgbClr val="0033CC"/>
                          </a:solidFill>
                          <a:effectLst/>
                          <a:latin typeface="Comic Sans MS"/>
                        </a:rPr>
                        <a:t>Service Prep: Lauren​</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a:solidFill>
                            <a:srgbClr val="0033CC"/>
                          </a:solidFill>
                          <a:effectLst/>
                          <a:latin typeface="Comic Sans MS"/>
                        </a:rPr>
                        <a:t>Chat Host: Kerrie-Anne​</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u="none" strike="noStrike">
                          <a:solidFill>
                            <a:srgbClr val="0033CC"/>
                          </a:solidFill>
                          <a:effectLst/>
                          <a:latin typeface="Comic Sans MS"/>
                        </a:rPr>
                        <a:t>Preacher: Lauren</a:t>
                      </a:r>
                      <a:r>
                        <a:rPr lang="en-AU" sz="1800" b="0" i="0">
                          <a:solidFill>
                            <a:srgbClr val="0033CC"/>
                          </a:solidFill>
                          <a:effectLst/>
                          <a:latin typeface="Comic Sans MS"/>
                        </a:rPr>
                        <a:t>​</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7435473"/>
                  </a:ext>
                </a:extLst>
              </a:tr>
              <a:tr h="419100">
                <a:tc>
                  <a:txBody>
                    <a:bodyPr/>
                    <a:lstStyle/>
                    <a:p>
                      <a:pPr algn="l" fontAlgn="base">
                        <a:lnSpc>
                          <a:spcPts val="2175"/>
                        </a:lnSpc>
                        <a:buNone/>
                      </a:pPr>
                      <a:r>
                        <a:rPr lang="en-AU" sz="1800" b="0" i="0">
                          <a:solidFill>
                            <a:srgbClr val="0033CC"/>
                          </a:solidFill>
                          <a:effectLst/>
                          <a:latin typeface="Comic Sans MS"/>
                        </a:rPr>
                        <a:t>Music: Lauren​</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u="none" strike="noStrike">
                          <a:solidFill>
                            <a:srgbClr val="0033CC"/>
                          </a:solidFill>
                          <a:effectLst/>
                          <a:latin typeface="Comic Sans MS"/>
                        </a:rPr>
                        <a:t>Welcomer: Julie</a:t>
                      </a:r>
                      <a:r>
                        <a:rPr lang="en-AU" sz="1800" b="0" i="0">
                          <a:solidFill>
                            <a:srgbClr val="0033CC"/>
                          </a:solidFill>
                          <a:effectLst/>
                          <a:latin typeface="Comic Sans MS"/>
                        </a:rPr>
                        <a:t>​</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a:solidFill>
                            <a:srgbClr val="0033CC"/>
                          </a:solidFill>
                          <a:effectLst/>
                          <a:latin typeface="Comic Sans MS"/>
                        </a:rPr>
                        <a:t>Priest: N/A​</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93060240"/>
                  </a:ext>
                </a:extLst>
              </a:tr>
              <a:tr h="419100">
                <a:tc>
                  <a:txBody>
                    <a:bodyPr/>
                    <a:lstStyle/>
                    <a:p>
                      <a:pPr algn="l" fontAlgn="base">
                        <a:lnSpc>
                          <a:spcPts val="2175"/>
                        </a:lnSpc>
                        <a:buNone/>
                      </a:pPr>
                      <a:r>
                        <a:rPr lang="en-AU" sz="1800" b="0" i="0">
                          <a:solidFill>
                            <a:srgbClr val="0033CC"/>
                          </a:solidFill>
                          <a:effectLst/>
                          <a:latin typeface="Comic Sans MS"/>
                        </a:rPr>
                        <a:t>Proof-reader: Kerrie-Anne​</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u="none" strike="noStrike">
                          <a:solidFill>
                            <a:srgbClr val="0033CC"/>
                          </a:solidFill>
                          <a:effectLst/>
                          <a:latin typeface="Comic Sans MS"/>
                        </a:rPr>
                        <a:t>Leader: Julie</a:t>
                      </a:r>
                      <a:r>
                        <a:rPr lang="en-AU" sz="1800" b="0" i="0">
                          <a:solidFill>
                            <a:srgbClr val="0033CC"/>
                          </a:solidFill>
                          <a:effectLst/>
                          <a:latin typeface="Comic Sans MS"/>
                        </a:rPr>
                        <a:t>​</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u="none" strike="noStrike">
                          <a:solidFill>
                            <a:srgbClr val="0033CC"/>
                          </a:solidFill>
                          <a:effectLst/>
                          <a:latin typeface="Comic Sans MS"/>
                        </a:rPr>
                        <a:t>Deacon: Lauren</a:t>
                      </a:r>
                      <a:r>
                        <a:rPr lang="en-AU" sz="1800" b="0" i="0">
                          <a:solidFill>
                            <a:srgbClr val="0033CC"/>
                          </a:solidFill>
                          <a:effectLst/>
                          <a:latin typeface="Comic Sans MS"/>
                        </a:rPr>
                        <a:t>​</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03957477"/>
                  </a:ext>
                </a:extLst>
              </a:tr>
              <a:tr h="419100">
                <a:tc>
                  <a:txBody>
                    <a:bodyPr/>
                    <a:lstStyle/>
                    <a:p>
                      <a:pPr algn="l" fontAlgn="base">
                        <a:lnSpc>
                          <a:spcPts val="2175"/>
                        </a:lnSpc>
                        <a:buNone/>
                      </a:pPr>
                      <a:r>
                        <a:rPr lang="en-AU" sz="1800" b="0" i="0">
                          <a:solidFill>
                            <a:srgbClr val="0033CC"/>
                          </a:solidFill>
                          <a:effectLst/>
                          <a:latin typeface="Comic Sans MS"/>
                        </a:rPr>
                        <a:t>Broadcaster: Lauren​</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u="none" strike="noStrike">
                          <a:solidFill>
                            <a:srgbClr val="0033CC"/>
                          </a:solidFill>
                          <a:effectLst/>
                          <a:latin typeface="Comic Sans MS"/>
                        </a:rPr>
                        <a:t>Cantor: Vanessa</a:t>
                      </a:r>
                      <a:r>
                        <a:rPr lang="en-AU" sz="1800" b="0" i="0">
                          <a:solidFill>
                            <a:srgbClr val="0033CC"/>
                          </a:solidFill>
                          <a:effectLst/>
                          <a:latin typeface="Comic Sans MS"/>
                        </a:rPr>
                        <a:t>​</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a:solidFill>
                            <a:srgbClr val="0033CC"/>
                          </a:solidFill>
                          <a:effectLst/>
                          <a:latin typeface="Comic Sans MS"/>
                        </a:rPr>
                        <a:t>Fellowship: Lauren​</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645271574"/>
                  </a:ext>
                </a:extLst>
              </a:tr>
              <a:tr h="419100">
                <a:tc>
                  <a:txBody>
                    <a:bodyPr/>
                    <a:lstStyle/>
                    <a:p>
                      <a:pPr algn="l" fontAlgn="base">
                        <a:lnSpc>
                          <a:spcPts val="2175"/>
                        </a:lnSpc>
                        <a:buNone/>
                      </a:pPr>
                      <a:r>
                        <a:rPr lang="en-AU" sz="1800" b="0" i="0">
                          <a:solidFill>
                            <a:srgbClr val="0033CC"/>
                          </a:solidFill>
                          <a:effectLst/>
                          <a:latin typeface="Comic Sans MS"/>
                        </a:rPr>
                        <a:t>Backup Broadcaster: Paul​</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u="none" strike="noStrike">
                          <a:solidFill>
                            <a:srgbClr val="0033CC"/>
                          </a:solidFill>
                          <a:effectLst/>
                          <a:latin typeface="Comic Sans MS"/>
                        </a:rPr>
                        <a:t>First Reader: Margo</a:t>
                      </a:r>
                      <a:r>
                        <a:rPr lang="en-AU" sz="1800" b="0" i="0">
                          <a:solidFill>
                            <a:srgbClr val="0033CC"/>
                          </a:solidFill>
                          <a:effectLst/>
                          <a:latin typeface="Comic Sans MS"/>
                        </a:rPr>
                        <a:t>​</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a:solidFill>
                            <a:srgbClr val="0033CC"/>
                          </a:solidFill>
                          <a:effectLst/>
                          <a:latin typeface="Comic Sans MS"/>
                        </a:rPr>
                        <a:t>Safety Officer: Chris​</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03318538"/>
                  </a:ext>
                </a:extLst>
              </a:tr>
              <a:tr h="419100">
                <a:tc>
                  <a:txBody>
                    <a:bodyPr/>
                    <a:lstStyle/>
                    <a:p>
                      <a:pPr algn="l" fontAlgn="base">
                        <a:lnSpc>
                          <a:spcPts val="2175"/>
                        </a:lnSpc>
                        <a:buNone/>
                      </a:pPr>
                      <a:r>
                        <a:rPr lang="en-AU" sz="1800" b="0" i="0">
                          <a:solidFill>
                            <a:srgbClr val="0033CC"/>
                          </a:solidFill>
                          <a:effectLst/>
                          <a:latin typeface="Comic Sans MS"/>
                        </a:rPr>
                        <a:t>Zoom Buttons: Kerrie-Anne​</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u="none" strike="noStrike">
                          <a:solidFill>
                            <a:srgbClr val="0033CC"/>
                          </a:solidFill>
                          <a:effectLst/>
                          <a:latin typeface="Comic Sans MS"/>
                        </a:rPr>
                        <a:t>Second Reader: Barry</a:t>
                      </a:r>
                      <a:r>
                        <a:rPr lang="en-AU" sz="1800" b="0" i="0">
                          <a:solidFill>
                            <a:srgbClr val="0033CC"/>
                          </a:solidFill>
                          <a:effectLst/>
                          <a:latin typeface="Comic Sans MS"/>
                        </a:rPr>
                        <a:t>​</a:t>
                      </a:r>
                      <a:endParaRPr lang="en-AU" b="0" i="0">
                        <a:solidFill>
                          <a:srgbClr val="0033CC"/>
                        </a:solidFill>
                        <a:effectLst/>
                        <a:latin typeface="Comic Sans MS"/>
                      </a:endParaRPr>
                    </a:p>
                    <a:p>
                      <a:pPr algn="l" fontAlgn="base">
                        <a:lnSpc>
                          <a:spcPts val="2175"/>
                        </a:lnSpc>
                        <a:buNone/>
                      </a:pPr>
                      <a:r>
                        <a:rPr lang="en-AU" sz="1800" b="0" i="0">
                          <a:solidFill>
                            <a:srgbClr val="0033CC"/>
                          </a:solidFill>
                          <a:effectLst/>
                          <a:latin typeface="Comic Sans MS"/>
                        </a:rPr>
                        <a:t>​</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en-AU" sz="1800" b="0" i="0">
                          <a:solidFill>
                            <a:srgbClr val="0033CC"/>
                          </a:solidFill>
                          <a:effectLst/>
                          <a:latin typeface="Comic Sans MS"/>
                        </a:rPr>
                        <a:t>Attendance: Viki​</a:t>
                      </a:r>
                      <a:endParaRPr lang="en-AU" b="0" i="0">
                        <a:solidFill>
                          <a:srgbClr val="0033CC"/>
                        </a:solidFill>
                        <a:effectLst/>
                        <a:latin typeface="Comic Sans MS"/>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19756634"/>
                  </a:ext>
                </a:extLst>
              </a:tr>
            </a:tbl>
          </a:graphicData>
        </a:graphic>
      </p:graphicFrame>
      <p:sp>
        <p:nvSpPr>
          <p:cNvPr id="10" name="Rectangle 3">
            <a:extLst>
              <a:ext uri="{FF2B5EF4-FFF2-40B4-BE49-F238E27FC236}">
                <a16:creationId xmlns:a16="http://schemas.microsoft.com/office/drawing/2014/main" id="{DD3790FC-CDB5-C8A5-2D00-32CE90DBDD1E}"/>
              </a:ext>
            </a:extLst>
          </p:cNvPr>
          <p:cNvSpPr>
            <a:spLocks noChangeArrowheads="1"/>
          </p:cNvSpPr>
          <p:nvPr/>
        </p:nvSpPr>
        <p:spPr bwMode="auto">
          <a:xfrm>
            <a:off x="1199456" y="400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6584-FE46-1864-6C16-05B369E29B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C12411-FCBA-E2E2-F54F-F58112EDF306}"/>
              </a:ext>
            </a:extLst>
          </p:cNvPr>
          <p:cNvSpPr>
            <a:spLocks noGrp="1"/>
          </p:cNvSpPr>
          <p:nvPr>
            <p:ph type="sldNum" sz="quarter" idx="12"/>
          </p:nvPr>
        </p:nvSpPr>
        <p:spPr/>
        <p:txBody>
          <a:bodyPr/>
          <a:lstStyle/>
          <a:p>
            <a:fld id="{D6BAAE04-8869-45BD-9FC4-571BC1F4B92A}" type="slidenum">
              <a:rPr lang="en-AU" smtClean="0"/>
              <a:t>10</a:t>
            </a:fld>
            <a:endParaRPr lang="en-AU"/>
          </a:p>
        </p:txBody>
      </p:sp>
      <p:sp>
        <p:nvSpPr>
          <p:cNvPr id="3" name="TextBox 2">
            <a:extLst>
              <a:ext uri="{FF2B5EF4-FFF2-40B4-BE49-F238E27FC236}">
                <a16:creationId xmlns:a16="http://schemas.microsoft.com/office/drawing/2014/main" id="{7299983B-67D6-DC0A-8F5E-4445B0599688}"/>
              </a:ext>
            </a:extLst>
          </p:cNvPr>
          <p:cNvSpPr txBox="1"/>
          <p:nvPr/>
        </p:nvSpPr>
        <p:spPr>
          <a:xfrm>
            <a:off x="394648" y="136524"/>
            <a:ext cx="11402704" cy="6832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0033CC"/>
                </a:solidFill>
                <a:latin typeface="Comic Sans MS"/>
                <a:cs typeface="Segoe UI"/>
              </a:rPr>
              <a:t>[Leader unmutes]</a:t>
            </a:r>
          </a:p>
          <a:p>
            <a:pPr algn="ctr"/>
            <a:endParaRPr lang="en-US" i="1">
              <a:solidFill>
                <a:srgbClr val="00B050"/>
              </a:solidFill>
              <a:latin typeface="Comic Sans MS" panose="030F0702030302020204" pitchFamily="66" charset="0"/>
              <a:cs typeface="Segoe UI"/>
            </a:endParaRPr>
          </a:p>
          <a:p>
            <a:pPr algn="ctr">
              <a:lnSpc>
                <a:spcPct val="150000"/>
              </a:lnSpc>
            </a:pPr>
            <a:r>
              <a:rPr lang="en-GB" sz="3600">
                <a:solidFill>
                  <a:srgbClr val="0033CC"/>
                </a:solidFill>
                <a:latin typeface="Comic Sans MS"/>
              </a:rPr>
              <a:t>Leader:</a:t>
            </a:r>
            <a:r>
              <a:rPr lang="en-GB" sz="3600">
                <a:solidFill>
                  <a:srgbClr val="D6A300"/>
                </a:solidFill>
                <a:latin typeface="Comic Sans MS"/>
              </a:rPr>
              <a:t> </a:t>
            </a:r>
            <a:r>
              <a:rPr lang="en-GB" sz="3600">
                <a:latin typeface="Comic Sans MS"/>
              </a:rPr>
              <a:t>Our next Hymn is </a:t>
            </a:r>
          </a:p>
          <a:p>
            <a:pPr algn="ctr">
              <a:lnSpc>
                <a:spcPct val="150000"/>
              </a:lnSpc>
            </a:pPr>
            <a:r>
              <a:rPr lang="en-US" sz="3600" i="1">
                <a:latin typeface="Comic Sans MS"/>
              </a:rPr>
              <a:t>"When the Saints Go Marching In"</a:t>
            </a:r>
            <a:endParaRPr lang="en-US" sz="3600" i="1">
              <a:cs typeface="Times New Roman"/>
            </a:endParaRPr>
          </a:p>
          <a:p>
            <a:pPr algn="ctr"/>
            <a:r>
              <a:rPr lang="en-US" sz="2800">
                <a:latin typeface="Comic Sans MS"/>
              </a:rPr>
              <a:t>By Louis Armstrong</a:t>
            </a:r>
          </a:p>
          <a:p>
            <a:pPr algn="ctr"/>
            <a:endParaRPr lang="en-US" sz="2800">
              <a:latin typeface="Comic Sans MS"/>
            </a:endParaRPr>
          </a:p>
          <a:p>
            <a:pPr algn="ctr"/>
            <a:r>
              <a:rPr lang="en-US" sz="2000">
                <a:solidFill>
                  <a:srgbClr val="0033CC"/>
                </a:solidFill>
                <a:latin typeface="Comic Sans MS"/>
                <a:hlinkClick r:id="rId2">
                  <a:extLst>
                    <a:ext uri="{A12FA001-AC4F-418D-AE19-62706E023703}">
                      <ahyp:hlinkClr xmlns:ahyp="http://schemas.microsoft.com/office/drawing/2018/hyperlinkcolor" val="tx"/>
                    </a:ext>
                  </a:extLst>
                </a:hlinkClick>
              </a:rPr>
              <a:t>https://youtu.be/2ZWZf0EF4RE</a:t>
            </a:r>
            <a:r>
              <a:rPr lang="en-US" sz="2000">
                <a:solidFill>
                  <a:srgbClr val="0033CC"/>
                </a:solidFill>
                <a:latin typeface="Comic Sans MS"/>
              </a:rPr>
              <a:t> </a:t>
            </a:r>
          </a:p>
          <a:p>
            <a:pPr algn="ctr"/>
            <a:endParaRPr lang="en-US" sz="2000">
              <a:latin typeface="Comic Sans MS" panose="030F0702030302020204" pitchFamily="66" charset="0"/>
            </a:endParaRPr>
          </a:p>
          <a:p>
            <a:pPr algn="ctr">
              <a:lnSpc>
                <a:spcPct val="150000"/>
              </a:lnSpc>
            </a:pPr>
            <a:r>
              <a:rPr lang="en-US" sz="3200">
                <a:latin typeface="Comic Sans MS"/>
              </a:rPr>
              <a:t>Let us sing together or allow the music to nourish us.</a:t>
            </a:r>
          </a:p>
          <a:p>
            <a:pPr algn="ctr">
              <a:lnSpc>
                <a:spcPct val="150000"/>
              </a:lnSpc>
            </a:pPr>
            <a:endParaRPr lang="en-US" sz="2000">
              <a:latin typeface="Times New Roman"/>
              <a:cs typeface="Times New Roman"/>
            </a:endParaRPr>
          </a:p>
          <a:p>
            <a:pPr algn="ctr">
              <a:lnSpc>
                <a:spcPct val="150000"/>
              </a:lnSpc>
            </a:pPr>
            <a:r>
              <a:rPr lang="en-US" sz="2800">
                <a:latin typeface="Comic Sans MS"/>
              </a:rPr>
              <a:t>We stay on mute.</a:t>
            </a:r>
          </a:p>
          <a:p>
            <a:pPr algn="ctr">
              <a:lnSpc>
                <a:spcPct val="150000"/>
              </a:lnSpc>
            </a:pPr>
            <a:r>
              <a:rPr lang="en-US" sz="2400">
                <a:solidFill>
                  <a:srgbClr val="0033CC"/>
                </a:solidFill>
                <a:latin typeface="Comic Sans MS"/>
              </a:rPr>
              <a:t>[Leader and Cantor mute]</a:t>
            </a:r>
          </a:p>
          <a:p>
            <a:pPr algn="ctr"/>
            <a:endParaRPr lang="en-GB" sz="3600">
              <a:latin typeface="Comic Sans MS"/>
            </a:endParaRPr>
          </a:p>
        </p:txBody>
      </p:sp>
    </p:spTree>
    <p:extLst>
      <p:ext uri="{BB962C8B-B14F-4D97-AF65-F5344CB8AC3E}">
        <p14:creationId xmlns:p14="http://schemas.microsoft.com/office/powerpoint/2010/main" val="12494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680" y="848178"/>
            <a:ext cx="11881320" cy="5165838"/>
          </a:xfrm>
          <a:prstGeom prst="rect">
            <a:avLst/>
          </a:prstGeom>
        </p:spPr>
        <p:txBody>
          <a:bodyPr wrap="square" lIns="91440" tIns="45720" rIns="91440" bIns="45720" anchor="t">
            <a:spAutoFit/>
          </a:bodyPr>
          <a:lstStyle/>
          <a:p>
            <a:pPr>
              <a:lnSpc>
                <a:spcPct val="150000"/>
              </a:lnSpc>
            </a:pPr>
            <a:r>
              <a:rPr lang="en-US" sz="2300">
                <a:solidFill>
                  <a:srgbClr val="0033CC"/>
                </a:solidFill>
                <a:latin typeface="Comic Sans MS"/>
              </a:rPr>
              <a:t>Leader:</a:t>
            </a:r>
            <a:r>
              <a:rPr lang="en-US" sz="2300">
                <a:solidFill>
                  <a:srgbClr val="232323"/>
                </a:solidFill>
                <a:latin typeface="Comic Sans MS"/>
              </a:rPr>
              <a:t> God calls us all to live lives that are different from those around us, just like the saints did. That means being different at school, at work, at home and on our streets. We should shine like lights, and people should notice that we are different.</a:t>
            </a:r>
            <a:endParaRPr lang="en-US" sz="2300">
              <a:latin typeface="Comic Sans MS" panose="030F0702030302020204" pitchFamily="66" charset="0"/>
            </a:endParaRPr>
          </a:p>
          <a:p>
            <a:pPr>
              <a:lnSpc>
                <a:spcPct val="150000"/>
              </a:lnSpc>
            </a:pPr>
            <a:endParaRPr lang="en-US" sz="2300">
              <a:solidFill>
                <a:srgbClr val="232323"/>
              </a:solidFill>
              <a:latin typeface="Comic Sans MS"/>
            </a:endParaRPr>
          </a:p>
          <a:p>
            <a:pPr>
              <a:lnSpc>
                <a:spcPct val="150000"/>
              </a:lnSpc>
            </a:pPr>
            <a:r>
              <a:rPr lang="en-US" sz="2300" i="1">
                <a:solidFill>
                  <a:srgbClr val="0033CC"/>
                </a:solidFill>
                <a:latin typeface="Comic Sans MS"/>
              </a:rPr>
              <a:t>Call to mind the past and what prevents us from moving forward in communion with the saints…</a:t>
            </a:r>
          </a:p>
          <a:p>
            <a:endParaRPr lang="en-US" sz="2300">
              <a:solidFill>
                <a:srgbClr val="232323"/>
              </a:solidFill>
              <a:latin typeface="Comic Sans MS" panose="030F0702030302020204" pitchFamily="66" charset="0"/>
            </a:endParaRPr>
          </a:p>
          <a:p>
            <a:pPr>
              <a:lnSpc>
                <a:spcPct val="150000"/>
              </a:lnSpc>
            </a:pPr>
            <a:r>
              <a:rPr lang="en-US" sz="2300">
                <a:solidFill>
                  <a:srgbClr val="232323"/>
                </a:solidFill>
                <a:latin typeface="Comic Sans MS"/>
              </a:rPr>
              <a:t>As we stand facing the past, we remember times in the past few days when we have not been saints, when we have not brought light to the world around us. We remember things we have done, things we have not done, and things we regret saying.</a:t>
            </a:r>
            <a:endParaRPr lang="en-US" sz="2300">
              <a:solidFill>
                <a:srgbClr val="232323"/>
              </a:solidFill>
              <a:latin typeface="Comic Sans MS" panose="030F0702030302020204" pitchFamily="66" charset="0"/>
            </a:endParaRPr>
          </a:p>
        </p:txBody>
      </p:sp>
      <p:sp>
        <p:nvSpPr>
          <p:cNvPr id="3" name="Rectangle 2"/>
          <p:cNvSpPr/>
          <p:nvPr/>
        </p:nvSpPr>
        <p:spPr>
          <a:xfrm>
            <a:off x="3635230" y="263913"/>
            <a:ext cx="4921540" cy="584775"/>
          </a:xfrm>
          <a:prstGeom prst="rect">
            <a:avLst/>
          </a:prstGeom>
        </p:spPr>
        <p:txBody>
          <a:bodyPr wrap="none" lIns="91440" tIns="45720" rIns="91440" bIns="45720" anchor="t">
            <a:spAutoFit/>
          </a:bodyPr>
          <a:lstStyle/>
          <a:p>
            <a:pPr algn="ctr"/>
            <a:r>
              <a:rPr lang="en-US" sz="3200">
                <a:solidFill>
                  <a:srgbClr val="0033CC"/>
                </a:solidFill>
                <a:latin typeface="Comic Sans MS"/>
              </a:rPr>
              <a:t>Preparing for Confession</a:t>
            </a:r>
          </a:p>
        </p:txBody>
      </p:sp>
    </p:spTree>
    <p:extLst>
      <p:ext uri="{BB962C8B-B14F-4D97-AF65-F5344CB8AC3E}">
        <p14:creationId xmlns:p14="http://schemas.microsoft.com/office/powerpoint/2010/main" val="3341197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12</a:t>
            </a:fld>
            <a:endParaRPr lang="en-AU"/>
          </a:p>
        </p:txBody>
      </p:sp>
      <p:sp>
        <p:nvSpPr>
          <p:cNvPr id="3" name="Rectangle 2"/>
          <p:cNvSpPr/>
          <p:nvPr/>
        </p:nvSpPr>
        <p:spPr>
          <a:xfrm>
            <a:off x="623392" y="136524"/>
            <a:ext cx="11329936" cy="6679073"/>
          </a:xfrm>
          <a:prstGeom prst="rect">
            <a:avLst/>
          </a:prstGeom>
        </p:spPr>
        <p:txBody>
          <a:bodyPr wrap="square" lIns="91440" tIns="45720" rIns="91440" bIns="45720" anchor="t">
            <a:spAutoFit/>
          </a:bodyPr>
          <a:lstStyle/>
          <a:p>
            <a:pPr>
              <a:lnSpc>
                <a:spcPct val="150000"/>
              </a:lnSpc>
            </a:pPr>
            <a:r>
              <a:rPr lang="en-US" sz="2400">
                <a:solidFill>
                  <a:srgbClr val="0033CC"/>
                </a:solidFill>
                <a:latin typeface="Comic Sans MS"/>
              </a:rPr>
              <a:t>All:</a:t>
            </a:r>
            <a:r>
              <a:rPr lang="en-US" sz="2400" i="1">
                <a:solidFill>
                  <a:srgbClr val="232323"/>
                </a:solidFill>
                <a:latin typeface="Comic Sans MS"/>
              </a:rPr>
              <a:t> </a:t>
            </a:r>
            <a:r>
              <a:rPr lang="en-US" sz="2400" b="1">
                <a:solidFill>
                  <a:srgbClr val="232323"/>
                </a:solidFill>
                <a:latin typeface="Comic Sans MS"/>
              </a:rPr>
              <a:t>Loving God, we are sorry.</a:t>
            </a:r>
            <a:br>
              <a:rPr lang="en-US" sz="2400" b="1">
                <a:latin typeface="Comic Sans MS" panose="030F0702030302020204" pitchFamily="66" charset="0"/>
              </a:rPr>
            </a:br>
            <a:r>
              <a:rPr lang="en-US" sz="2400" b="1">
                <a:solidFill>
                  <a:srgbClr val="232323"/>
                </a:solidFill>
                <a:latin typeface="Comic Sans MS"/>
              </a:rPr>
              <a:t>Please forgive us and help us.</a:t>
            </a:r>
            <a:endParaRPr lang="en-US" sz="2400">
              <a:latin typeface="Comic Sans MS"/>
            </a:endParaRPr>
          </a:p>
          <a:p>
            <a:pPr>
              <a:lnSpc>
                <a:spcPct val="150000"/>
              </a:lnSpc>
            </a:pPr>
            <a:br>
              <a:rPr lang="en-US" sz="2400">
                <a:latin typeface="Comic Sans MS" panose="030F0702030302020204" pitchFamily="66" charset="0"/>
              </a:rPr>
            </a:br>
            <a:r>
              <a:rPr lang="en-US" sz="2400" i="1">
                <a:solidFill>
                  <a:srgbClr val="0033CC"/>
                </a:solidFill>
                <a:latin typeface="Comic Sans MS"/>
              </a:rPr>
              <a:t>Leader: Let us bring to mind the future, the unknown we enter with God’s grace…</a:t>
            </a:r>
            <a:endParaRPr lang="en-US"/>
          </a:p>
          <a:p>
            <a:pPr>
              <a:lnSpc>
                <a:spcPct val="150000"/>
              </a:lnSpc>
            </a:pPr>
            <a:endParaRPr lang="en-US" sz="2400">
              <a:solidFill>
                <a:srgbClr val="00B0F0"/>
              </a:solidFill>
              <a:latin typeface="Comic Sans MS" panose="030F0702030302020204" pitchFamily="66" charset="0"/>
            </a:endParaRPr>
          </a:p>
          <a:p>
            <a:pPr>
              <a:lnSpc>
                <a:spcPct val="150000"/>
              </a:lnSpc>
            </a:pPr>
            <a:r>
              <a:rPr lang="en-US" sz="2400">
                <a:solidFill>
                  <a:srgbClr val="232323"/>
                </a:solidFill>
                <a:latin typeface="Comic Sans MS"/>
              </a:rPr>
              <a:t>As we stand facing the future, we think of the challenges to come. We think of the people who have hard, dark lives that we could help, and we promise God that we will try to be a saint in all situations.</a:t>
            </a:r>
          </a:p>
          <a:p>
            <a:pPr>
              <a:lnSpc>
                <a:spcPct val="150000"/>
              </a:lnSpc>
            </a:pPr>
            <a:br>
              <a:rPr lang="en-US" sz="2400">
                <a:latin typeface="Comic Sans MS" panose="030F0702030302020204" pitchFamily="66" charset="0"/>
              </a:rPr>
            </a:br>
            <a:r>
              <a:rPr lang="en-US" sz="2400">
                <a:solidFill>
                  <a:srgbClr val="0033CC"/>
                </a:solidFill>
                <a:latin typeface="Comic Sans MS"/>
              </a:rPr>
              <a:t>All:</a:t>
            </a:r>
            <a:r>
              <a:rPr lang="en-US" sz="2400" b="1" i="1">
                <a:solidFill>
                  <a:srgbClr val="D6A300"/>
                </a:solidFill>
                <a:latin typeface="Comic Sans MS"/>
              </a:rPr>
              <a:t> </a:t>
            </a:r>
            <a:r>
              <a:rPr lang="en-US" sz="2400" b="1">
                <a:solidFill>
                  <a:srgbClr val="232323"/>
                </a:solidFill>
                <a:latin typeface="Comic Sans MS"/>
              </a:rPr>
              <a:t>Loving God, we want to be your saints.</a:t>
            </a:r>
            <a:br>
              <a:rPr lang="en-US" sz="2400">
                <a:latin typeface="Comic Sans MS" panose="030F0702030302020204" pitchFamily="66" charset="0"/>
              </a:rPr>
            </a:br>
            <a:r>
              <a:rPr lang="en-US" sz="2400" b="1">
                <a:solidFill>
                  <a:srgbClr val="232323"/>
                </a:solidFill>
                <a:latin typeface="Comic Sans MS"/>
              </a:rPr>
              <a:t>Please fill us with your Spirit to help us.</a:t>
            </a:r>
            <a:endParaRPr lang="en-US" sz="2400">
              <a:solidFill>
                <a:srgbClr val="232323"/>
              </a:solidFill>
              <a:latin typeface="Comic Sans MS"/>
            </a:endParaRPr>
          </a:p>
        </p:txBody>
      </p:sp>
    </p:spTree>
    <p:extLst>
      <p:ext uri="{BB962C8B-B14F-4D97-AF65-F5344CB8AC3E}">
        <p14:creationId xmlns:p14="http://schemas.microsoft.com/office/powerpoint/2010/main" val="3990760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13</a:t>
            </a:fld>
            <a:endParaRPr lang="en-AU"/>
          </a:p>
        </p:txBody>
      </p:sp>
      <p:sp>
        <p:nvSpPr>
          <p:cNvPr id="3" name="Rectangle 2"/>
          <p:cNvSpPr/>
          <p:nvPr/>
        </p:nvSpPr>
        <p:spPr>
          <a:xfrm>
            <a:off x="695400" y="833257"/>
            <a:ext cx="10560496" cy="4463081"/>
          </a:xfrm>
          <a:prstGeom prst="rect">
            <a:avLst/>
          </a:prstGeom>
        </p:spPr>
        <p:txBody>
          <a:bodyPr wrap="square" lIns="91440" tIns="45720" rIns="91440" bIns="45720" anchor="t">
            <a:spAutoFit/>
          </a:bodyPr>
          <a:lstStyle/>
          <a:p>
            <a:pPr>
              <a:lnSpc>
                <a:spcPct val="150000"/>
              </a:lnSpc>
            </a:pPr>
            <a:r>
              <a:rPr lang="en-US" sz="2400">
                <a:solidFill>
                  <a:srgbClr val="0033CC"/>
                </a:solidFill>
                <a:latin typeface="Comic Sans MS"/>
              </a:rPr>
              <a:t>Leader:</a:t>
            </a:r>
            <a:r>
              <a:rPr lang="en-US" sz="2400">
                <a:latin typeface="Comic Sans MS"/>
              </a:rPr>
              <a:t> With a great cloud of witnesses around us,</a:t>
            </a:r>
            <a:br>
              <a:rPr lang="en-US" sz="2400">
                <a:latin typeface="Comic Sans MS" panose="030F0702030302020204" pitchFamily="66" charset="0"/>
              </a:rPr>
            </a:br>
            <a:r>
              <a:rPr lang="en-US" sz="2400">
                <a:latin typeface="Comic Sans MS"/>
              </a:rPr>
              <a:t>we try to run the race that lies ahead.</a:t>
            </a:r>
            <a:br>
              <a:rPr lang="en-US" sz="2400">
                <a:latin typeface="Comic Sans MS" panose="030F0702030302020204" pitchFamily="66" charset="0"/>
              </a:rPr>
            </a:br>
            <a:r>
              <a:rPr lang="en-US" sz="2400">
                <a:latin typeface="Comic Sans MS"/>
              </a:rPr>
              <a:t>Help us, God of truth, to lay aside every weight</a:t>
            </a:r>
            <a:br>
              <a:rPr lang="en-US" sz="2400">
                <a:latin typeface="Comic Sans MS" panose="030F0702030302020204" pitchFamily="66" charset="0"/>
              </a:rPr>
            </a:br>
            <a:r>
              <a:rPr lang="en-US" sz="2400">
                <a:latin typeface="Comic Sans MS"/>
              </a:rPr>
              <a:t>and the sin that restricts our movement.</a:t>
            </a:r>
            <a:br>
              <a:rPr lang="en-US" sz="2400">
                <a:latin typeface="Comic Sans MS" panose="030F0702030302020204" pitchFamily="66" charset="0"/>
              </a:rPr>
            </a:br>
            <a:r>
              <a:rPr lang="en-US" sz="2400">
                <a:solidFill>
                  <a:srgbClr val="0033CC"/>
                </a:solidFill>
                <a:latin typeface="Comic Sans MS"/>
              </a:rPr>
              <a:t>All:</a:t>
            </a:r>
            <a:r>
              <a:rPr lang="en-US" sz="2400" b="1">
                <a:solidFill>
                  <a:srgbClr val="0033CC"/>
                </a:solidFill>
                <a:latin typeface="Comic Sans MS"/>
              </a:rPr>
              <a:t> </a:t>
            </a:r>
            <a:r>
              <a:rPr lang="en-US" sz="2400" b="1">
                <a:latin typeface="Comic Sans MS"/>
              </a:rPr>
              <a:t>Forgive us for the times we have failed to clothe ourselves in love and enable us to fix our eyes on Jesus,</a:t>
            </a:r>
            <a:br>
              <a:rPr lang="en-US" sz="2400" b="1">
                <a:latin typeface="Comic Sans MS" panose="030F0702030302020204" pitchFamily="66" charset="0"/>
              </a:rPr>
            </a:br>
            <a:r>
              <a:rPr lang="en-US" sz="2400" b="1">
                <a:latin typeface="Comic Sans MS"/>
              </a:rPr>
              <a:t>in whom we have found our hope.</a:t>
            </a:r>
            <a:br>
              <a:rPr lang="en-US" sz="2400" b="1">
                <a:latin typeface="Comic Sans MS"/>
              </a:rPr>
            </a:br>
            <a:r>
              <a:rPr lang="en-US" sz="2400" b="1">
                <a:latin typeface="Comic Sans MS"/>
              </a:rPr>
              <a:t>Amen.</a:t>
            </a:r>
            <a:endParaRPr lang="en-US" sz="2400">
              <a:latin typeface="Comic Sans MS"/>
            </a:endParaRPr>
          </a:p>
        </p:txBody>
      </p:sp>
    </p:spTree>
    <p:extLst>
      <p:ext uri="{BB962C8B-B14F-4D97-AF65-F5344CB8AC3E}">
        <p14:creationId xmlns:p14="http://schemas.microsoft.com/office/powerpoint/2010/main" val="249722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76000" y="2274838"/>
            <a:ext cx="10440000" cy="2308324"/>
          </a:xfrm>
          <a:prstGeom prst="rect">
            <a:avLst/>
          </a:prstGeom>
        </p:spPr>
        <p:txBody>
          <a:bodyPr wrap="square" lIns="91440" tIns="45720" rIns="91440" bIns="45720" anchor="t">
            <a:spAutoFit/>
          </a:bodyPr>
          <a:lstStyle/>
          <a:p>
            <a:r>
              <a:rPr lang="en-US" sz="2400">
                <a:latin typeface="Comic Sans MS"/>
              </a:rPr>
              <a:t>We are surrounded by a great cloud of witnesses.</a:t>
            </a:r>
          </a:p>
          <a:p>
            <a:endParaRPr lang="en-US" sz="2400">
              <a:latin typeface="Comic Sans MS" panose="030F0702030302020204" pitchFamily="66" charset="0"/>
            </a:endParaRPr>
          </a:p>
          <a:p>
            <a:r>
              <a:rPr lang="en-US" sz="2400">
                <a:solidFill>
                  <a:srgbClr val="0033CC"/>
                </a:solidFill>
                <a:latin typeface="Comic Sans MS"/>
              </a:rPr>
              <a:t>[Silence may be kept.]</a:t>
            </a:r>
          </a:p>
          <a:p>
            <a:endParaRPr lang="en-US" sz="2400" i="1">
              <a:solidFill>
                <a:srgbClr val="0038A8"/>
              </a:solidFill>
              <a:latin typeface="Comic Sans MS" panose="030F0702030302020204" pitchFamily="66" charset="0"/>
            </a:endParaRPr>
          </a:p>
          <a:p>
            <a:r>
              <a:rPr lang="en-US" sz="2400">
                <a:latin typeface="Comic Sans MS"/>
              </a:rPr>
              <a:t>Let us then run our race, laying aside every weight and bringing our sins to the Lord in penitence and faith.</a:t>
            </a:r>
          </a:p>
        </p:txBody>
      </p:sp>
      <p:sp>
        <p:nvSpPr>
          <p:cNvPr id="2" name="TextBox 1">
            <a:extLst>
              <a:ext uri="{FF2B5EF4-FFF2-40B4-BE49-F238E27FC236}">
                <a16:creationId xmlns:a16="http://schemas.microsoft.com/office/drawing/2014/main" id="{30569601-1790-4029-BF9B-8FE2ABDE938E}"/>
              </a:ext>
            </a:extLst>
          </p:cNvPr>
          <p:cNvSpPr txBox="1"/>
          <p:nvPr/>
        </p:nvSpPr>
        <p:spPr>
          <a:xfrm>
            <a:off x="2927648" y="980728"/>
            <a:ext cx="6336704" cy="584775"/>
          </a:xfrm>
          <a:prstGeom prst="rect">
            <a:avLst/>
          </a:prstGeom>
          <a:noFill/>
        </p:spPr>
        <p:txBody>
          <a:bodyPr wrap="square" lIns="91440" tIns="45720" rIns="91440" bIns="45720" rtlCol="0" anchor="t">
            <a:spAutoFit/>
          </a:bodyPr>
          <a:lstStyle/>
          <a:p>
            <a:pPr algn="ctr">
              <a:spcAft>
                <a:spcPts val="600"/>
              </a:spcAft>
            </a:pPr>
            <a:r>
              <a:rPr lang="en-AU" sz="3200">
                <a:solidFill>
                  <a:srgbClr val="0033CC"/>
                </a:solidFill>
                <a:latin typeface="Comic Sans MS"/>
              </a:rPr>
              <a:t>Introduction to Confession</a:t>
            </a:r>
          </a:p>
        </p:txBody>
      </p:sp>
    </p:spTree>
    <p:extLst>
      <p:ext uri="{BB962C8B-B14F-4D97-AF65-F5344CB8AC3E}">
        <p14:creationId xmlns:p14="http://schemas.microsoft.com/office/powerpoint/2010/main" val="1363062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5306" y="1197459"/>
            <a:ext cx="10261388" cy="4463081"/>
          </a:xfrm>
          <a:prstGeom prst="rect">
            <a:avLst/>
          </a:prstGeom>
        </p:spPr>
        <p:txBody>
          <a:bodyPr wrap="square" lIns="91440" tIns="45720" rIns="91440" bIns="45720" anchor="t">
            <a:spAutoFit/>
          </a:bodyPr>
          <a:lstStyle/>
          <a:p>
            <a:pPr>
              <a:lnSpc>
                <a:spcPct val="150000"/>
              </a:lnSpc>
            </a:pPr>
            <a:r>
              <a:rPr lang="en-AU" sz="2400">
                <a:solidFill>
                  <a:srgbClr val="0033CC"/>
                </a:solidFill>
                <a:latin typeface="Comic Sans MS"/>
              </a:rPr>
              <a:t>All:</a:t>
            </a:r>
            <a:r>
              <a:rPr lang="en-AU" sz="2400" b="1">
                <a:solidFill>
                  <a:srgbClr val="0033CC"/>
                </a:solidFill>
                <a:latin typeface="Comic Sans MS"/>
              </a:rPr>
              <a:t> </a:t>
            </a:r>
            <a:r>
              <a:rPr lang="en-AU" sz="2400" b="1">
                <a:latin typeface="Comic Sans MS"/>
              </a:rPr>
              <a:t>Merciful God, our maker and our judge, we have sinned against you in thought, word, and deed, and in what we have failed to do: we have not loved you with our whole heart; we have not loved our neighbours as ourselves; we repent, and are sorry for all our sins. 	</a:t>
            </a:r>
          </a:p>
          <a:p>
            <a:pPr>
              <a:lnSpc>
                <a:spcPct val="150000"/>
              </a:lnSpc>
            </a:pPr>
            <a:r>
              <a:rPr lang="en-AU" sz="2400" b="1">
                <a:latin typeface="Comic Sans MS"/>
              </a:rPr>
              <a:t>Father, forgive us. Strengthen us to love and obey you in newness of life; through Jesus Christ our Lord. </a:t>
            </a:r>
            <a:endParaRPr lang="en-AU" sz="2400" b="1">
              <a:latin typeface="Comic Sans MS" panose="030F0702030302020204" pitchFamily="66" charset="0"/>
            </a:endParaRPr>
          </a:p>
          <a:p>
            <a:pPr>
              <a:lnSpc>
                <a:spcPct val="150000"/>
              </a:lnSpc>
            </a:pPr>
            <a:r>
              <a:rPr lang="en-AU" sz="2400" b="1">
                <a:latin typeface="Comic Sans MS"/>
              </a:rPr>
              <a:t>Amen.</a:t>
            </a:r>
          </a:p>
        </p:txBody>
      </p:sp>
    </p:spTree>
    <p:extLst>
      <p:ext uri="{BB962C8B-B14F-4D97-AF65-F5344CB8AC3E}">
        <p14:creationId xmlns:p14="http://schemas.microsoft.com/office/powerpoint/2010/main" val="151734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16</a:t>
            </a:fld>
            <a:endParaRPr lang="en-AU" altLang="en-US">
              <a:solidFill>
                <a:prstClr val="black">
                  <a:tint val="75000"/>
                </a:prstClr>
              </a:solidFill>
            </a:endParaRPr>
          </a:p>
        </p:txBody>
      </p:sp>
      <p:sp>
        <p:nvSpPr>
          <p:cNvPr id="3" name="Rectangle 2"/>
          <p:cNvSpPr/>
          <p:nvPr/>
        </p:nvSpPr>
        <p:spPr>
          <a:xfrm>
            <a:off x="609600" y="596722"/>
            <a:ext cx="10680820" cy="6124754"/>
          </a:xfrm>
          <a:prstGeom prst="rect">
            <a:avLst/>
          </a:prstGeom>
        </p:spPr>
        <p:txBody>
          <a:bodyPr wrap="square" lIns="91440" tIns="45720" rIns="91440" bIns="45720" anchor="t">
            <a:spAutoFit/>
          </a:bodyPr>
          <a:lstStyle/>
          <a:p>
            <a:pPr fontAlgn="base"/>
            <a:r>
              <a:rPr lang="en-AU" sz="2400">
                <a:solidFill>
                  <a:srgbClr val="D6A300"/>
                </a:solidFill>
                <a:latin typeface="Comic Sans MS"/>
              </a:rPr>
              <a:t>​</a:t>
            </a:r>
            <a:r>
              <a:rPr lang="en-US" sz="3200">
                <a:solidFill>
                  <a:srgbClr val="0033CC"/>
                </a:solidFill>
                <a:latin typeface="Comic Sans MS"/>
              </a:rPr>
              <a:t>Words of Assurance offered by Deacon or LA</a:t>
            </a:r>
            <a:endParaRPr lang="en-US" sz="2800">
              <a:solidFill>
                <a:srgbClr val="0033CC"/>
              </a:solidFill>
              <a:latin typeface="Comic Sans MS"/>
            </a:endParaRPr>
          </a:p>
          <a:p>
            <a:pPr algn="ctr" fontAlgn="base"/>
            <a:r>
              <a:rPr lang="en-AU" sz="2400">
                <a:solidFill>
                  <a:srgbClr val="F5801F"/>
                </a:solidFill>
                <a:latin typeface="Comic Sans MS"/>
              </a:rPr>
              <a:t>​</a:t>
            </a:r>
            <a:endParaRPr lang="en-AU" sz="2400">
              <a:solidFill>
                <a:srgbClr val="000000"/>
              </a:solidFill>
              <a:latin typeface="Comic Sans MS"/>
            </a:endParaRPr>
          </a:p>
          <a:p>
            <a:pPr fontAlgn="base">
              <a:lnSpc>
                <a:spcPct val="150000"/>
              </a:lnSpc>
            </a:pPr>
            <a:r>
              <a:rPr lang="en-US" sz="2400">
                <a:solidFill>
                  <a:srgbClr val="000000"/>
                </a:solidFill>
                <a:latin typeface="Comic Sans MS"/>
              </a:rPr>
              <a:t>These words of assurance from the First Letter of John </a:t>
            </a:r>
          </a:p>
          <a:p>
            <a:pPr fontAlgn="base">
              <a:lnSpc>
                <a:spcPct val="150000"/>
              </a:lnSpc>
            </a:pPr>
            <a:r>
              <a:rPr lang="en-US" sz="2400">
                <a:solidFill>
                  <a:srgbClr val="000000"/>
                </a:solidFill>
                <a:latin typeface="Comic Sans MS"/>
              </a:rPr>
              <a:t>Declare that: ​</a:t>
            </a:r>
          </a:p>
          <a:p>
            <a:pPr fontAlgn="base">
              <a:lnSpc>
                <a:spcPct val="150000"/>
              </a:lnSpc>
            </a:pPr>
            <a:r>
              <a:rPr lang="en-US" sz="2400">
                <a:solidFill>
                  <a:srgbClr val="000000"/>
                </a:solidFill>
                <a:latin typeface="Comic Sans MS"/>
              </a:rPr>
              <a:t>If anyone sins, we have an advocate with the Father, Jesus Christ</a:t>
            </a:r>
          </a:p>
          <a:p>
            <a:pPr fontAlgn="base">
              <a:lnSpc>
                <a:spcPct val="150000"/>
              </a:lnSpc>
            </a:pPr>
            <a:r>
              <a:rPr lang="en-US" sz="2400">
                <a:solidFill>
                  <a:srgbClr val="000000"/>
                </a:solidFill>
                <a:latin typeface="Comic Sans MS"/>
              </a:rPr>
              <a:t>the righteous. He is the perfect offering for our sin, and not for</a:t>
            </a:r>
          </a:p>
          <a:p>
            <a:pPr fontAlgn="base">
              <a:lnSpc>
                <a:spcPct val="150000"/>
              </a:lnSpc>
            </a:pPr>
            <a:r>
              <a:rPr lang="en-US" sz="2400">
                <a:solidFill>
                  <a:srgbClr val="000000"/>
                </a:solidFill>
                <a:latin typeface="Comic Sans MS"/>
              </a:rPr>
              <a:t>ours only, but for the sins of the whole world. (1 John 2: 1-2) ​</a:t>
            </a:r>
          </a:p>
          <a:p>
            <a:pPr fontAlgn="base">
              <a:lnSpc>
                <a:spcPct val="150000"/>
              </a:lnSpc>
            </a:pPr>
            <a:r>
              <a:rPr lang="en-US" sz="2400">
                <a:solidFill>
                  <a:srgbClr val="000000"/>
                </a:solidFill>
                <a:latin typeface="Comic Sans MS"/>
              </a:rPr>
              <a:t>In this is love, not that we loved God, but that God loved us and sent the Son to be the perfect offering for our sins. (1 John 4:10)​</a:t>
            </a:r>
            <a:r>
              <a:rPr lang="en-AU" sz="2400">
                <a:solidFill>
                  <a:srgbClr val="000000"/>
                </a:solidFill>
                <a:latin typeface="Comic Sans MS"/>
              </a:rPr>
              <a:t>. ​</a:t>
            </a:r>
          </a:p>
          <a:p>
            <a:pPr>
              <a:lnSpc>
                <a:spcPct val="125000"/>
              </a:lnSpc>
            </a:pPr>
            <a:endParaRPr lang="en-AU" sz="2400">
              <a:solidFill>
                <a:srgbClr val="000000"/>
              </a:solidFill>
              <a:latin typeface="Comic Sans MS"/>
            </a:endParaRPr>
          </a:p>
          <a:p>
            <a:pPr>
              <a:lnSpc>
                <a:spcPct val="125000"/>
              </a:lnSpc>
            </a:pPr>
            <a:r>
              <a:rPr lang="en-AU" sz="2400">
                <a:solidFill>
                  <a:srgbClr val="0033CC"/>
                </a:solidFill>
                <a:latin typeface="Comic Sans MS"/>
              </a:rPr>
              <a:t>[The absolution may now be offered by a priest if present.]</a:t>
            </a:r>
          </a:p>
          <a:p>
            <a:pPr fontAlgn="base"/>
            <a:r>
              <a:rPr lang="en-AU" sz="2400">
                <a:solidFill>
                  <a:srgbClr val="000000"/>
                </a:solidFill>
                <a:latin typeface="Comic Sans MS"/>
              </a:rPr>
              <a:t>​</a:t>
            </a:r>
            <a:endParaRPr lang="en-AU" sz="2400" b="0" i="0">
              <a:solidFill>
                <a:srgbClr val="000000"/>
              </a:solidFill>
              <a:effectLst/>
              <a:latin typeface="Comic Sans MS"/>
            </a:endParaRPr>
          </a:p>
        </p:txBody>
      </p:sp>
    </p:spTree>
    <p:extLst>
      <p:ext uri="{BB962C8B-B14F-4D97-AF65-F5344CB8AC3E}">
        <p14:creationId xmlns:p14="http://schemas.microsoft.com/office/powerpoint/2010/main" val="341680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0253" y="404664"/>
            <a:ext cx="5851495" cy="861774"/>
          </a:xfrm>
          <a:prstGeom prst="rect">
            <a:avLst/>
          </a:prstGeom>
        </p:spPr>
        <p:txBody>
          <a:bodyPr wrap="square" lIns="91440" tIns="45720" rIns="91440" bIns="45720" anchor="t">
            <a:spAutoFit/>
          </a:bodyPr>
          <a:lstStyle/>
          <a:p>
            <a:pPr algn="ctr"/>
            <a:r>
              <a:rPr lang="en-US" sz="3200" kern="0">
                <a:solidFill>
                  <a:srgbClr val="0033CC"/>
                </a:solidFill>
                <a:latin typeface="Comic Sans MS"/>
              </a:rPr>
              <a:t>Collect Prayer</a:t>
            </a:r>
          </a:p>
          <a:p>
            <a:pPr algn="ctr"/>
            <a:endParaRPr lang="en-US" i="1" kern="1500">
              <a:solidFill>
                <a:srgbClr val="00B0F0"/>
              </a:solidFill>
              <a:latin typeface="Comic Sans MS" panose="030F0702030302020204" pitchFamily="66" charset="0"/>
            </a:endParaRPr>
          </a:p>
        </p:txBody>
      </p:sp>
      <p:sp>
        <p:nvSpPr>
          <p:cNvPr id="2" name="Rectangle 1"/>
          <p:cNvSpPr/>
          <p:nvPr/>
        </p:nvSpPr>
        <p:spPr>
          <a:xfrm>
            <a:off x="2063552" y="1124744"/>
            <a:ext cx="8424936" cy="5015989"/>
          </a:xfrm>
          <a:prstGeom prst="rect">
            <a:avLst/>
          </a:prstGeom>
        </p:spPr>
        <p:txBody>
          <a:bodyPr wrap="square" lIns="91440" tIns="45720" rIns="91440" bIns="45720" anchor="t">
            <a:spAutoFit/>
          </a:bodyPr>
          <a:lstStyle/>
          <a:p>
            <a:pPr>
              <a:lnSpc>
                <a:spcPct val="150000"/>
              </a:lnSpc>
            </a:pPr>
            <a:r>
              <a:rPr lang="en-US" sz="2400">
                <a:latin typeface="Comic Sans MS"/>
              </a:rPr>
              <a:t>Eternal God,</a:t>
            </a:r>
            <a:br>
              <a:rPr lang="en-US" sz="2400">
                <a:latin typeface="Comic Sans MS" panose="030F0702030302020204" pitchFamily="66" charset="0"/>
              </a:rPr>
            </a:br>
            <a:r>
              <a:rPr lang="en-US" sz="2400">
                <a:latin typeface="Comic Sans MS"/>
              </a:rPr>
              <a:t>neither death nor life can separate us from your love:</a:t>
            </a:r>
            <a:br>
              <a:rPr lang="en-US" sz="2400">
                <a:latin typeface="Comic Sans MS" panose="030F0702030302020204" pitchFamily="66" charset="0"/>
              </a:rPr>
            </a:br>
            <a:r>
              <a:rPr lang="en-US" sz="2400">
                <a:latin typeface="Comic Sans MS"/>
              </a:rPr>
              <a:t>grant that we may serve you faithfully here on earth,</a:t>
            </a:r>
            <a:br>
              <a:rPr lang="en-US" sz="2400">
                <a:latin typeface="Comic Sans MS" panose="030F0702030302020204" pitchFamily="66" charset="0"/>
              </a:rPr>
            </a:br>
            <a:r>
              <a:rPr lang="en-US" sz="2400">
                <a:latin typeface="Comic Sans MS"/>
              </a:rPr>
              <a:t>and in heaven rejoice with all your saints</a:t>
            </a:r>
            <a:br>
              <a:rPr lang="en-US" sz="2400">
                <a:latin typeface="Comic Sans MS" panose="030F0702030302020204" pitchFamily="66" charset="0"/>
              </a:rPr>
            </a:br>
            <a:r>
              <a:rPr lang="en-US" sz="2400">
                <a:latin typeface="Comic Sans MS"/>
              </a:rPr>
              <a:t>who ceaselessly proclaim your glory;</a:t>
            </a:r>
            <a:br>
              <a:rPr lang="en-US" sz="2400">
                <a:latin typeface="Comic Sans MS" panose="030F0702030302020204" pitchFamily="66" charset="0"/>
              </a:rPr>
            </a:br>
            <a:r>
              <a:rPr lang="en-US" sz="2400">
                <a:latin typeface="Comic Sans MS"/>
              </a:rPr>
              <a:t>through Jesus Christ our Lord,</a:t>
            </a:r>
            <a:br>
              <a:rPr lang="en-US" sz="2400">
                <a:latin typeface="Comic Sans MS" panose="030F0702030302020204" pitchFamily="66" charset="0"/>
              </a:rPr>
            </a:br>
            <a:r>
              <a:rPr lang="en-US" sz="2400">
                <a:latin typeface="Comic Sans MS"/>
              </a:rPr>
              <a:t>who lives and reigns with you and the Holy Spirit,</a:t>
            </a:r>
            <a:br>
              <a:rPr lang="en-US" sz="2400">
                <a:latin typeface="Comic Sans MS" panose="030F0702030302020204" pitchFamily="66" charset="0"/>
              </a:rPr>
            </a:br>
            <a:r>
              <a:rPr lang="en-US" sz="2400">
                <a:latin typeface="Comic Sans MS"/>
              </a:rPr>
              <a:t>one God, for ever and ever. </a:t>
            </a:r>
            <a:endParaRPr lang="en-US" sz="2400"/>
          </a:p>
          <a:p>
            <a:pPr>
              <a:lnSpc>
                <a:spcPct val="150000"/>
              </a:lnSpc>
            </a:pPr>
            <a:r>
              <a:rPr lang="en-US" sz="2400" b="1">
                <a:latin typeface="Comic Sans MS"/>
              </a:rPr>
              <a:t>Amen.</a:t>
            </a:r>
            <a:endParaRPr lang="en-US" sz="2400"/>
          </a:p>
        </p:txBody>
      </p:sp>
    </p:spTree>
    <p:extLst>
      <p:ext uri="{BB962C8B-B14F-4D97-AF65-F5344CB8AC3E}">
        <p14:creationId xmlns:p14="http://schemas.microsoft.com/office/powerpoint/2010/main" val="112425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80EC9-1AAF-38AF-3ABA-BA198C728A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E1E3FB-8921-88B3-8B9D-E46BF7F8AF6F}"/>
              </a:ext>
            </a:extLst>
          </p:cNvPr>
          <p:cNvSpPr/>
          <p:nvPr/>
        </p:nvSpPr>
        <p:spPr>
          <a:xfrm>
            <a:off x="3276501" y="162821"/>
            <a:ext cx="5638998" cy="584775"/>
          </a:xfrm>
          <a:prstGeom prst="rect">
            <a:avLst/>
          </a:prstGeom>
        </p:spPr>
        <p:txBody>
          <a:bodyPr wrap="square" lIns="91440" tIns="45720" rIns="91440" bIns="45720" anchor="t">
            <a:spAutoFit/>
          </a:bodyPr>
          <a:lstStyle/>
          <a:p>
            <a:pPr algn="ctr"/>
            <a:r>
              <a:rPr lang="en-US" sz="3200" kern="0">
                <a:solidFill>
                  <a:srgbClr val="0033CC"/>
                </a:solidFill>
                <a:latin typeface="Comic Sans MS"/>
              </a:rPr>
              <a:t>Prayer for sustainability</a:t>
            </a:r>
          </a:p>
        </p:txBody>
      </p:sp>
      <p:sp>
        <p:nvSpPr>
          <p:cNvPr id="2" name="Rectangle 1">
            <a:extLst>
              <a:ext uri="{FF2B5EF4-FFF2-40B4-BE49-F238E27FC236}">
                <a16:creationId xmlns:a16="http://schemas.microsoft.com/office/drawing/2014/main" id="{F51B9D35-A5FE-80E6-D03F-1250CE23A167}"/>
              </a:ext>
            </a:extLst>
          </p:cNvPr>
          <p:cNvSpPr/>
          <p:nvPr/>
        </p:nvSpPr>
        <p:spPr>
          <a:xfrm>
            <a:off x="741583" y="747430"/>
            <a:ext cx="10879833" cy="5017079"/>
          </a:xfrm>
          <a:prstGeom prst="rect">
            <a:avLst/>
          </a:prstGeom>
        </p:spPr>
        <p:txBody>
          <a:bodyPr wrap="square" lIns="91440" tIns="45720" rIns="91440" bIns="45720" anchor="t">
            <a:spAutoFit/>
          </a:bodyPr>
          <a:lstStyle/>
          <a:p>
            <a:pPr fontAlgn="base">
              <a:lnSpc>
                <a:spcPct val="150000"/>
              </a:lnSpc>
            </a:pPr>
            <a:r>
              <a:rPr lang="en-US" sz="2400">
                <a:solidFill>
                  <a:srgbClr val="0033CC"/>
                </a:solidFill>
                <a:latin typeface="Comic Sans MS"/>
                <a:ea typeface="+mn-lt"/>
                <a:cs typeface="+mn-lt"/>
              </a:rPr>
              <a:t>Leader:</a:t>
            </a:r>
            <a:r>
              <a:rPr lang="en-US" sz="2400">
                <a:solidFill>
                  <a:srgbClr val="0033CC"/>
                </a:solidFill>
                <a:latin typeface="Comic Sans MS"/>
                <a:cs typeface="Times New Roman"/>
              </a:rPr>
              <a:t> </a:t>
            </a:r>
          </a:p>
          <a:p>
            <a:pPr fontAlgn="base">
              <a:lnSpc>
                <a:spcPct val="150000"/>
              </a:lnSpc>
            </a:pPr>
            <a:r>
              <a:rPr lang="en-US" sz="2400">
                <a:latin typeface="Comic Sans MS"/>
                <a:cs typeface="Segoe UI"/>
              </a:rPr>
              <a:t>Generous God, We hold before you the financial stability and future sustainability of Holy Hermits Online. Guide us as we seek to grow our community’s giving, so we may continue the work you have called us to—being together in this digital space. Show us where to place our energy as we explore new funding sources and fresh opportunities. Be present with us and those we meet as we reach out to charitable trusts and foundations, inviting their support for our outreach—especially to those unable to get to Church in person. </a:t>
            </a:r>
            <a:endParaRPr lang="en-US" sz="2400" i="1">
              <a:latin typeface="Comic Sans MS"/>
              <a:cs typeface="Segoe UI"/>
            </a:endParaRPr>
          </a:p>
        </p:txBody>
      </p:sp>
      <p:sp>
        <p:nvSpPr>
          <p:cNvPr id="5" name="Rectangle 4">
            <a:extLst>
              <a:ext uri="{FF2B5EF4-FFF2-40B4-BE49-F238E27FC236}">
                <a16:creationId xmlns:a16="http://schemas.microsoft.com/office/drawing/2014/main" id="{A625A2D4-72CB-02D5-5DCB-397939EB7A3A}"/>
              </a:ext>
            </a:extLst>
          </p:cNvPr>
          <p:cNvSpPr/>
          <p:nvPr/>
        </p:nvSpPr>
        <p:spPr>
          <a:xfrm>
            <a:off x="9661750" y="6066515"/>
            <a:ext cx="2035498" cy="461665"/>
          </a:xfrm>
          <a:prstGeom prst="rect">
            <a:avLst/>
          </a:prstGeom>
        </p:spPr>
        <p:txBody>
          <a:bodyPr wrap="square" lIns="91440" tIns="45720" rIns="91440" bIns="45720" anchor="t">
            <a:spAutoFit/>
          </a:bodyPr>
          <a:lstStyle/>
          <a:p>
            <a:r>
              <a:rPr lang="en-GB" sz="2400">
                <a:solidFill>
                  <a:srgbClr val="0033CC"/>
                </a:solidFill>
                <a:latin typeface="Comic Sans MS"/>
              </a:rPr>
              <a:t>Continues…</a:t>
            </a:r>
            <a:endParaRPr lang="en-AU" sz="2400">
              <a:solidFill>
                <a:srgbClr val="0033CC"/>
              </a:solidFill>
              <a:ea typeface="Calibri"/>
              <a:cs typeface="Calibri"/>
            </a:endParaRPr>
          </a:p>
        </p:txBody>
      </p:sp>
    </p:spTree>
    <p:extLst>
      <p:ext uri="{BB962C8B-B14F-4D97-AF65-F5344CB8AC3E}">
        <p14:creationId xmlns:p14="http://schemas.microsoft.com/office/powerpoint/2010/main" val="2018411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5DE2-EC6F-59AD-78A1-87BC630C03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0C4EBD-5788-09F8-BFDC-A7A76FAA192B}"/>
              </a:ext>
            </a:extLst>
          </p:cNvPr>
          <p:cNvSpPr/>
          <p:nvPr/>
        </p:nvSpPr>
        <p:spPr>
          <a:xfrm>
            <a:off x="741583" y="747430"/>
            <a:ext cx="10879833" cy="3355086"/>
          </a:xfrm>
          <a:prstGeom prst="rect">
            <a:avLst/>
          </a:prstGeom>
        </p:spPr>
        <p:txBody>
          <a:bodyPr wrap="square" lIns="91440" tIns="45720" rIns="91440" bIns="45720" anchor="t">
            <a:spAutoFit/>
          </a:bodyPr>
          <a:lstStyle/>
          <a:p>
            <a:pPr fontAlgn="base">
              <a:lnSpc>
                <a:spcPct val="150000"/>
              </a:lnSpc>
            </a:pPr>
            <a:r>
              <a:rPr lang="en-US" sz="2400" dirty="0">
                <a:latin typeface="Comic Sans MS"/>
                <a:cs typeface="Segoe UI"/>
              </a:rPr>
              <a:t>Stir the hearts of all who believe in this mission to greater generosity, creativity, and commitment. We thank you for the partnerships you have already blessed us with, especially our home base at St John’s Cathedral.</a:t>
            </a:r>
            <a:br>
              <a:rPr lang="en-US" sz="2400" dirty="0">
                <a:latin typeface="Comic Sans MS"/>
                <a:cs typeface="Segoe UI"/>
              </a:rPr>
            </a:br>
            <a:r>
              <a:rPr lang="en-US" sz="2400" dirty="0">
                <a:latin typeface="Comic Sans MS"/>
                <a:cs typeface="Segoe UI"/>
              </a:rPr>
              <a:t>We pray in the name of Jesus, who lived on mission and said, </a:t>
            </a:r>
          </a:p>
          <a:p>
            <a:pPr fontAlgn="base">
              <a:lnSpc>
                <a:spcPct val="150000"/>
              </a:lnSpc>
            </a:pPr>
            <a:r>
              <a:rPr lang="en-US" sz="2400" i="1" dirty="0">
                <a:latin typeface="Comic Sans MS"/>
                <a:cs typeface="Segoe UI"/>
              </a:rPr>
              <a:t>If in my name you ask me for anything, I will do it.</a:t>
            </a:r>
          </a:p>
          <a:p>
            <a:pPr fontAlgn="base">
              <a:lnSpc>
                <a:spcPct val="150000"/>
              </a:lnSpc>
            </a:pPr>
            <a:r>
              <a:rPr lang="en-US" sz="2400" b="1" dirty="0">
                <a:latin typeface="Comic Sans MS"/>
                <a:cs typeface="Segoe UI"/>
              </a:rPr>
              <a:t>Amen.</a:t>
            </a:r>
          </a:p>
        </p:txBody>
      </p:sp>
    </p:spTree>
    <p:extLst>
      <p:ext uri="{BB962C8B-B14F-4D97-AF65-F5344CB8AC3E}">
        <p14:creationId xmlns:p14="http://schemas.microsoft.com/office/powerpoint/2010/main" val="3642255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a:solidFill>
                  <a:srgbClr val="0033CC"/>
                </a:solidFill>
                <a:latin typeface="Comic Sans MS"/>
              </a:rPr>
              <a:t>Hospitality </a:t>
            </a:r>
            <a:endParaRPr lang="en-US" sz="3200">
              <a:solidFill>
                <a:srgbClr val="0033CC"/>
              </a:solidFill>
              <a:latin typeface="Comic Sans MS"/>
              <a:cs typeface="Times New Roman"/>
            </a:endParaRPr>
          </a:p>
          <a:p>
            <a:pPr>
              <a:spcBef>
                <a:spcPts val="600"/>
              </a:spcBef>
              <a:spcAft>
                <a:spcPts val="1200"/>
              </a:spcAft>
            </a:pPr>
            <a:r>
              <a:rPr lang="en-US" sz="2400">
                <a:solidFill>
                  <a:srgbClr val="0033CC"/>
                </a:solidFill>
                <a:latin typeface="Comic Sans MS"/>
              </a:rPr>
              <a:t>Leader:</a:t>
            </a:r>
            <a:r>
              <a:rPr lang="en-US" sz="2400">
                <a:solidFill>
                  <a:srgbClr val="D6A300"/>
                </a:solidFill>
                <a:latin typeface="Comic Sans MS"/>
              </a:rPr>
              <a:t> </a:t>
            </a: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solidFill>
                  <a:srgbClr val="0033CC"/>
                </a:solidFill>
                <a:latin typeface="Comic Sans MS"/>
                <a:hlinkClick r:id="rId3">
                  <a:extLst>
                    <a:ext uri="{A12FA001-AC4F-418D-AE19-62706E023703}">
                      <ahyp:hlinkClr xmlns:ahyp="http://schemas.microsoft.com/office/drawing/2018/hyperlinkcolor" val="tx"/>
                    </a:ext>
                  </a:extLst>
                </a:hlinkClick>
              </a:rPr>
              <a:t>help page</a:t>
            </a:r>
            <a:r>
              <a:rPr lang="en-US" sz="2000">
                <a:solidFill>
                  <a:srgbClr val="0033CC"/>
                </a:solidFill>
                <a:latin typeface="Comic Sans MS"/>
              </a:rPr>
              <a:t> </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a:rPr>
              <a:t>Our </a:t>
            </a:r>
            <a:r>
              <a:rPr lang="en-US" sz="1800" b="1" i="1" u="none" strike="noStrike">
                <a:solidFill>
                  <a:srgbClr val="000000"/>
                </a:solidFill>
                <a:effectLst/>
                <a:latin typeface="Comic Sans MS"/>
              </a:rPr>
              <a:t>Being Together ethos and safeguarding practices</a:t>
            </a:r>
            <a:r>
              <a:rPr lang="en-US" sz="1800" b="0" i="0" u="none" strike="noStrike">
                <a:solidFill>
                  <a:srgbClr val="000000"/>
                </a:solidFill>
                <a:effectLst/>
                <a:latin typeface="Comic Sans MS"/>
              </a:rPr>
              <a:t> can also be accessed on the website 🫶</a:t>
            </a:r>
            <a:r>
              <a:rPr lang="en-US" sz="1800" b="0" i="0" u="none" strike="noStrike">
                <a:effectLst/>
                <a:latin typeface="Comic Sans MS"/>
              </a:rPr>
              <a:t>​</a:t>
            </a:r>
            <a:endParaRPr lang="en-US" sz="2000">
              <a:latin typeface="Comic Sans MS"/>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2962173" y="619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8984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921" y="1174493"/>
            <a:ext cx="10153129" cy="4783498"/>
          </a:xfrm>
        </p:spPr>
        <p:txBody>
          <a:bodyPr/>
          <a:lstStyle/>
          <a:p>
            <a:pPr algn="l">
              <a:lnSpc>
                <a:spcPct val="150000"/>
              </a:lnSpc>
              <a:spcAft>
                <a:spcPts val="900"/>
              </a:spcAft>
            </a:pPr>
            <a:r>
              <a:rPr lang="en-US" sz="2400" dirty="0">
                <a:latin typeface="Comic Sans MS"/>
              </a:rPr>
              <a:t>We are tempted to think of a saint, a holy one, as someone who is 'good', but Jesus speaks of people who are 'blessed’. How are you blessed</a:t>
            </a:r>
            <a:r>
              <a:rPr lang="en-GB" sz="2400" dirty="0">
                <a:latin typeface="Comic Sans MS"/>
              </a:rPr>
              <a:t>? </a:t>
            </a:r>
            <a:br>
              <a:rPr lang="en-GB" sz="2400" dirty="0">
                <a:latin typeface="Comic Sans MS" panose="030F0702030302020204" pitchFamily="66" charset="0"/>
              </a:rPr>
            </a:br>
            <a:br>
              <a:rPr lang="en-GB" sz="2400" dirty="0">
                <a:latin typeface="Comic Sans MS" panose="030F0702030302020204" pitchFamily="66" charset="0"/>
              </a:rPr>
            </a:br>
            <a:r>
              <a:rPr lang="en-US" sz="2400" dirty="0">
                <a:latin typeface="Comic Sans MS"/>
              </a:rPr>
              <a:t>The 'holy ones' are actually to love their enemies. </a:t>
            </a:r>
            <a:br>
              <a:rPr lang="en-US" sz="4000" dirty="0"/>
            </a:br>
            <a:r>
              <a:rPr lang="en-US" sz="2400" dirty="0">
                <a:latin typeface="Comic Sans MS"/>
              </a:rPr>
              <a:t>Jesus' words to his saints would be tested to the limit in his own life. </a:t>
            </a:r>
            <a:br>
              <a:rPr lang="en-US" sz="2400" dirty="0">
                <a:latin typeface="Comic Sans MS"/>
              </a:rPr>
            </a:br>
            <a:r>
              <a:rPr lang="en-US" sz="2400" dirty="0">
                <a:latin typeface="Comic Sans MS"/>
              </a:rPr>
              <a:t>How are you tested</a:t>
            </a:r>
            <a:r>
              <a:rPr lang="en-GB" sz="2400" dirty="0">
                <a:latin typeface="Comic Sans MS"/>
              </a:rPr>
              <a:t>?</a:t>
            </a:r>
            <a:endParaRPr lang="en-US" sz="2800" dirty="0">
              <a:latin typeface="Comic Sans MS" panose="030F0702030302020204" pitchFamily="66" charset="0"/>
            </a:endParaRPr>
          </a:p>
        </p:txBody>
      </p:sp>
      <p:sp>
        <p:nvSpPr>
          <p:cNvPr id="4" name="TextBox 3">
            <a:extLst>
              <a:ext uri="{FF2B5EF4-FFF2-40B4-BE49-F238E27FC236}">
                <a16:creationId xmlns:a16="http://schemas.microsoft.com/office/drawing/2014/main" id="{C0A2ED49-7CAD-78C6-F55E-7476A585C641}"/>
              </a:ext>
            </a:extLst>
          </p:cNvPr>
          <p:cNvSpPr txBox="1"/>
          <p:nvPr/>
        </p:nvSpPr>
        <p:spPr>
          <a:xfrm>
            <a:off x="2711624" y="589718"/>
            <a:ext cx="6093724" cy="584775"/>
          </a:xfrm>
          <a:prstGeom prst="rect">
            <a:avLst/>
          </a:prstGeom>
          <a:noFill/>
        </p:spPr>
        <p:txBody>
          <a:bodyPr wrap="square" lIns="91440" tIns="45720" rIns="91440" bIns="45720" anchor="t">
            <a:spAutoFit/>
          </a:bodyPr>
          <a:lstStyle/>
          <a:p>
            <a:pPr algn="ctr"/>
            <a:r>
              <a:rPr lang="en-US" sz="3200">
                <a:solidFill>
                  <a:srgbClr val="0033CC"/>
                </a:solidFill>
                <a:latin typeface="Comic Sans MS"/>
              </a:rPr>
              <a:t>Reflection</a:t>
            </a:r>
            <a:endParaRPr lang="en-AU" sz="3200">
              <a:solidFill>
                <a:srgbClr val="0033CC"/>
              </a:solidFill>
              <a:ea typeface="Calibri"/>
              <a:cs typeface="Calibri"/>
            </a:endParaRPr>
          </a:p>
        </p:txBody>
      </p:sp>
    </p:spTree>
    <p:extLst>
      <p:ext uri="{BB962C8B-B14F-4D97-AF65-F5344CB8AC3E}">
        <p14:creationId xmlns:p14="http://schemas.microsoft.com/office/powerpoint/2010/main" val="762340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392" y="758573"/>
            <a:ext cx="11849789" cy="5830122"/>
          </a:xfrm>
          <a:prstGeom prst="rect">
            <a:avLst/>
          </a:prstGeom>
        </p:spPr>
        <p:txBody>
          <a:bodyPr wrap="square" lIns="91440" tIns="45720" rIns="91440" bIns="45720" anchor="t">
            <a:spAutoFit/>
          </a:bodyPr>
          <a:lstStyle/>
          <a:p>
            <a:pPr>
              <a:lnSpc>
                <a:spcPct val="150000"/>
              </a:lnSpc>
            </a:pPr>
            <a:r>
              <a:rPr lang="en-US" sz="2200" dirty="0">
                <a:solidFill>
                  <a:srgbClr val="0033CC"/>
                </a:solidFill>
                <a:latin typeface="Comic Sans MS"/>
                <a:ea typeface="Tahoma"/>
                <a:cs typeface="Segoe UI"/>
              </a:rPr>
              <a:t>Reader 1:</a:t>
            </a:r>
            <a:r>
              <a:rPr lang="en-US" sz="2200" dirty="0">
                <a:solidFill>
                  <a:srgbClr val="0033CC"/>
                </a:solidFill>
                <a:latin typeface="Comic Sans MS"/>
                <a:ea typeface="Tahoma"/>
                <a:cs typeface="Tahoma"/>
              </a:rPr>
              <a:t> </a:t>
            </a:r>
            <a:r>
              <a:rPr lang="en-US" sz="2200" dirty="0">
                <a:latin typeface="Comic Sans MS"/>
                <a:ea typeface="Tahoma"/>
                <a:cs typeface="Tahoma"/>
              </a:rPr>
              <a:t>The first reading is from </a:t>
            </a:r>
            <a:r>
              <a:rPr lang="en-US" sz="2200" b="1" dirty="0">
                <a:latin typeface="Comic Sans MS"/>
                <a:ea typeface="+mn-lt"/>
                <a:cs typeface="Times New Roman"/>
              </a:rPr>
              <a:t>Daniel 7.1-3, 15-18</a:t>
            </a:r>
            <a:endParaRPr lang="en-US" sz="2200" b="1" dirty="0">
              <a:latin typeface="Comic Sans MS"/>
              <a:ea typeface="Tahoma"/>
              <a:cs typeface="Tahoma"/>
            </a:endParaRPr>
          </a:p>
          <a:p>
            <a:pPr>
              <a:lnSpc>
                <a:spcPct val="150000"/>
              </a:lnSpc>
            </a:pPr>
            <a:r>
              <a:rPr lang="en-US" sz="2200" baseline="30000" dirty="0">
                <a:latin typeface="Comic Sans MS"/>
              </a:rPr>
              <a:t>1</a:t>
            </a:r>
            <a:r>
              <a:rPr lang="en-US" sz="2200" dirty="0">
                <a:latin typeface="Comic Sans MS"/>
              </a:rPr>
              <a:t>In the first year of King Belshazzar of Babylon, Daniel had a dream and visions of his head as he lay in bed. Then he wrote down the dream: </a:t>
            </a:r>
            <a:r>
              <a:rPr lang="en-US" sz="2200" baseline="30000" dirty="0">
                <a:latin typeface="Comic Sans MS"/>
              </a:rPr>
              <a:t>2</a:t>
            </a:r>
            <a:r>
              <a:rPr lang="en-US" sz="2200" dirty="0">
                <a:latin typeface="Comic Sans MS"/>
              </a:rPr>
              <a:t>I, Daniel, saw in my vision by night the four winds of heaven stirring up the great sea, </a:t>
            </a:r>
            <a:r>
              <a:rPr lang="en-US" sz="2200" baseline="30000" dirty="0">
                <a:latin typeface="Comic Sans MS"/>
              </a:rPr>
              <a:t>3</a:t>
            </a:r>
            <a:r>
              <a:rPr lang="en-US" sz="2200" dirty="0">
                <a:latin typeface="Comic Sans MS"/>
              </a:rPr>
              <a:t>and four great beasts came up out of the sea, different from one another.</a:t>
            </a:r>
            <a:br>
              <a:rPr lang="en-US" sz="2200" dirty="0">
                <a:latin typeface="Comic Sans MS"/>
              </a:rPr>
            </a:br>
            <a:r>
              <a:rPr lang="en-US" sz="700" dirty="0">
                <a:solidFill>
                  <a:schemeClr val="bg1"/>
                </a:solidFill>
                <a:latin typeface="Comic Sans MS"/>
              </a:rPr>
              <a:t>.</a:t>
            </a:r>
            <a:br>
              <a:rPr lang="en-US" sz="2200" dirty="0">
                <a:latin typeface="Comic Sans MS"/>
              </a:rPr>
            </a:br>
            <a:r>
              <a:rPr lang="en-US" sz="2200" baseline="30000" dirty="0">
                <a:latin typeface="Comic Sans MS"/>
              </a:rPr>
              <a:t>15</a:t>
            </a:r>
            <a:r>
              <a:rPr lang="en-US" sz="2200" dirty="0">
                <a:latin typeface="Comic Sans MS"/>
              </a:rPr>
              <a:t>As for me, Daniel, my spirit was troubled within me, and the visions of my head terrified me. </a:t>
            </a:r>
            <a:r>
              <a:rPr lang="en-US" sz="2200" baseline="30000" dirty="0">
                <a:latin typeface="Comic Sans MS"/>
              </a:rPr>
              <a:t>16</a:t>
            </a:r>
            <a:r>
              <a:rPr lang="en-US" sz="2200" dirty="0">
                <a:latin typeface="Comic Sans MS"/>
              </a:rPr>
              <a:t>I approached one of the attendants to ask him the truth concerning all this. So he said that he would disclose to me the interpretation of the matter: </a:t>
            </a:r>
            <a:r>
              <a:rPr lang="en-US" sz="2200" baseline="30000" dirty="0">
                <a:latin typeface="Comic Sans MS"/>
              </a:rPr>
              <a:t>17</a:t>
            </a:r>
            <a:r>
              <a:rPr lang="en-US" sz="2200" dirty="0">
                <a:latin typeface="Comic Sans MS"/>
              </a:rPr>
              <a:t>“As for these four great beasts, four kings shall arise out of the earth. </a:t>
            </a:r>
            <a:r>
              <a:rPr lang="en-US" sz="2200" baseline="30000" dirty="0">
                <a:latin typeface="Comic Sans MS"/>
              </a:rPr>
              <a:t>18</a:t>
            </a:r>
            <a:r>
              <a:rPr lang="en-US" sz="2200" dirty="0">
                <a:latin typeface="Comic Sans MS"/>
              </a:rPr>
              <a:t>But the holy ones of the Most High shall receive the kingdom and possess the kingdom forever—forever and ever.”</a:t>
            </a:r>
            <a:endParaRPr lang="en-GB" sz="2200" dirty="0">
              <a:latin typeface="Comic Sans MS"/>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214392" y="0"/>
            <a:ext cx="11756358" cy="758573"/>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dirty="0">
                <a:solidFill>
                  <a:srgbClr val="0033CC"/>
                </a:solidFill>
                <a:latin typeface="Comic Sans MS"/>
              </a:rPr>
              <a:t>[The 1st reader unmutes] </a:t>
            </a:r>
          </a:p>
          <a:p>
            <a:pPr algn="l"/>
            <a:r>
              <a:rPr lang="en-GB" sz="2300" dirty="0">
                <a:solidFill>
                  <a:srgbClr val="0033CC"/>
                </a:solidFill>
                <a:latin typeface="Comic Sans MS"/>
              </a:rPr>
              <a:t>Leader:</a:t>
            </a:r>
            <a:r>
              <a:rPr lang="en-GB" sz="2300" dirty="0">
                <a:solidFill>
                  <a:srgbClr val="D6A300"/>
                </a:solidFill>
                <a:latin typeface="Comic Sans MS"/>
              </a:rPr>
              <a:t> </a:t>
            </a:r>
            <a:r>
              <a:rPr lang="en-GB" sz="2300" dirty="0">
                <a:latin typeface="Comic Sans MS"/>
              </a:rPr>
              <a:t>I invite the 1st Reader to unmute and offer the 1st reading when ready.</a:t>
            </a:r>
            <a:endParaRPr lang="en-US" sz="2300" b="1" dirty="0">
              <a:solidFill>
                <a:srgbClr val="E3960B"/>
              </a:solidFill>
              <a:latin typeface="Comic Sans MS"/>
            </a:endParaRPr>
          </a:p>
        </p:txBody>
      </p:sp>
      <p:sp>
        <p:nvSpPr>
          <p:cNvPr id="2" name="TextBox 1">
            <a:extLst>
              <a:ext uri="{FF2B5EF4-FFF2-40B4-BE49-F238E27FC236}">
                <a16:creationId xmlns:a16="http://schemas.microsoft.com/office/drawing/2014/main" id="{CAA24890-8414-F8FB-B5DD-C1F33E32E45B}"/>
              </a:ext>
            </a:extLst>
          </p:cNvPr>
          <p:cNvSpPr txBox="1"/>
          <p:nvPr/>
        </p:nvSpPr>
        <p:spPr>
          <a:xfrm>
            <a:off x="1658648" y="6304425"/>
            <a:ext cx="8867846" cy="43088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latin typeface="Comic Sans MS"/>
                <a:cs typeface="Segoe UI"/>
              </a:rPr>
              <a:t>For the word of the Lord. </a:t>
            </a:r>
            <a:r>
              <a:rPr lang="en-US" sz="2200" b="1" dirty="0">
                <a:latin typeface="Comic Sans MS"/>
                <a:cs typeface="Segoe UI"/>
              </a:rPr>
              <a:t>Thanks be to God.</a:t>
            </a:r>
            <a:r>
              <a:rPr lang="en-US" sz="2200" dirty="0">
                <a:latin typeface="Comic Sans MS"/>
                <a:cs typeface="Segoe UI"/>
              </a:rPr>
              <a:t>​</a:t>
            </a:r>
            <a:endParaRPr lang="en-US" sz="2200" dirty="0">
              <a:ea typeface="Calibri"/>
              <a:cs typeface="Calibri"/>
            </a:endParaRPr>
          </a:p>
        </p:txBody>
      </p:sp>
    </p:spTree>
    <p:extLst>
      <p:ext uri="{BB962C8B-B14F-4D97-AF65-F5344CB8AC3E}">
        <p14:creationId xmlns:p14="http://schemas.microsoft.com/office/powerpoint/2010/main" val="3913237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30" y="176847"/>
            <a:ext cx="11805556" cy="1139094"/>
          </a:xfrm>
          <a:prstGeom prst="rect">
            <a:avLst/>
          </a:prstGeom>
        </p:spPr>
        <p:txBody>
          <a:bodyPr wrap="square" lIns="91440" tIns="45720" rIns="91440" bIns="45720" anchor="t">
            <a:spAutoFit/>
          </a:bodyPr>
          <a:lstStyle/>
          <a:p>
            <a:pPr>
              <a:lnSpc>
                <a:spcPct val="150000"/>
              </a:lnSpc>
            </a:pPr>
            <a:r>
              <a:rPr lang="en-GB" sz="2400" dirty="0">
                <a:solidFill>
                  <a:srgbClr val="0033CC"/>
                </a:solidFill>
                <a:latin typeface="Comic Sans MS"/>
              </a:rPr>
              <a:t>Leader:</a:t>
            </a:r>
            <a:r>
              <a:rPr lang="en-GB" sz="2400" dirty="0">
                <a:solidFill>
                  <a:srgbClr val="D6A300"/>
                </a:solidFill>
                <a:latin typeface="Comic Sans MS"/>
              </a:rPr>
              <a:t> </a:t>
            </a:r>
            <a:r>
              <a:rPr lang="en-US" sz="2400" dirty="0">
                <a:latin typeface="Comic Sans MS"/>
              </a:rPr>
              <a:t>We now say the psalm antiphonally, I invite the first reader to lead and we will all respond with the </a:t>
            </a:r>
            <a:r>
              <a:rPr lang="en-US" sz="2400" b="1" dirty="0">
                <a:latin typeface="Comic Sans MS"/>
              </a:rPr>
              <a:t>Response in Bold</a:t>
            </a:r>
            <a:r>
              <a:rPr lang="en-US" sz="2400" dirty="0">
                <a:latin typeface="Comic Sans MS"/>
              </a:rPr>
              <a:t> along with our cantor as our voice. </a:t>
            </a:r>
            <a:endParaRPr lang="en-GB" sz="2400" dirty="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92758" y="2780928"/>
            <a:ext cx="2259742" cy="544060"/>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200" b="1" u="none" strike="noStrike">
                <a:solidFill>
                  <a:srgbClr val="333333"/>
                </a:solidFill>
                <a:effectLst/>
                <a:latin typeface="Comic Sans MS"/>
              </a:rPr>
              <a:t>Psalm</a:t>
            </a:r>
            <a:r>
              <a:rPr lang="en-AU" sz="2200" b="1">
                <a:solidFill>
                  <a:srgbClr val="333333"/>
                </a:solidFill>
                <a:latin typeface="Comic Sans MS"/>
              </a:rPr>
              <a:t> </a:t>
            </a:r>
            <a:r>
              <a:rPr lang="en-US" sz="2200" b="1">
                <a:latin typeface="Comic Sans MS"/>
              </a:rPr>
              <a:t> 149</a:t>
            </a:r>
            <a:endParaRPr lang="en-AU" sz="2200" b="1" u="none" strike="noStrike">
              <a:solidFill>
                <a:srgbClr val="333333"/>
              </a:solidFill>
              <a:effectLst/>
              <a:latin typeface="Comic Sans MS"/>
            </a:endParaRPr>
          </a:p>
        </p:txBody>
      </p:sp>
      <p:sp>
        <p:nvSpPr>
          <p:cNvPr id="5" name="Rectangle 4">
            <a:extLst>
              <a:ext uri="{FF2B5EF4-FFF2-40B4-BE49-F238E27FC236}">
                <a16:creationId xmlns:a16="http://schemas.microsoft.com/office/drawing/2014/main" id="{E83CFF85-B8A3-1753-9369-5C7164D2C5B7}"/>
              </a:ext>
            </a:extLst>
          </p:cNvPr>
          <p:cNvSpPr/>
          <p:nvPr/>
        </p:nvSpPr>
        <p:spPr>
          <a:xfrm>
            <a:off x="9717452" y="6063977"/>
            <a:ext cx="2035498" cy="400110"/>
          </a:xfrm>
          <a:prstGeom prst="rect">
            <a:avLst/>
          </a:prstGeom>
        </p:spPr>
        <p:txBody>
          <a:bodyPr wrap="square" lIns="91440" tIns="45720" rIns="91440" bIns="45720" anchor="t">
            <a:spAutoFit/>
          </a:bodyPr>
          <a:lstStyle/>
          <a:p>
            <a:r>
              <a:rPr lang="en-GB" sz="2000">
                <a:solidFill>
                  <a:srgbClr val="0033CC"/>
                </a:solidFill>
                <a:latin typeface="Comic Sans MS"/>
              </a:rPr>
              <a:t>Continues…</a:t>
            </a:r>
            <a:endParaRPr lang="en-AU" sz="2000">
              <a:solidFill>
                <a:srgbClr val="0033CC"/>
              </a:solidFill>
              <a:ea typeface="Calibri"/>
              <a:cs typeface="Calibri"/>
            </a:endParaRPr>
          </a:p>
        </p:txBody>
      </p:sp>
      <p:sp>
        <p:nvSpPr>
          <p:cNvPr id="8" name="TextBox 7">
            <a:extLst>
              <a:ext uri="{FF2B5EF4-FFF2-40B4-BE49-F238E27FC236}">
                <a16:creationId xmlns:a16="http://schemas.microsoft.com/office/drawing/2014/main" id="{86E761D8-CD87-A027-6FA8-C19FF571E8CE}"/>
              </a:ext>
            </a:extLst>
          </p:cNvPr>
          <p:cNvSpPr txBox="1"/>
          <p:nvPr/>
        </p:nvSpPr>
        <p:spPr>
          <a:xfrm>
            <a:off x="2237360" y="1591941"/>
            <a:ext cx="9514856" cy="4280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aseline="30000" dirty="0">
                <a:solidFill>
                  <a:srgbClr val="000000"/>
                </a:solidFill>
                <a:latin typeface="Tahoma"/>
                <a:ea typeface="Tahoma"/>
                <a:cs typeface="Tahoma"/>
              </a:rPr>
              <a:t>1</a:t>
            </a:r>
            <a:r>
              <a:rPr lang="en-US" sz="2300" dirty="0">
                <a:solidFill>
                  <a:srgbClr val="000000"/>
                </a:solidFill>
                <a:latin typeface="Comic Sans MS"/>
              </a:rPr>
              <a:t> O praise the Lord, and sing to the Lord a new song:</a:t>
            </a:r>
          </a:p>
          <a:p>
            <a:pPr>
              <a:lnSpc>
                <a:spcPct val="150000"/>
              </a:lnSpc>
            </a:pPr>
            <a:r>
              <a:rPr lang="en-US" sz="2300" dirty="0">
                <a:solidFill>
                  <a:srgbClr val="000000"/>
                </a:solidFill>
                <a:latin typeface="Comic Sans MS"/>
              </a:rPr>
              <a:t>O praise him in the assembly of the faithful.</a:t>
            </a:r>
          </a:p>
          <a:p>
            <a:pPr>
              <a:lnSpc>
                <a:spcPct val="150000"/>
              </a:lnSpc>
            </a:pPr>
            <a:r>
              <a:rPr lang="en-US" sz="2300" b="1" baseline="30000" dirty="0">
                <a:solidFill>
                  <a:srgbClr val="000000"/>
                </a:solidFill>
                <a:latin typeface="Comic Sans MS"/>
              </a:rPr>
              <a:t>2</a:t>
            </a:r>
            <a:r>
              <a:rPr lang="en-US" sz="2300" b="1" dirty="0">
                <a:solidFill>
                  <a:srgbClr val="000000"/>
                </a:solidFill>
                <a:latin typeface="Comic Sans MS"/>
              </a:rPr>
              <a:t> Let Israel rejoice in him that made him:</a:t>
            </a:r>
          </a:p>
          <a:p>
            <a:pPr>
              <a:lnSpc>
                <a:spcPct val="150000"/>
              </a:lnSpc>
            </a:pPr>
            <a:r>
              <a:rPr lang="en-US" sz="2300" b="1" dirty="0">
                <a:solidFill>
                  <a:srgbClr val="000000"/>
                </a:solidFill>
                <a:latin typeface="Comic Sans MS"/>
              </a:rPr>
              <a:t>let the children of Zion be joyful in their king.</a:t>
            </a:r>
          </a:p>
          <a:p>
            <a:pPr>
              <a:lnSpc>
                <a:spcPct val="150000"/>
              </a:lnSpc>
            </a:pPr>
            <a:r>
              <a:rPr lang="en-US" sz="2300" b="1" baseline="30000" dirty="0">
                <a:solidFill>
                  <a:srgbClr val="000000"/>
                </a:solidFill>
                <a:latin typeface="Comic Sans MS"/>
              </a:rPr>
              <a:t>3</a:t>
            </a:r>
            <a:r>
              <a:rPr lang="en-US" sz="2300" dirty="0">
                <a:solidFill>
                  <a:srgbClr val="000000"/>
                </a:solidFill>
                <a:latin typeface="Comic Sans MS"/>
              </a:rPr>
              <a:t> Let them praise him in the dance:</a:t>
            </a:r>
          </a:p>
          <a:p>
            <a:pPr>
              <a:lnSpc>
                <a:spcPct val="150000"/>
              </a:lnSpc>
            </a:pPr>
            <a:r>
              <a:rPr lang="en-US" sz="2300" dirty="0">
                <a:solidFill>
                  <a:srgbClr val="000000"/>
                </a:solidFill>
                <a:latin typeface="Comic Sans MS"/>
              </a:rPr>
              <a:t>let them sing his praise with timbrel and with harp.</a:t>
            </a:r>
          </a:p>
          <a:p>
            <a:pPr>
              <a:lnSpc>
                <a:spcPct val="150000"/>
              </a:lnSpc>
            </a:pPr>
            <a:r>
              <a:rPr lang="en-US" sz="2300" b="1" baseline="30000" dirty="0">
                <a:solidFill>
                  <a:srgbClr val="000000"/>
                </a:solidFill>
                <a:latin typeface="Comic Sans MS"/>
              </a:rPr>
              <a:t>4</a:t>
            </a:r>
            <a:r>
              <a:rPr lang="en-US" sz="2300" b="1" dirty="0">
                <a:solidFill>
                  <a:srgbClr val="000000"/>
                </a:solidFill>
                <a:latin typeface="Comic Sans MS"/>
              </a:rPr>
              <a:t> For the Lord takes delight in his people:</a:t>
            </a:r>
          </a:p>
          <a:p>
            <a:pPr>
              <a:lnSpc>
                <a:spcPct val="150000"/>
              </a:lnSpc>
            </a:pPr>
            <a:r>
              <a:rPr lang="en-US" sz="2300" b="1" dirty="0">
                <a:solidFill>
                  <a:srgbClr val="000000"/>
                </a:solidFill>
                <a:latin typeface="Comic Sans MS"/>
              </a:rPr>
              <a:t>he adorns the meek with his salvation.</a:t>
            </a:r>
          </a:p>
        </p:txBody>
      </p:sp>
    </p:spTree>
    <p:extLst>
      <p:ext uri="{BB962C8B-B14F-4D97-AF65-F5344CB8AC3E}">
        <p14:creationId xmlns:p14="http://schemas.microsoft.com/office/powerpoint/2010/main" val="4012354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4526-9D04-1793-2250-73123ACDF4D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A149602-B473-6CF1-B1B0-1F8F0678A9D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6" name="TextBox 5">
            <a:extLst>
              <a:ext uri="{FF2B5EF4-FFF2-40B4-BE49-F238E27FC236}">
                <a16:creationId xmlns:a16="http://schemas.microsoft.com/office/drawing/2014/main" id="{0A0E8129-B630-12A6-CF0C-EF830332CDE1}"/>
              </a:ext>
            </a:extLst>
          </p:cNvPr>
          <p:cNvSpPr txBox="1"/>
          <p:nvPr/>
        </p:nvSpPr>
        <p:spPr>
          <a:xfrm>
            <a:off x="1391544" y="660856"/>
            <a:ext cx="9412331" cy="53428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300" b="1" baseline="30000" dirty="0">
                <a:solidFill>
                  <a:srgbClr val="000000"/>
                </a:solidFill>
                <a:latin typeface="Comic Sans MS"/>
                <a:ea typeface="Tahoma"/>
                <a:cs typeface="Tahoma"/>
              </a:rPr>
              <a:t>5</a:t>
            </a:r>
            <a:r>
              <a:rPr lang="en-US" sz="2300" dirty="0">
                <a:solidFill>
                  <a:srgbClr val="000000"/>
                </a:solidFill>
                <a:latin typeface="Comic Sans MS"/>
                <a:ea typeface="Tahoma"/>
                <a:cs typeface="Tahoma"/>
              </a:rPr>
              <a:t> Let his faithful ones exult in his glory:</a:t>
            </a:r>
          </a:p>
          <a:p>
            <a:pPr>
              <a:lnSpc>
                <a:spcPct val="150000"/>
              </a:lnSpc>
            </a:pPr>
            <a:r>
              <a:rPr lang="en-US" sz="2300" dirty="0">
                <a:solidFill>
                  <a:srgbClr val="000000"/>
                </a:solidFill>
                <a:latin typeface="Comic Sans MS"/>
                <a:ea typeface="Tahoma"/>
                <a:cs typeface="Tahoma"/>
              </a:rPr>
              <a:t>let them sing for joy upon their beds.</a:t>
            </a:r>
          </a:p>
          <a:p>
            <a:pPr>
              <a:lnSpc>
                <a:spcPct val="150000"/>
              </a:lnSpc>
            </a:pPr>
            <a:r>
              <a:rPr lang="en-US" sz="2300" b="1" baseline="30000" dirty="0">
                <a:solidFill>
                  <a:srgbClr val="000000"/>
                </a:solidFill>
                <a:latin typeface="Comic Sans MS"/>
                <a:ea typeface="Tahoma"/>
                <a:cs typeface="Tahoma"/>
              </a:rPr>
              <a:t>6</a:t>
            </a:r>
            <a:r>
              <a:rPr lang="en-US" sz="2300" b="1" dirty="0">
                <a:solidFill>
                  <a:srgbClr val="000000"/>
                </a:solidFill>
                <a:latin typeface="Comic Sans MS"/>
                <a:ea typeface="Tahoma"/>
                <a:cs typeface="Tahoma"/>
              </a:rPr>
              <a:t> Let the high praises of God be in their mouths:</a:t>
            </a:r>
            <a:endParaRPr lang="en-US" sz="2300" dirty="0">
              <a:latin typeface="Comic Sans MS"/>
              <a:ea typeface="Tahoma"/>
              <a:cs typeface="Tahoma"/>
            </a:endParaRPr>
          </a:p>
          <a:p>
            <a:pPr>
              <a:lnSpc>
                <a:spcPct val="150000"/>
              </a:lnSpc>
            </a:pPr>
            <a:r>
              <a:rPr lang="en-US" sz="2300" b="1" dirty="0">
                <a:solidFill>
                  <a:srgbClr val="000000"/>
                </a:solidFill>
                <a:latin typeface="Comic Sans MS"/>
                <a:ea typeface="Tahoma"/>
                <a:cs typeface="Tahoma"/>
              </a:rPr>
              <a:t>and a two-edged sword in their hands,</a:t>
            </a:r>
          </a:p>
          <a:p>
            <a:pPr>
              <a:lnSpc>
                <a:spcPct val="150000"/>
              </a:lnSpc>
            </a:pPr>
            <a:r>
              <a:rPr lang="en-US" sz="2300" b="1" baseline="30000" dirty="0">
                <a:solidFill>
                  <a:srgbClr val="000000"/>
                </a:solidFill>
                <a:latin typeface="Comic Sans MS"/>
                <a:ea typeface="Tahoma"/>
                <a:cs typeface="Tahoma"/>
              </a:rPr>
              <a:t>7</a:t>
            </a:r>
            <a:r>
              <a:rPr lang="en-US" sz="2300" dirty="0">
                <a:solidFill>
                  <a:srgbClr val="000000"/>
                </a:solidFill>
                <a:latin typeface="Comic Sans MS"/>
                <a:ea typeface="Tahoma"/>
                <a:cs typeface="Tahoma"/>
              </a:rPr>
              <a:t> To execute vengeance on the nations:</a:t>
            </a:r>
          </a:p>
          <a:p>
            <a:pPr>
              <a:lnSpc>
                <a:spcPct val="150000"/>
              </a:lnSpc>
            </a:pPr>
            <a:r>
              <a:rPr lang="en-US" sz="2300" dirty="0">
                <a:solidFill>
                  <a:srgbClr val="000000"/>
                </a:solidFill>
                <a:latin typeface="Comic Sans MS"/>
                <a:ea typeface="Tahoma"/>
                <a:cs typeface="Tahoma"/>
              </a:rPr>
              <a:t>and chastisement upon the peoples,</a:t>
            </a:r>
          </a:p>
          <a:p>
            <a:pPr>
              <a:lnSpc>
                <a:spcPct val="150000"/>
              </a:lnSpc>
            </a:pPr>
            <a:r>
              <a:rPr lang="en-US" sz="2300" b="1" baseline="30000" dirty="0">
                <a:solidFill>
                  <a:srgbClr val="000000"/>
                </a:solidFill>
                <a:latin typeface="Comic Sans MS"/>
                <a:ea typeface="Tahoma"/>
                <a:cs typeface="Tahoma"/>
              </a:rPr>
              <a:t>8</a:t>
            </a:r>
            <a:r>
              <a:rPr lang="en-US" sz="2300" b="1" dirty="0">
                <a:solidFill>
                  <a:srgbClr val="000000"/>
                </a:solidFill>
                <a:latin typeface="Comic Sans MS"/>
                <a:ea typeface="Tahoma"/>
                <a:cs typeface="Tahoma"/>
              </a:rPr>
              <a:t> To bind their kings in chains:</a:t>
            </a:r>
          </a:p>
          <a:p>
            <a:pPr>
              <a:lnSpc>
                <a:spcPct val="150000"/>
              </a:lnSpc>
            </a:pPr>
            <a:r>
              <a:rPr lang="en-US" sz="2300" b="1" dirty="0">
                <a:solidFill>
                  <a:srgbClr val="000000"/>
                </a:solidFill>
                <a:latin typeface="Comic Sans MS"/>
                <a:ea typeface="Tahoma"/>
                <a:cs typeface="Tahoma"/>
              </a:rPr>
              <a:t>and their nobles with fetters of iron,</a:t>
            </a:r>
          </a:p>
          <a:p>
            <a:pPr>
              <a:lnSpc>
                <a:spcPct val="150000"/>
              </a:lnSpc>
            </a:pPr>
            <a:r>
              <a:rPr lang="en-US" sz="2300" b="1" baseline="30000" dirty="0">
                <a:solidFill>
                  <a:srgbClr val="000000"/>
                </a:solidFill>
                <a:latin typeface="Comic Sans MS"/>
                <a:ea typeface="Tahoma"/>
                <a:cs typeface="Tahoma"/>
              </a:rPr>
              <a:t>9</a:t>
            </a:r>
            <a:r>
              <a:rPr lang="en-US" sz="2300" dirty="0">
                <a:solidFill>
                  <a:srgbClr val="000000"/>
                </a:solidFill>
                <a:latin typeface="Comic Sans MS"/>
                <a:ea typeface="Tahoma"/>
                <a:cs typeface="Tahoma"/>
              </a:rPr>
              <a:t> To visit upon them the judgement that is decreed:</a:t>
            </a:r>
          </a:p>
          <a:p>
            <a:pPr>
              <a:lnSpc>
                <a:spcPct val="150000"/>
              </a:lnSpc>
            </a:pPr>
            <a:r>
              <a:rPr lang="en-US" sz="2300" dirty="0">
                <a:solidFill>
                  <a:srgbClr val="000000"/>
                </a:solidFill>
                <a:latin typeface="Comic Sans MS"/>
                <a:ea typeface="Tahoma"/>
                <a:cs typeface="Tahoma"/>
              </a:rPr>
              <a:t>such </a:t>
            </a:r>
            <a:r>
              <a:rPr lang="en-US" sz="2300" dirty="0" err="1">
                <a:solidFill>
                  <a:srgbClr val="000000"/>
                </a:solidFill>
                <a:latin typeface="Comic Sans MS"/>
                <a:ea typeface="Tahoma"/>
                <a:cs typeface="Tahoma"/>
              </a:rPr>
              <a:t>honour</a:t>
            </a:r>
            <a:r>
              <a:rPr lang="en-US" sz="2300" dirty="0">
                <a:solidFill>
                  <a:srgbClr val="000000"/>
                </a:solidFill>
                <a:latin typeface="Comic Sans MS"/>
                <a:ea typeface="Tahoma"/>
                <a:cs typeface="Tahoma"/>
              </a:rPr>
              <a:t> belongs to all his faithful servants. Praise the Lord.</a:t>
            </a:r>
            <a:endParaRPr lang="en-US" sz="2200" dirty="0">
              <a:latin typeface="Comic Sans MS"/>
              <a:ea typeface="Tahoma"/>
              <a:cs typeface="Tahoma"/>
            </a:endParaRPr>
          </a:p>
        </p:txBody>
      </p:sp>
    </p:spTree>
    <p:extLst>
      <p:ext uri="{BB962C8B-B14F-4D97-AF65-F5344CB8AC3E}">
        <p14:creationId xmlns:p14="http://schemas.microsoft.com/office/powerpoint/2010/main" val="4051757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300515" y="1032087"/>
            <a:ext cx="11144992" cy="8976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endParaRPr lang="en-AU" sz="2200">
              <a:solidFill>
                <a:srgbClr val="0033CC"/>
              </a:solidFill>
              <a:latin typeface="Comic Sans MS"/>
              <a:ea typeface="Tahoma"/>
              <a:cs typeface="Tahoma"/>
            </a:endParaRPr>
          </a:p>
          <a:p>
            <a:pPr>
              <a:spcBef>
                <a:spcPts val="450"/>
              </a:spcBef>
              <a:spcAft>
                <a:spcPts val="450"/>
              </a:spcAft>
            </a:pPr>
            <a:r>
              <a:rPr lang="en-AU" sz="2200">
                <a:solidFill>
                  <a:srgbClr val="0033CC"/>
                </a:solidFill>
                <a:latin typeface="Comic Sans MS"/>
                <a:ea typeface="Tahoma"/>
                <a:cs typeface="Tahoma"/>
              </a:rPr>
              <a:t>Reader 2:</a:t>
            </a:r>
            <a:r>
              <a:rPr lang="en-AU" sz="2200">
                <a:solidFill>
                  <a:srgbClr val="D6A300"/>
                </a:solidFill>
                <a:latin typeface="Comic Sans MS"/>
                <a:ea typeface="Tahoma"/>
                <a:cs typeface="Tahoma"/>
              </a:rPr>
              <a:t> </a:t>
            </a:r>
            <a:r>
              <a:rPr lang="en-AU" sz="2200">
                <a:latin typeface="Comic Sans MS"/>
                <a:ea typeface="Tahoma"/>
                <a:cs typeface="Tahoma"/>
              </a:rPr>
              <a:t>The 2</a:t>
            </a:r>
            <a:r>
              <a:rPr lang="en-AU" sz="2200" baseline="30000">
                <a:latin typeface="Comic Sans MS"/>
                <a:ea typeface="Tahoma"/>
                <a:cs typeface="Tahoma"/>
              </a:rPr>
              <a:t>nd</a:t>
            </a:r>
            <a:r>
              <a:rPr lang="en-AU" sz="2200">
                <a:latin typeface="Comic Sans MS"/>
                <a:ea typeface="Tahoma"/>
                <a:cs typeface="Tahoma"/>
              </a:rPr>
              <a:t> Reading is from </a:t>
            </a:r>
            <a:r>
              <a:rPr lang="en-AU" sz="2200" b="1">
                <a:latin typeface="Comic Sans MS"/>
                <a:ea typeface="Tahoma"/>
                <a:cs typeface="Tahoma"/>
              </a:rPr>
              <a:t>Ephesians 1.11-23</a:t>
            </a:r>
            <a:endParaRPr lang="en-AU" sz="2200" b="1">
              <a:latin typeface="Comic Sans MS" panose="030F0902030302020204" pitchFamily="66" charset="0"/>
              <a:ea typeface="Tahoma"/>
              <a:cs typeface="Tahoma"/>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00515" y="44748"/>
            <a:ext cx="10943112"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33CC"/>
                </a:solidFill>
                <a:latin typeface="Comic Sans MS"/>
              </a:rPr>
              <a:t>[The 2nd reader unmutes] </a:t>
            </a:r>
            <a:endParaRPr lang="en-US" sz="2400">
              <a:solidFill>
                <a:srgbClr val="000000"/>
              </a:solidFill>
              <a:latin typeface="Calibri"/>
              <a:ea typeface="Calibri"/>
              <a:cs typeface="Calibri"/>
            </a:endParaRPr>
          </a:p>
          <a:p>
            <a:r>
              <a:rPr lang="en-GB" sz="2400">
                <a:solidFill>
                  <a:srgbClr val="0033CC"/>
                </a:solidFill>
                <a:latin typeface="Comic Sans MS"/>
              </a:rPr>
              <a:t>Leader:</a:t>
            </a:r>
            <a:r>
              <a:rPr lang="en-GB" sz="2400">
                <a:solidFill>
                  <a:srgbClr val="D6A300"/>
                </a:solidFill>
                <a:latin typeface="Comic Sans MS"/>
              </a:rPr>
              <a:t> </a:t>
            </a:r>
            <a:r>
              <a:rPr lang="en-GB" sz="2400">
                <a:latin typeface="Comic Sans MS"/>
              </a:rPr>
              <a:t>Thank you, 1</a:t>
            </a:r>
            <a:r>
              <a:rPr lang="en-GB" sz="2400" baseline="30000">
                <a:latin typeface="Comic Sans MS"/>
              </a:rPr>
              <a:t>st</a:t>
            </a:r>
            <a:r>
              <a:rPr lang="en-GB" sz="2400">
                <a:latin typeface="Comic Sans MS"/>
              </a:rPr>
              <a:t> reader. I invite the 2nd Reader to unmute and offer the 2nd reading when ready.</a:t>
            </a:r>
            <a:endParaRPr lang="en-US" sz="240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9727155" y="6056722"/>
            <a:ext cx="2035498" cy="400110"/>
          </a:xfrm>
          <a:prstGeom prst="rect">
            <a:avLst/>
          </a:prstGeom>
        </p:spPr>
        <p:txBody>
          <a:bodyPr wrap="square" lIns="91440" tIns="45720" rIns="91440" bIns="45720" anchor="t">
            <a:spAutoFit/>
          </a:bodyPr>
          <a:lstStyle/>
          <a:p>
            <a:r>
              <a:rPr lang="en-GB" sz="2000">
                <a:solidFill>
                  <a:srgbClr val="0033CC"/>
                </a:solidFill>
                <a:latin typeface="Comic Sans MS"/>
              </a:rPr>
              <a:t>Continues</a:t>
            </a:r>
            <a:r>
              <a:rPr lang="en-GB" sz="2000" b="1">
                <a:solidFill>
                  <a:srgbClr val="0033CC"/>
                </a:solidFill>
                <a:latin typeface="Comic Sans MS"/>
              </a:rPr>
              <a:t>…</a:t>
            </a:r>
            <a:endParaRPr lang="en-AU" sz="2000" b="1">
              <a:solidFill>
                <a:srgbClr val="0033CC"/>
              </a:solidFill>
              <a:ea typeface="Calibri"/>
              <a:cs typeface="Calibri"/>
            </a:endParaRPr>
          </a:p>
        </p:txBody>
      </p:sp>
      <p:sp>
        <p:nvSpPr>
          <p:cNvPr id="2" name="TextBox 1">
            <a:extLst>
              <a:ext uri="{FF2B5EF4-FFF2-40B4-BE49-F238E27FC236}">
                <a16:creationId xmlns:a16="http://schemas.microsoft.com/office/drawing/2014/main" id="{82EEC06C-48C0-BC45-CEB9-BE1C19EE96FA}"/>
              </a:ext>
            </a:extLst>
          </p:cNvPr>
          <p:cNvSpPr txBox="1"/>
          <p:nvPr/>
        </p:nvSpPr>
        <p:spPr>
          <a:xfrm>
            <a:off x="300493" y="1714974"/>
            <a:ext cx="11591155" cy="46067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baseline="30000" dirty="0">
                <a:latin typeface="Comic Sans MS"/>
                <a:ea typeface="Tahoma"/>
                <a:cs typeface="Tahoma"/>
              </a:rPr>
              <a:t>11 </a:t>
            </a:r>
            <a:r>
              <a:rPr lang="en-US" sz="2200" dirty="0">
                <a:latin typeface="Comic Sans MS"/>
                <a:ea typeface="Tahoma"/>
                <a:cs typeface="Tahoma"/>
              </a:rPr>
              <a:t>In Christ we have also obtained an inheritance, having been destined according to the purpose of him who accomplishes all things according to his counsel and will,</a:t>
            </a:r>
            <a:r>
              <a:rPr lang="en-US" sz="2200" baseline="30000" dirty="0">
                <a:latin typeface="Comic Sans MS"/>
                <a:ea typeface="Tahoma"/>
                <a:cs typeface="Tahoma"/>
              </a:rPr>
              <a:t> 12 </a:t>
            </a:r>
            <a:r>
              <a:rPr lang="en-US" sz="2200" dirty="0">
                <a:latin typeface="Comic Sans MS"/>
                <a:ea typeface="Tahoma"/>
                <a:cs typeface="Tahoma"/>
              </a:rPr>
              <a:t>so that we, who were the first to set our hope on Christ, might live for the praise of his glory. </a:t>
            </a:r>
            <a:r>
              <a:rPr lang="en-US" sz="2200" baseline="30000" dirty="0">
                <a:latin typeface="Comic Sans MS"/>
                <a:ea typeface="Tahoma"/>
                <a:cs typeface="Tahoma"/>
              </a:rPr>
              <a:t>13 </a:t>
            </a:r>
            <a:r>
              <a:rPr lang="en-US" sz="2200" dirty="0">
                <a:latin typeface="Comic Sans MS"/>
                <a:ea typeface="Tahoma"/>
                <a:cs typeface="Tahoma"/>
              </a:rPr>
              <a:t>In him you also, when you had heard the word of truth, the gospel of your salvation, and had believed in him, were marked with the seal of the promised Holy Spirit; </a:t>
            </a:r>
            <a:r>
              <a:rPr lang="en-US" sz="2200" baseline="30000" dirty="0">
                <a:latin typeface="Comic Sans MS"/>
                <a:ea typeface="Tahoma"/>
                <a:cs typeface="Tahoma"/>
              </a:rPr>
              <a:t>14 </a:t>
            </a:r>
            <a:r>
              <a:rPr lang="en-US" sz="2200" dirty="0">
                <a:latin typeface="Comic Sans MS"/>
                <a:ea typeface="Tahoma"/>
                <a:cs typeface="Tahoma"/>
              </a:rPr>
              <a:t>this is the pledge of our inheritance towards redemption as God’s own people, to the praise of his glory. </a:t>
            </a:r>
            <a:r>
              <a:rPr lang="en-US" sz="2200" baseline="30000" dirty="0">
                <a:latin typeface="Comic Sans MS"/>
                <a:ea typeface="Tahoma"/>
                <a:cs typeface="Tahoma"/>
              </a:rPr>
              <a:t>15 </a:t>
            </a:r>
            <a:r>
              <a:rPr lang="en-US" sz="2200" dirty="0">
                <a:latin typeface="Comic Sans MS"/>
                <a:ea typeface="Tahoma"/>
                <a:cs typeface="Tahoma"/>
              </a:rPr>
              <a:t>I have heard of your faith in the Lord Jesus and your love towards all the saints, and for this reason </a:t>
            </a:r>
            <a:r>
              <a:rPr lang="en-US" sz="2200" baseline="30000" dirty="0">
                <a:latin typeface="Comic Sans MS"/>
                <a:ea typeface="Tahoma"/>
                <a:cs typeface="Tahoma"/>
              </a:rPr>
              <a:t>16 </a:t>
            </a:r>
            <a:r>
              <a:rPr lang="en-US" sz="2200" dirty="0">
                <a:latin typeface="Comic Sans MS"/>
                <a:ea typeface="Tahoma"/>
                <a:cs typeface="Tahoma"/>
              </a:rPr>
              <a:t>I do not cease to give thanks for you as I remember you in my prayers. </a:t>
            </a:r>
          </a:p>
        </p:txBody>
      </p:sp>
    </p:spTree>
    <p:extLst>
      <p:ext uri="{BB962C8B-B14F-4D97-AF65-F5344CB8AC3E}">
        <p14:creationId xmlns:p14="http://schemas.microsoft.com/office/powerpoint/2010/main" val="91862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76" y="6093296"/>
            <a:ext cx="7452249" cy="461665"/>
          </a:xfrm>
          <a:prstGeom prst="rect">
            <a:avLst/>
          </a:prstGeom>
          <a:noFill/>
        </p:spPr>
        <p:txBody>
          <a:bodyPr wrap="square" lIns="91440" tIns="45720" rIns="91440" bIns="45720" rtlCol="0" anchor="t">
            <a:spAutoFit/>
          </a:bodyPr>
          <a:lstStyle/>
          <a:p>
            <a:r>
              <a:rPr lang="en-US" sz="2400">
                <a:latin typeface="Comic Sans MS"/>
              </a:rPr>
              <a:t>For the word of the Lord. </a:t>
            </a:r>
            <a:r>
              <a:rPr lang="en-US" sz="2400" b="1">
                <a:latin typeface="Comic Sans MS"/>
              </a:rPr>
              <a:t>Thanks be to God.</a:t>
            </a:r>
            <a:endParaRPr lang="en-GB" sz="2000">
              <a:solidFill>
                <a:srgbClr val="00B0F0"/>
              </a:solidFill>
              <a:latin typeface="Calibri"/>
              <a:cs typeface="Calibri"/>
            </a:endParaRPr>
          </a:p>
        </p:txBody>
      </p:sp>
      <p:sp>
        <p:nvSpPr>
          <p:cNvPr id="6" name="TextBox 5">
            <a:extLst>
              <a:ext uri="{FF2B5EF4-FFF2-40B4-BE49-F238E27FC236}">
                <a16:creationId xmlns:a16="http://schemas.microsoft.com/office/drawing/2014/main" id="{7FC13416-423D-4C76-8904-08D872886D89}"/>
              </a:ext>
            </a:extLst>
          </p:cNvPr>
          <p:cNvSpPr txBox="1"/>
          <p:nvPr/>
        </p:nvSpPr>
        <p:spPr>
          <a:xfrm>
            <a:off x="335360" y="260648"/>
            <a:ext cx="10929652" cy="6006773"/>
          </a:xfrm>
          <a:prstGeom prst="rect">
            <a:avLst/>
          </a:prstGeom>
          <a:noFill/>
        </p:spPr>
        <p:txBody>
          <a:bodyPr wrap="square" lIns="91440" tIns="45720" rIns="91440" bIns="45720" rtlCol="0" anchor="t">
            <a:spAutoFit/>
          </a:bodyPr>
          <a:lstStyle/>
          <a:p>
            <a:pPr>
              <a:lnSpc>
                <a:spcPct val="150000"/>
              </a:lnSpc>
            </a:pPr>
            <a:r>
              <a:rPr lang="en-US" sz="2200" baseline="30000" dirty="0">
                <a:latin typeface="Comic Sans MS"/>
                <a:ea typeface="Tahoma"/>
                <a:cs typeface="Tahoma"/>
              </a:rPr>
              <a:t>17 </a:t>
            </a:r>
            <a:r>
              <a:rPr lang="en-US" sz="2200" dirty="0">
                <a:latin typeface="Comic Sans MS"/>
                <a:ea typeface="Tahoma"/>
                <a:cs typeface="Tahoma"/>
              </a:rPr>
              <a:t>I pray that the God of our Lord Jesus Christ, the Father of glory, may give you a spirit of wisdom and revelation as you come to know him, </a:t>
            </a:r>
            <a:r>
              <a:rPr lang="en-US" sz="2200" baseline="30000" dirty="0">
                <a:latin typeface="Comic Sans MS"/>
                <a:ea typeface="Tahoma"/>
                <a:cs typeface="Tahoma"/>
              </a:rPr>
              <a:t>18</a:t>
            </a:r>
            <a:r>
              <a:rPr lang="en-US" sz="2200" dirty="0">
                <a:latin typeface="Comic Sans MS"/>
                <a:ea typeface="Tahoma"/>
                <a:cs typeface="Tahoma"/>
              </a:rPr>
              <a:t> so that, with the eyes of your heart enlightened, you may know what is the hope to which he has called you, what are the riches of his glorious inheritance among the saints, </a:t>
            </a:r>
            <a:r>
              <a:rPr lang="en-US" sz="2200" baseline="30000" dirty="0">
                <a:latin typeface="Comic Sans MS"/>
                <a:ea typeface="Tahoma"/>
                <a:cs typeface="Tahoma"/>
              </a:rPr>
              <a:t>19</a:t>
            </a:r>
            <a:r>
              <a:rPr lang="en-US" sz="2200" dirty="0">
                <a:latin typeface="Comic Sans MS"/>
                <a:ea typeface="Tahoma"/>
                <a:cs typeface="Tahoma"/>
              </a:rPr>
              <a:t> and what is the immeasurable greatness of his power for us who believe, according to the working of his great power. </a:t>
            </a:r>
            <a:r>
              <a:rPr lang="en-US" sz="2200" baseline="30000" dirty="0">
                <a:latin typeface="Comic Sans MS"/>
                <a:ea typeface="Tahoma"/>
                <a:cs typeface="Tahoma"/>
              </a:rPr>
              <a:t>20</a:t>
            </a:r>
            <a:r>
              <a:rPr lang="en-US" sz="2200" dirty="0">
                <a:latin typeface="Comic Sans MS"/>
                <a:ea typeface="Tahoma"/>
                <a:cs typeface="Tahoma"/>
              </a:rPr>
              <a:t> God put this power to work in Christ when he raised him from the dead and seated him at his right hand in the heavenly places, </a:t>
            </a:r>
            <a:r>
              <a:rPr lang="en-US" sz="2200" baseline="30000" dirty="0">
                <a:latin typeface="Comic Sans MS"/>
                <a:ea typeface="Tahoma"/>
                <a:cs typeface="Tahoma"/>
              </a:rPr>
              <a:t>21</a:t>
            </a:r>
            <a:r>
              <a:rPr lang="en-US" sz="2200" dirty="0">
                <a:latin typeface="Comic Sans MS"/>
                <a:ea typeface="Tahoma"/>
                <a:cs typeface="Tahoma"/>
              </a:rPr>
              <a:t> far above all rule and authority and power and dominion, and above every name that is named, not only in this age but also in the age to come. </a:t>
            </a:r>
            <a:r>
              <a:rPr lang="en-US" sz="2200" baseline="30000" dirty="0">
                <a:latin typeface="Comic Sans MS"/>
                <a:ea typeface="Tahoma"/>
                <a:cs typeface="Tahoma"/>
              </a:rPr>
              <a:t>22</a:t>
            </a:r>
            <a:r>
              <a:rPr lang="en-US" sz="2200" dirty="0">
                <a:latin typeface="Comic Sans MS"/>
                <a:ea typeface="Tahoma"/>
                <a:cs typeface="Tahoma"/>
              </a:rPr>
              <a:t> And he has put all things under his feet and has made him the head over all things for the church, </a:t>
            </a:r>
            <a:r>
              <a:rPr lang="en-US" sz="2200" baseline="30000" dirty="0">
                <a:latin typeface="Comic Sans MS"/>
                <a:ea typeface="Tahoma"/>
                <a:cs typeface="Tahoma"/>
              </a:rPr>
              <a:t>23</a:t>
            </a:r>
            <a:r>
              <a:rPr lang="en-US" sz="2200" dirty="0">
                <a:latin typeface="Comic Sans MS"/>
                <a:ea typeface="Tahoma"/>
                <a:cs typeface="Tahoma"/>
              </a:rPr>
              <a:t> which is his body, the fullness of him who fills all in all.</a:t>
            </a:r>
          </a:p>
          <a:p>
            <a:endParaRPr lang="en-US" sz="3200" baseline="30000" dirty="0">
              <a:latin typeface="Times New Roman"/>
              <a:cs typeface="Calibri"/>
            </a:endParaRPr>
          </a:p>
        </p:txBody>
      </p:sp>
    </p:spTree>
    <p:extLst>
      <p:ext uri="{BB962C8B-B14F-4D97-AF65-F5344CB8AC3E}">
        <p14:creationId xmlns:p14="http://schemas.microsoft.com/office/powerpoint/2010/main" val="2346282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26</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0033CC"/>
                </a:solidFill>
                <a:latin typeface="Comic Sans MS"/>
              </a:rPr>
              <a:t>We pause before </a:t>
            </a:r>
          </a:p>
          <a:p>
            <a:pPr algn="ctr">
              <a:lnSpc>
                <a:spcPct val="114999"/>
              </a:lnSpc>
            </a:pPr>
            <a:r>
              <a:rPr lang="en-US" sz="4000" b="1">
                <a:solidFill>
                  <a:srgbClr val="0033CC"/>
                </a:solidFill>
                <a:latin typeface="Comic Sans MS"/>
              </a:rPr>
              <a:t>​the Gospel </a:t>
            </a:r>
            <a:r>
              <a:rPr lang="en-US" sz="4000" b="1">
                <a:solidFill>
                  <a:srgbClr val="E3960B"/>
                </a:solidFill>
                <a:latin typeface="Comic Sans MS"/>
              </a:rPr>
              <a:t>​​</a:t>
            </a:r>
            <a:endParaRPr lang="en-US" sz="4000" b="1">
              <a:solidFill>
                <a:srgbClr val="E3960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89432" y="223420"/>
            <a:ext cx="12013135" cy="1046761"/>
          </a:xfrm>
          <a:prstGeom prst="rect">
            <a:avLst/>
          </a:prstGeom>
          <a:noFill/>
        </p:spPr>
        <p:txBody>
          <a:bodyPr wrap="square" lIns="91440" tIns="45720" rIns="91440" bIns="45720" anchor="t">
            <a:spAutoFit/>
          </a:bodyPr>
          <a:lstStyle/>
          <a:p>
            <a:pPr algn="ctr">
              <a:lnSpc>
                <a:spcPct val="150000"/>
              </a:lnSpc>
            </a:pPr>
            <a:r>
              <a:rPr lang="en-GB" sz="2000">
                <a:latin typeface="Comic Sans MS"/>
              </a:rPr>
              <a:t>The Gospel of our Lord Jesus Christ according to St Luke Chapter 6 beginning at the 20th verse. </a:t>
            </a:r>
          </a:p>
          <a:p>
            <a:pPr algn="ctr">
              <a:lnSpc>
                <a:spcPct val="150000"/>
              </a:lnSpc>
            </a:pPr>
            <a:r>
              <a:rPr lang="en-US" sz="2400">
                <a:solidFill>
                  <a:srgbClr val="0033CC"/>
                </a:solidFill>
                <a:latin typeface="Comic Sans MS"/>
              </a:rPr>
              <a:t>All:</a:t>
            </a:r>
            <a:r>
              <a:rPr lang="en-US" sz="2400" b="1">
                <a:solidFill>
                  <a:srgbClr val="0033CC"/>
                </a:solidFill>
                <a:latin typeface="Comic Sans MS"/>
              </a:rPr>
              <a:t> </a:t>
            </a:r>
            <a:r>
              <a:rPr lang="en-AU" sz="2400" b="1">
                <a:latin typeface="Comic Sans MS"/>
              </a:rPr>
              <a:t>Glory to you Lord Jesus Christ.</a:t>
            </a:r>
            <a:endParaRPr lang="en-GB" sz="2400">
              <a:latin typeface="Comic Sans MS"/>
            </a:endParaRPr>
          </a:p>
        </p:txBody>
      </p:sp>
      <p:sp>
        <p:nvSpPr>
          <p:cNvPr id="4" name="Rectangle 3">
            <a:extLst>
              <a:ext uri="{FF2B5EF4-FFF2-40B4-BE49-F238E27FC236}">
                <a16:creationId xmlns:a16="http://schemas.microsoft.com/office/drawing/2014/main" id="{3A84085B-8763-0CFF-30EC-55EB1FB7CCE6}"/>
              </a:ext>
            </a:extLst>
          </p:cNvPr>
          <p:cNvSpPr/>
          <p:nvPr/>
        </p:nvSpPr>
        <p:spPr>
          <a:xfrm>
            <a:off x="9718090" y="6120655"/>
            <a:ext cx="2035498" cy="400110"/>
          </a:xfrm>
          <a:prstGeom prst="rect">
            <a:avLst/>
          </a:prstGeom>
        </p:spPr>
        <p:txBody>
          <a:bodyPr wrap="square" lIns="91440" tIns="45720" rIns="91440" bIns="45720" anchor="t">
            <a:spAutoFit/>
          </a:bodyPr>
          <a:lstStyle/>
          <a:p>
            <a:r>
              <a:rPr lang="en-GB" sz="2000">
                <a:solidFill>
                  <a:srgbClr val="0033CC"/>
                </a:solidFill>
                <a:latin typeface="Comic Sans MS"/>
              </a:rPr>
              <a:t>Continues…</a:t>
            </a:r>
            <a:endParaRPr lang="en-AU" sz="2000">
              <a:solidFill>
                <a:srgbClr val="0033CC"/>
              </a:solidFill>
              <a:ea typeface="Calibri"/>
              <a:cs typeface="Calibri"/>
            </a:endParaRPr>
          </a:p>
        </p:txBody>
      </p:sp>
      <p:sp>
        <p:nvSpPr>
          <p:cNvPr id="2" name="TextBox 1">
            <a:extLst>
              <a:ext uri="{FF2B5EF4-FFF2-40B4-BE49-F238E27FC236}">
                <a16:creationId xmlns:a16="http://schemas.microsoft.com/office/drawing/2014/main" id="{E674B84E-151F-2A72-890A-A554235EB04F}"/>
              </a:ext>
            </a:extLst>
          </p:cNvPr>
          <p:cNvSpPr txBox="1"/>
          <p:nvPr/>
        </p:nvSpPr>
        <p:spPr>
          <a:xfrm>
            <a:off x="481957" y="1585726"/>
            <a:ext cx="11708083" cy="5114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b="1" baseline="30000" dirty="0">
                <a:latin typeface="Comic Sans MS"/>
                <a:ea typeface="Tahoma"/>
                <a:cs typeface="Tahoma"/>
              </a:rPr>
              <a:t>20</a:t>
            </a:r>
            <a:r>
              <a:rPr lang="en-US" sz="2200" dirty="0">
                <a:latin typeface="Comic Sans MS"/>
                <a:ea typeface="Tahoma"/>
                <a:cs typeface="Tahoma"/>
              </a:rPr>
              <a:t> Then he looked up at his disciples and said:</a:t>
            </a:r>
            <a:br>
              <a:rPr lang="en-US" sz="2200" dirty="0">
                <a:latin typeface="Comic Sans MS"/>
                <a:ea typeface="Tahoma" panose="020B0604030504040204" pitchFamily="34" charset="0"/>
                <a:cs typeface="Tahoma" panose="020B0604030504040204" pitchFamily="34" charset="0"/>
              </a:rPr>
            </a:br>
            <a:r>
              <a:rPr lang="en-US" sz="2200" dirty="0">
                <a:latin typeface="Comic Sans MS"/>
                <a:ea typeface="Tahoma"/>
                <a:cs typeface="Tahoma"/>
              </a:rPr>
              <a:t>‘Blessed are you who are poor,</a:t>
            </a:r>
            <a:br>
              <a:rPr lang="en-US" sz="2200" dirty="0">
                <a:latin typeface="Comic Sans MS"/>
                <a:ea typeface="Tahoma" panose="020B0604030504040204" pitchFamily="34" charset="0"/>
                <a:cs typeface="Tahoma" panose="020B0604030504040204" pitchFamily="34" charset="0"/>
              </a:rPr>
            </a:br>
            <a:r>
              <a:rPr lang="en-US" sz="2200" dirty="0">
                <a:latin typeface="Comic Sans MS"/>
                <a:ea typeface="Tahoma"/>
                <a:cs typeface="Tahoma"/>
              </a:rPr>
              <a:t>     for yours is the kingdom of God.</a:t>
            </a:r>
            <a:br>
              <a:rPr lang="en-US" sz="2200" dirty="0">
                <a:latin typeface="Comic Sans MS"/>
                <a:ea typeface="Tahoma" panose="020B0604030504040204" pitchFamily="34" charset="0"/>
                <a:cs typeface="Tahoma" panose="020B0604030504040204" pitchFamily="34" charset="0"/>
              </a:rPr>
            </a:br>
            <a:r>
              <a:rPr lang="en-US" sz="2200" b="1" baseline="30000" dirty="0">
                <a:latin typeface="Comic Sans MS"/>
                <a:ea typeface="Tahoma"/>
                <a:cs typeface="Tahoma"/>
              </a:rPr>
              <a:t>21</a:t>
            </a:r>
            <a:r>
              <a:rPr lang="en-US" sz="2200" dirty="0">
                <a:latin typeface="Comic Sans MS"/>
                <a:ea typeface="Tahoma"/>
                <a:cs typeface="Tahoma"/>
              </a:rPr>
              <a:t> ‘Blessed are you who are hungry now,</a:t>
            </a:r>
            <a:br>
              <a:rPr lang="en-US" sz="2200" dirty="0">
                <a:latin typeface="Comic Sans MS"/>
                <a:ea typeface="Tahoma" panose="020B0604030504040204" pitchFamily="34" charset="0"/>
                <a:cs typeface="Tahoma" panose="020B0604030504040204" pitchFamily="34" charset="0"/>
              </a:rPr>
            </a:br>
            <a:r>
              <a:rPr lang="en-US" sz="2200" dirty="0">
                <a:latin typeface="Comic Sans MS"/>
                <a:ea typeface="Tahoma"/>
                <a:cs typeface="Tahoma"/>
              </a:rPr>
              <a:t>     for you will be filled.</a:t>
            </a:r>
            <a:br>
              <a:rPr lang="en-US" sz="2200" dirty="0">
                <a:latin typeface="Comic Sans MS"/>
                <a:ea typeface="Tahoma" panose="020B0604030504040204" pitchFamily="34" charset="0"/>
                <a:cs typeface="Tahoma" panose="020B0604030504040204" pitchFamily="34" charset="0"/>
              </a:rPr>
            </a:br>
            <a:r>
              <a:rPr lang="en-US" sz="2200" dirty="0">
                <a:latin typeface="Comic Sans MS"/>
                <a:ea typeface="Tahoma"/>
                <a:cs typeface="Tahoma"/>
              </a:rPr>
              <a:t>‘Blessed are you who weep now,</a:t>
            </a:r>
            <a:br>
              <a:rPr lang="en-US" sz="2200" dirty="0">
                <a:latin typeface="Comic Sans MS"/>
                <a:ea typeface="Tahoma" panose="020B0604030504040204" pitchFamily="34" charset="0"/>
                <a:cs typeface="Tahoma" panose="020B0604030504040204" pitchFamily="34" charset="0"/>
              </a:rPr>
            </a:br>
            <a:r>
              <a:rPr lang="en-US" sz="2200" dirty="0">
                <a:latin typeface="Comic Sans MS"/>
                <a:ea typeface="Tahoma"/>
                <a:cs typeface="Tahoma"/>
              </a:rPr>
              <a:t>     for you will laugh.</a:t>
            </a:r>
            <a:br>
              <a:rPr lang="en-US" sz="2200" dirty="0">
                <a:latin typeface="Comic Sans MS"/>
                <a:ea typeface="Tahoma" panose="020B0604030504040204" pitchFamily="34" charset="0"/>
                <a:cs typeface="Tahoma" panose="020B0604030504040204" pitchFamily="34" charset="0"/>
              </a:rPr>
            </a:br>
            <a:r>
              <a:rPr lang="en-US" sz="2200" b="1" baseline="30000" dirty="0">
                <a:latin typeface="Comic Sans MS"/>
                <a:ea typeface="Tahoma"/>
                <a:cs typeface="Tahoma"/>
              </a:rPr>
              <a:t>22</a:t>
            </a:r>
            <a:r>
              <a:rPr lang="en-US" sz="2200" dirty="0">
                <a:latin typeface="Comic Sans MS"/>
                <a:ea typeface="Tahoma"/>
                <a:cs typeface="Tahoma"/>
              </a:rPr>
              <a:t> ‘Blessed are you when people hate you, and when they exclude you, revile you, and defame you on account of the Son of Man.</a:t>
            </a:r>
            <a:br>
              <a:rPr lang="en-US" sz="2200" dirty="0">
                <a:latin typeface="Comic Sans MS"/>
                <a:ea typeface="Tahoma" panose="020B0604030504040204" pitchFamily="34" charset="0"/>
                <a:cs typeface="Tahoma" panose="020B0604030504040204" pitchFamily="34" charset="0"/>
              </a:rPr>
            </a:br>
            <a:endParaRPr lang="en-US" sz="2200" dirty="0">
              <a:latin typeface="Comic Sans MS"/>
              <a:ea typeface="Tahoma"/>
              <a:cs typeface="Tahoma"/>
            </a:endParaRPr>
          </a:p>
        </p:txBody>
      </p:sp>
    </p:spTree>
    <p:extLst>
      <p:ext uri="{BB962C8B-B14F-4D97-AF65-F5344CB8AC3E}">
        <p14:creationId xmlns:p14="http://schemas.microsoft.com/office/powerpoint/2010/main" val="1070870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6FFD-1411-27BC-0FD2-1230DC48E60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B9A2E3-56FD-13FA-AF44-8DF03D2C32A4}"/>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F00586C5-5CD7-F038-AB30-524C93EC3B7C}"/>
              </a:ext>
            </a:extLst>
          </p:cNvPr>
          <p:cNvSpPr txBox="1"/>
          <p:nvPr/>
        </p:nvSpPr>
        <p:spPr>
          <a:xfrm>
            <a:off x="873512" y="184790"/>
            <a:ext cx="10444975" cy="6084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Comic Sans MS"/>
                <a:ea typeface="Tahoma"/>
                <a:cs typeface="Tahoma"/>
              </a:rPr>
              <a:t>23 Rejoice on that day and leap for joy, for surely your reward is great in heaven; for that is what their ancestors did to the prophets.</a:t>
            </a:r>
          </a:p>
          <a:p>
            <a:pPr>
              <a:lnSpc>
                <a:spcPct val="150000"/>
              </a:lnSpc>
            </a:pPr>
            <a:r>
              <a:rPr lang="en-US" sz="2400" b="1" baseline="30000">
                <a:latin typeface="Comic Sans MS"/>
                <a:ea typeface="Tahoma"/>
                <a:cs typeface="Tahoma"/>
              </a:rPr>
              <a:t>24</a:t>
            </a:r>
            <a:r>
              <a:rPr lang="en-US" sz="2400">
                <a:latin typeface="Comic Sans MS"/>
                <a:ea typeface="Tahoma"/>
                <a:cs typeface="Tahoma"/>
              </a:rPr>
              <a:t> ‘But woe to you who are rich,</a:t>
            </a:r>
            <a:br>
              <a:rPr lang="en-US" sz="2400">
                <a:latin typeface="Comic Sans MS"/>
                <a:ea typeface="Tahoma" panose="020B0604030504040204" pitchFamily="34" charset="0"/>
                <a:cs typeface="Tahoma" panose="020B0604030504040204" pitchFamily="34" charset="0"/>
              </a:rPr>
            </a:br>
            <a:r>
              <a:rPr lang="en-US" sz="2400">
                <a:latin typeface="Comic Sans MS"/>
                <a:ea typeface="Tahoma"/>
                <a:cs typeface="Tahoma"/>
              </a:rPr>
              <a:t>     for you have received your consolation.</a:t>
            </a:r>
            <a:br>
              <a:rPr lang="en-US" sz="2400">
                <a:latin typeface="Comic Sans MS"/>
                <a:ea typeface="Tahoma" panose="020B0604030504040204" pitchFamily="34" charset="0"/>
                <a:cs typeface="Tahoma" panose="020B0604030504040204" pitchFamily="34" charset="0"/>
              </a:rPr>
            </a:br>
            <a:r>
              <a:rPr lang="en-US" sz="2400" b="1" baseline="30000">
                <a:latin typeface="Comic Sans MS"/>
                <a:ea typeface="Tahoma"/>
                <a:cs typeface="Tahoma"/>
              </a:rPr>
              <a:t>25</a:t>
            </a:r>
            <a:r>
              <a:rPr lang="en-US" sz="2400">
                <a:latin typeface="Comic Sans MS"/>
                <a:ea typeface="Tahoma"/>
                <a:cs typeface="Tahoma"/>
              </a:rPr>
              <a:t> ‘Woe to you who are full now,</a:t>
            </a:r>
            <a:br>
              <a:rPr lang="en-US" sz="2400">
                <a:latin typeface="Comic Sans MS"/>
                <a:ea typeface="Tahoma" panose="020B0604030504040204" pitchFamily="34" charset="0"/>
                <a:cs typeface="Tahoma" panose="020B0604030504040204" pitchFamily="34" charset="0"/>
              </a:rPr>
            </a:br>
            <a:r>
              <a:rPr lang="en-US" sz="2400">
                <a:latin typeface="Comic Sans MS"/>
                <a:ea typeface="Tahoma"/>
                <a:cs typeface="Tahoma"/>
              </a:rPr>
              <a:t>     for you will be hungry.</a:t>
            </a:r>
            <a:br>
              <a:rPr lang="en-US" sz="2400">
                <a:latin typeface="Comic Sans MS"/>
                <a:ea typeface="Tahoma" panose="020B0604030504040204" pitchFamily="34" charset="0"/>
                <a:cs typeface="Tahoma" panose="020B0604030504040204" pitchFamily="34" charset="0"/>
              </a:rPr>
            </a:br>
            <a:r>
              <a:rPr lang="en-US" sz="2400">
                <a:latin typeface="Comic Sans MS"/>
                <a:ea typeface="Tahoma"/>
                <a:cs typeface="Tahoma"/>
              </a:rPr>
              <a:t>‘Woe to you who are laughing now,</a:t>
            </a:r>
            <a:br>
              <a:rPr lang="en-US" sz="2400">
                <a:latin typeface="Comic Sans MS"/>
                <a:ea typeface="Tahoma" panose="020B0604030504040204" pitchFamily="34" charset="0"/>
                <a:cs typeface="Tahoma" panose="020B0604030504040204" pitchFamily="34" charset="0"/>
              </a:rPr>
            </a:br>
            <a:r>
              <a:rPr lang="en-US" sz="2400">
                <a:latin typeface="Comic Sans MS"/>
                <a:ea typeface="Tahoma"/>
                <a:cs typeface="Tahoma"/>
              </a:rPr>
              <a:t>     for you will mourn and weep.</a:t>
            </a:r>
            <a:br>
              <a:rPr lang="en-US" sz="2400">
                <a:latin typeface="Comic Sans MS"/>
                <a:ea typeface="Tahoma" panose="020B0604030504040204" pitchFamily="34" charset="0"/>
                <a:cs typeface="Tahoma" panose="020B0604030504040204" pitchFamily="34" charset="0"/>
              </a:rPr>
            </a:br>
            <a:r>
              <a:rPr lang="en-US" sz="2400" b="1" baseline="30000">
                <a:latin typeface="Comic Sans MS"/>
                <a:ea typeface="Tahoma"/>
                <a:cs typeface="Tahoma"/>
              </a:rPr>
              <a:t>26</a:t>
            </a:r>
            <a:r>
              <a:rPr lang="en-US" sz="2400">
                <a:latin typeface="Comic Sans MS"/>
                <a:ea typeface="Tahoma"/>
                <a:cs typeface="Tahoma"/>
              </a:rPr>
              <a:t> ‘Woe to you when all speak well of you, for that is what their ancestors did to the false prophets.</a:t>
            </a:r>
            <a:br>
              <a:rPr lang="en-US" sz="2400">
                <a:latin typeface="Comic Sans MS"/>
                <a:ea typeface="Tahoma" panose="020B0604030504040204" pitchFamily="34" charset="0"/>
                <a:cs typeface="Tahoma" panose="020B0604030504040204" pitchFamily="34" charset="0"/>
              </a:rPr>
            </a:br>
            <a:endParaRPr lang="en-US" sz="2200">
              <a:latin typeface="Comic Sans MS"/>
              <a:ea typeface="Tahoma"/>
              <a:cs typeface="Tahoma"/>
            </a:endParaRPr>
          </a:p>
        </p:txBody>
      </p:sp>
      <p:sp>
        <p:nvSpPr>
          <p:cNvPr id="7" name="Rectangle 6">
            <a:extLst>
              <a:ext uri="{FF2B5EF4-FFF2-40B4-BE49-F238E27FC236}">
                <a16:creationId xmlns:a16="http://schemas.microsoft.com/office/drawing/2014/main" id="{A745444C-BBC9-59A7-569D-C136C712C1D6}"/>
              </a:ext>
            </a:extLst>
          </p:cNvPr>
          <p:cNvSpPr/>
          <p:nvPr/>
        </p:nvSpPr>
        <p:spPr>
          <a:xfrm>
            <a:off x="9692319" y="6099996"/>
            <a:ext cx="2035498" cy="400110"/>
          </a:xfrm>
          <a:prstGeom prst="rect">
            <a:avLst/>
          </a:prstGeom>
        </p:spPr>
        <p:txBody>
          <a:bodyPr wrap="square" lIns="91440" tIns="45720" rIns="91440" bIns="45720" anchor="t">
            <a:spAutoFit/>
          </a:bodyPr>
          <a:lstStyle/>
          <a:p>
            <a:r>
              <a:rPr lang="en-GB" sz="2000">
                <a:solidFill>
                  <a:srgbClr val="0033CC"/>
                </a:solidFill>
                <a:latin typeface="Comic Sans MS"/>
              </a:rPr>
              <a:t>Continues…</a:t>
            </a:r>
            <a:endParaRPr lang="en-AU" sz="2000">
              <a:solidFill>
                <a:srgbClr val="0033CC"/>
              </a:solidFill>
              <a:ea typeface="Calibri"/>
              <a:cs typeface="Calibri"/>
            </a:endParaRPr>
          </a:p>
        </p:txBody>
      </p:sp>
    </p:spTree>
    <p:extLst>
      <p:ext uri="{BB962C8B-B14F-4D97-AF65-F5344CB8AC3E}">
        <p14:creationId xmlns:p14="http://schemas.microsoft.com/office/powerpoint/2010/main" val="3631487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C0024-7833-2ED1-7390-CF57812D8A6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BFB115-6C5E-1DC9-E4CC-B950A461F95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1">
            <a:extLst>
              <a:ext uri="{FF2B5EF4-FFF2-40B4-BE49-F238E27FC236}">
                <a16:creationId xmlns:a16="http://schemas.microsoft.com/office/drawing/2014/main" id="{BD47AF59-0B83-BA88-688B-F1BBE639D330}"/>
              </a:ext>
            </a:extLst>
          </p:cNvPr>
          <p:cNvSpPr txBox="1"/>
          <p:nvPr/>
        </p:nvSpPr>
        <p:spPr>
          <a:xfrm>
            <a:off x="1355636" y="5716684"/>
            <a:ext cx="9481457"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a:latin typeface="Comic Sans MS"/>
              </a:rPr>
              <a:t>This is the Gospel of the Lord.   </a:t>
            </a:r>
            <a:r>
              <a:rPr lang="en-US" sz="2200">
                <a:solidFill>
                  <a:srgbClr val="0033CC"/>
                </a:solidFill>
                <a:latin typeface="Comic Sans MS"/>
              </a:rPr>
              <a:t>All:</a:t>
            </a:r>
            <a:r>
              <a:rPr lang="en-US" sz="2200" b="1">
                <a:solidFill>
                  <a:srgbClr val="D6A300"/>
                </a:solidFill>
                <a:latin typeface="Comic Sans MS"/>
              </a:rPr>
              <a:t> </a:t>
            </a:r>
            <a:r>
              <a:rPr lang="en-AU" sz="2200" b="1">
                <a:latin typeface="Comic Sans MS"/>
              </a:rPr>
              <a:t>Praise to you Lord Jesus Christ</a:t>
            </a:r>
            <a:r>
              <a:rPr lang="en-AU" sz="2200" b="1">
                <a:latin typeface="Comic Sans MS"/>
                <a:cs typeface="Arial"/>
              </a:rPr>
              <a:t>.</a:t>
            </a:r>
            <a:endParaRPr lang="en-AU" sz="2200">
              <a:latin typeface="Comic Sans MS"/>
              <a:cs typeface="Arial"/>
            </a:endParaRPr>
          </a:p>
        </p:txBody>
      </p:sp>
      <p:sp>
        <p:nvSpPr>
          <p:cNvPr id="2" name="TextBox 1">
            <a:extLst>
              <a:ext uri="{FF2B5EF4-FFF2-40B4-BE49-F238E27FC236}">
                <a16:creationId xmlns:a16="http://schemas.microsoft.com/office/drawing/2014/main" id="{9390666B-BF83-F8B3-6B59-F31B4C133D94}"/>
              </a:ext>
            </a:extLst>
          </p:cNvPr>
          <p:cNvSpPr txBox="1"/>
          <p:nvPr/>
        </p:nvSpPr>
        <p:spPr>
          <a:xfrm>
            <a:off x="873513" y="582732"/>
            <a:ext cx="10444975" cy="4463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baseline="30000">
                <a:latin typeface="Comic Sans MS"/>
                <a:ea typeface="Tahoma"/>
                <a:cs typeface="Tahoma"/>
              </a:rPr>
              <a:t>27</a:t>
            </a:r>
            <a:r>
              <a:rPr lang="en-US" sz="2400">
                <a:latin typeface="Comic Sans MS"/>
                <a:ea typeface="Tahoma"/>
                <a:cs typeface="Tahoma"/>
              </a:rPr>
              <a:t> ‘But I say to you that listen, Love your enemies, do good to those who hate you,</a:t>
            </a:r>
            <a:br>
              <a:rPr lang="en-US" sz="2400">
                <a:latin typeface="Comic Sans MS"/>
                <a:ea typeface="Tahoma"/>
                <a:cs typeface="Tahoma"/>
              </a:rPr>
            </a:br>
            <a:r>
              <a:rPr lang="en-US" sz="2400" b="1" baseline="30000">
                <a:latin typeface="Comic Sans MS"/>
                <a:ea typeface="Tahoma"/>
                <a:cs typeface="Tahoma"/>
              </a:rPr>
              <a:t>28</a:t>
            </a:r>
            <a:r>
              <a:rPr lang="en-US" sz="2400">
                <a:latin typeface="Comic Sans MS"/>
                <a:ea typeface="Tahoma"/>
                <a:cs typeface="Tahoma"/>
              </a:rPr>
              <a:t> bless those who curse you, pray for those who abuse you.</a:t>
            </a:r>
            <a:br>
              <a:rPr lang="en-US" sz="2400" baseline="30000">
                <a:latin typeface="Comic Sans MS"/>
                <a:ea typeface="Tahoma" panose="020B0604030504040204" pitchFamily="34" charset="0"/>
                <a:cs typeface="Tahoma" panose="020B0604030504040204" pitchFamily="34" charset="0"/>
              </a:rPr>
            </a:br>
            <a:r>
              <a:rPr lang="en-US" sz="2400" b="1" baseline="30000">
                <a:latin typeface="Comic Sans MS"/>
                <a:ea typeface="Tahoma"/>
                <a:cs typeface="Tahoma"/>
              </a:rPr>
              <a:t>29</a:t>
            </a:r>
            <a:r>
              <a:rPr lang="en-US" sz="2400">
                <a:latin typeface="Comic Sans MS"/>
                <a:ea typeface="Tahoma"/>
                <a:cs typeface="Tahoma"/>
              </a:rPr>
              <a:t> If anyone strikes you on the cheek, offer the other also; and from anyone who takes away your coat do not withhold even your shirt.</a:t>
            </a:r>
            <a:br>
              <a:rPr lang="en-US" sz="2400">
                <a:latin typeface="Comic Sans MS"/>
                <a:ea typeface="Tahoma" panose="020B0604030504040204" pitchFamily="34" charset="0"/>
                <a:cs typeface="Tahoma" panose="020B0604030504040204" pitchFamily="34" charset="0"/>
              </a:rPr>
            </a:br>
            <a:r>
              <a:rPr lang="en-US" sz="2400" b="1" baseline="30000">
                <a:latin typeface="Comic Sans MS"/>
                <a:ea typeface="Tahoma"/>
                <a:cs typeface="Tahoma"/>
              </a:rPr>
              <a:t>30</a:t>
            </a:r>
            <a:r>
              <a:rPr lang="en-US" sz="2400">
                <a:latin typeface="Comic Sans MS"/>
                <a:ea typeface="Tahoma"/>
                <a:cs typeface="Tahoma"/>
              </a:rPr>
              <a:t> Give to everyone who begs from you; and if anyone takes away your goods, do not ask for them again.</a:t>
            </a:r>
            <a:br>
              <a:rPr lang="en-US" sz="2400">
                <a:latin typeface="Comic Sans MS"/>
                <a:ea typeface="Tahoma" panose="020B0604030504040204" pitchFamily="34" charset="0"/>
                <a:cs typeface="Tahoma" panose="020B0604030504040204" pitchFamily="34" charset="0"/>
              </a:rPr>
            </a:br>
            <a:r>
              <a:rPr lang="en-US" sz="2400" b="1" baseline="30000">
                <a:latin typeface="Comic Sans MS"/>
                <a:ea typeface="Tahoma"/>
                <a:cs typeface="Tahoma"/>
              </a:rPr>
              <a:t>31</a:t>
            </a:r>
            <a:r>
              <a:rPr lang="en-US" sz="2400">
                <a:latin typeface="Comic Sans MS"/>
                <a:ea typeface="Tahoma"/>
                <a:cs typeface="Tahoma"/>
              </a:rPr>
              <a:t> Do to others as you would have them do to you.</a:t>
            </a:r>
            <a:endParaRPr lang="en-US" sz="2400">
              <a:latin typeface="Comic Sans MS"/>
              <a:ea typeface="Tahoma"/>
              <a:cs typeface="Calibri"/>
            </a:endParaRPr>
          </a:p>
        </p:txBody>
      </p:sp>
    </p:spTree>
    <p:extLst>
      <p:ext uri="{BB962C8B-B14F-4D97-AF65-F5344CB8AC3E}">
        <p14:creationId xmlns:p14="http://schemas.microsoft.com/office/powerpoint/2010/main" val="624437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a:t>
            </a:fld>
            <a:endParaRPr lang="en-AU"/>
          </a:p>
        </p:txBody>
      </p:sp>
      <p:sp>
        <p:nvSpPr>
          <p:cNvPr id="3" name="Rectangle 2"/>
          <p:cNvSpPr/>
          <p:nvPr/>
        </p:nvSpPr>
        <p:spPr>
          <a:xfrm>
            <a:off x="1631504" y="1474458"/>
            <a:ext cx="10447361" cy="3909083"/>
          </a:xfrm>
          <a:prstGeom prst="rect">
            <a:avLst/>
          </a:prstGeom>
        </p:spPr>
        <p:txBody>
          <a:bodyPr wrap="square" lIns="91440" tIns="45720" rIns="91440" bIns="45720" anchor="t">
            <a:spAutoFit/>
          </a:bodyPr>
          <a:lstStyle/>
          <a:p>
            <a:pPr>
              <a:lnSpc>
                <a:spcPct val="150000"/>
              </a:lnSpc>
            </a:pPr>
            <a:r>
              <a:rPr lang="en-AU" sz="2400">
                <a:solidFill>
                  <a:srgbClr val="0033CC"/>
                </a:solidFill>
                <a:latin typeface="Comic Sans MS"/>
              </a:rPr>
              <a:t>Leader:</a:t>
            </a:r>
            <a:r>
              <a:rPr lang="en-AU" sz="2400">
                <a:solidFill>
                  <a:srgbClr val="D6A300"/>
                </a:solidFill>
                <a:latin typeface="Comic Sans MS"/>
              </a:rPr>
              <a:t> </a:t>
            </a:r>
            <a:r>
              <a:rPr lang="en-AU" sz="2400">
                <a:latin typeface="Comic Sans MS"/>
              </a:rPr>
              <a:t>We settle into worship with bells </a:t>
            </a:r>
            <a:endParaRPr lang="en-AU" sz="2400">
              <a:latin typeface="Comic Sans MS"/>
              <a:ea typeface="Roboto"/>
              <a:cs typeface="Roboto"/>
            </a:endParaRPr>
          </a:p>
          <a:p>
            <a:pPr>
              <a:lnSpc>
                <a:spcPct val="150000"/>
              </a:lnSpc>
            </a:pPr>
            <a:r>
              <a:rPr lang="en-AU" sz="2400">
                <a:latin typeface="Comic Sans MS"/>
              </a:rPr>
              <a:t>from St Mary’s Cathedral, Melbourne, curated by Paul.</a:t>
            </a:r>
            <a:endParaRPr lang="en-AU" sz="2400">
              <a:solidFill>
                <a:srgbClr val="000000"/>
              </a:solidFill>
              <a:latin typeface="Comic Sans MS"/>
              <a:ea typeface="Roboto"/>
              <a:cs typeface="Roboto"/>
            </a:endParaRPr>
          </a:p>
          <a:p>
            <a:pPr>
              <a:lnSpc>
                <a:spcPct val="150000"/>
              </a:lnSpc>
            </a:pPr>
            <a:r>
              <a:rPr lang="en-AU" sz="2400">
                <a:latin typeface="Comic Sans MS"/>
              </a:rPr>
              <a:t>So as we come into worship let’s take a few deep breaths, </a:t>
            </a:r>
          </a:p>
          <a:p>
            <a:pPr>
              <a:lnSpc>
                <a:spcPct val="150000"/>
              </a:lnSpc>
            </a:pPr>
            <a:r>
              <a:rPr lang="en-AU" sz="2400">
                <a:latin typeface="Comic Sans MS"/>
              </a:rPr>
              <a:t>Let go of anything that isn’t serving us,</a:t>
            </a:r>
          </a:p>
          <a:p>
            <a:pPr>
              <a:lnSpc>
                <a:spcPct val="150000"/>
              </a:lnSpc>
            </a:pPr>
            <a:r>
              <a:rPr lang="en-AU" sz="2400">
                <a:latin typeface="Comic Sans MS"/>
              </a:rPr>
              <a:t>And become aware of God’s presence here with us.</a:t>
            </a:r>
          </a:p>
          <a:p>
            <a:pPr>
              <a:lnSpc>
                <a:spcPct val="150000"/>
              </a:lnSpc>
            </a:pPr>
            <a:endParaRPr lang="en-AU" sz="2400">
              <a:solidFill>
                <a:schemeClr val="accent3"/>
              </a:solidFill>
              <a:latin typeface="Comic Sans MS" panose="030F0702030302020204" pitchFamily="66" charset="0"/>
            </a:endParaRPr>
          </a:p>
          <a:p>
            <a:pPr>
              <a:lnSpc>
                <a:spcPct val="150000"/>
              </a:lnSpc>
            </a:pPr>
            <a:r>
              <a:rPr lang="en-AU" sz="2400" u="sng">
                <a:solidFill>
                  <a:srgbClr val="0033CC"/>
                </a:solidFill>
                <a:latin typeface="Comic Sans MS"/>
                <a:ea typeface="Tahoma"/>
                <a:cs typeface="Tahoma"/>
                <a:hlinkClick r:id="rId2">
                  <a:extLst>
                    <a:ext uri="{A12FA001-AC4F-418D-AE19-62706E023703}">
                      <ahyp:hlinkClr xmlns:ahyp="http://schemas.microsoft.com/office/drawing/2018/hyperlinkcolor" val="tx"/>
                    </a:ext>
                  </a:extLst>
                </a:hlinkClick>
              </a:rPr>
              <a:t>https://www.youtube.com/watch?v=qnLOn-lunRQ</a:t>
            </a:r>
            <a:endParaRPr lang="en-AU" sz="2400">
              <a:solidFill>
                <a:srgbClr val="0033CC"/>
              </a:solidFill>
              <a:latin typeface="Comic Sans MS"/>
              <a:ea typeface="Tahoma"/>
              <a:cs typeface="Tahoma"/>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796623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30</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95738" y="4085171"/>
            <a:ext cx="5400523"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0033CC"/>
                </a:solidFill>
                <a:latin typeface="Comic Sans MS"/>
              </a:rPr>
              <a:t>We pause </a:t>
            </a:r>
            <a:endParaRPr lang="en-US" sz="4000" b="1">
              <a:solidFill>
                <a:srgbClr val="0033CC"/>
              </a:solidFill>
              <a:latin typeface="Comic Sans MS"/>
              <a:cs typeface="Calibri"/>
            </a:endParaRPr>
          </a:p>
          <a:p>
            <a:pPr algn="ctr">
              <a:lnSpc>
                <a:spcPct val="114999"/>
              </a:lnSpc>
            </a:pPr>
            <a:r>
              <a:rPr lang="en-US" sz="4000" b="1">
                <a:solidFill>
                  <a:srgbClr val="0033CC"/>
                </a:solidFill>
                <a:latin typeface="Comic Sans MS"/>
              </a:rPr>
              <a:t>after ​the Gospel </a:t>
            </a:r>
            <a:r>
              <a:rPr lang="en-US" sz="4000" b="1">
                <a:solidFill>
                  <a:srgbClr val="92D050"/>
                </a:solidFill>
                <a:latin typeface="Comic Sans MS"/>
              </a:rPr>
              <a:t>​​</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31</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17017" y="396499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0033CC"/>
                </a:solidFill>
                <a:latin typeface="Comic Sans MS"/>
              </a:rPr>
              <a:t>Sermon</a:t>
            </a:r>
            <a:endParaRPr lang="en-AU" sz="6600">
              <a:solidFill>
                <a:srgbClr val="0033CC"/>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635483" y="548676"/>
            <a:ext cx="112395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a:solidFill>
                  <a:srgbClr val="0033CC"/>
                </a:solidFill>
                <a:latin typeface="Comic Sans MS"/>
              </a:rPr>
              <a:t>Leader:</a:t>
            </a:r>
            <a:r>
              <a:rPr lang="en-AU" sz="2400" i="1">
                <a:solidFill>
                  <a:srgbClr val="D6A300"/>
                </a:solidFill>
                <a:latin typeface="Comic Sans MS"/>
              </a:rPr>
              <a:t> </a:t>
            </a:r>
            <a:r>
              <a:rPr lang="en-AU" sz="2400">
                <a:latin typeface="Comic Sans MS"/>
              </a:rPr>
              <a:t>The Sermon is recorded to YouTube for sharing later.</a:t>
            </a:r>
            <a:endParaRPr lang="en-AU" sz="2400">
              <a:ea typeface="Calibri"/>
              <a:cs typeface="Calibri"/>
            </a:endParaRPr>
          </a:p>
          <a:p>
            <a:r>
              <a:rPr lang="en-AU" sz="2400">
                <a:latin typeface="Comic Sans MS"/>
              </a:rPr>
              <a:t>Only the preacher's video and audio will be recorded.</a:t>
            </a:r>
          </a:p>
          <a:p>
            <a:r>
              <a:rPr lang="en-AU" sz="2400">
                <a:latin typeface="Comic Sans MS"/>
                <a:ea typeface="Calibri"/>
                <a:cs typeface="Calibri"/>
              </a:rPr>
              <a:t>The chat and other participants' feeds remain out of sight of the recording.</a:t>
            </a:r>
          </a:p>
          <a:p>
            <a:endParaRPr lang="en-AU" sz="2400" b="1" i="1">
              <a:solidFill>
                <a:srgbClr val="E3960B"/>
              </a:solidFill>
              <a:latin typeface="Comic Sans MS"/>
              <a:ea typeface="Calibri"/>
              <a:cs typeface="Calibri"/>
            </a:endParaRPr>
          </a:p>
          <a:p>
            <a:pPr marL="342900" indent="-342900">
              <a:buFont typeface="Wingdings"/>
              <a:buChar char="Ø"/>
            </a:pPr>
            <a:r>
              <a:rPr lang="en-AU" sz="2400" i="1">
                <a:solidFill>
                  <a:srgbClr val="0033CC"/>
                </a:solidFill>
                <a:latin typeface="Comic Sans MS"/>
                <a:ea typeface="Calibri"/>
                <a:cs typeface="Calibri"/>
              </a:rPr>
              <a:t>Leader and Cantor mute </a:t>
            </a:r>
            <a:r>
              <a:rPr lang="en-US" sz="2400" i="1">
                <a:solidFill>
                  <a:srgbClr val="0033CC"/>
                </a:solidFill>
                <a:latin typeface="Comic Sans MS"/>
                <a:ea typeface="Calibri"/>
                <a:cs typeface="Calibri"/>
              </a:rPr>
              <a:t> </a:t>
            </a:r>
            <a:endParaRPr lang="en-AU" sz="2400" i="1">
              <a:solidFill>
                <a:srgbClr val="0033CC"/>
              </a:solidFill>
              <a:latin typeface="Calibri"/>
              <a:ea typeface="Calibri"/>
              <a:cs typeface="Calibri"/>
            </a:endParaRPr>
          </a:p>
          <a:p>
            <a:pPr marL="342900" indent="-342900">
              <a:buFont typeface="Wingdings"/>
              <a:buChar char="Ø"/>
            </a:pPr>
            <a:r>
              <a:rPr lang="en-AU" sz="2400" i="1">
                <a:solidFill>
                  <a:srgbClr val="0033CC"/>
                </a:solidFill>
                <a:latin typeface="Comic Sans MS"/>
                <a:ea typeface="Calibri"/>
                <a:cs typeface="Calibri"/>
              </a:rPr>
              <a:t>Broadcaster exits screenshare </a:t>
            </a:r>
            <a:endParaRPr lang="en-AU" sz="2400" i="1">
              <a:solidFill>
                <a:srgbClr val="0033CC"/>
              </a:solidFill>
              <a:latin typeface="Calibri"/>
              <a:ea typeface="Calibri"/>
              <a:cs typeface="Calibri"/>
            </a:endParaRPr>
          </a:p>
          <a:p>
            <a:pPr marL="342900" indent="-342900">
              <a:buFont typeface="Wingdings,Sans-Serif"/>
              <a:buChar char="Ø"/>
            </a:pPr>
            <a:r>
              <a:rPr lang="en-AU" sz="2400" i="1">
                <a:solidFill>
                  <a:srgbClr val="0033CC"/>
                </a:solidFill>
                <a:latin typeface="Comic Sans MS"/>
                <a:ea typeface="Calibri"/>
                <a:cs typeface="Calibri"/>
              </a:rPr>
              <a:t>Preacher unmutes</a:t>
            </a:r>
            <a:endParaRPr lang="en-AU" sz="2400">
              <a:solidFill>
                <a:srgbClr val="0033CC"/>
              </a:solidFill>
              <a:latin typeface="Comic Sans MS"/>
              <a:ea typeface="Calibri"/>
              <a:cs typeface="Calibri"/>
            </a:endParaRPr>
          </a:p>
          <a:p>
            <a:pPr marL="342900" indent="-342900">
              <a:buFont typeface="Wingdings,Sans-Serif"/>
              <a:buChar char="Ø"/>
            </a:pPr>
            <a:r>
              <a:rPr lang="en-AU" sz="2400" i="1">
                <a:solidFill>
                  <a:srgbClr val="0033CC"/>
                </a:solidFill>
                <a:latin typeface="Comic Sans MS"/>
                <a:ea typeface="Calibri"/>
                <a:cs typeface="Calibri"/>
              </a:rPr>
              <a:t>Zoom buttons ”pins” preacher’s screen + selects “record to the cloud”</a:t>
            </a:r>
            <a:endParaRPr lang="en-AU">
              <a:solidFill>
                <a:srgbClr val="0033CC"/>
              </a:solidFill>
              <a:cs typeface="Times New Roman"/>
            </a:endParaRPr>
          </a:p>
          <a:p>
            <a:endParaRPr lang="en-AU" sz="2400" i="1">
              <a:solidFill>
                <a:srgbClr val="00B050"/>
              </a:solidFill>
              <a:latin typeface="Calibri"/>
              <a:ea typeface="Calibri"/>
              <a:cs typeface="Calibri"/>
            </a:endParaRPr>
          </a:p>
        </p:txBody>
      </p:sp>
    </p:spTree>
    <p:extLst>
      <p:ext uri="{BB962C8B-B14F-4D97-AF65-F5344CB8AC3E}">
        <p14:creationId xmlns:p14="http://schemas.microsoft.com/office/powerpoint/2010/main" val="2939440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32</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397099" y="408963"/>
            <a:ext cx="11402704" cy="6432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0033CC"/>
                </a:solidFill>
                <a:latin typeface="Comic Sans MS"/>
                <a:cs typeface="Segoe UI"/>
              </a:rPr>
              <a:t>[Leader unmutes]</a:t>
            </a:r>
          </a:p>
          <a:p>
            <a:pPr algn="ctr"/>
            <a:endParaRPr lang="en-US" i="1">
              <a:solidFill>
                <a:srgbClr val="00B050"/>
              </a:solidFill>
              <a:latin typeface="Comic Sans MS" panose="030F0702030302020204" pitchFamily="66" charset="0"/>
              <a:cs typeface="Segoe UI"/>
            </a:endParaRPr>
          </a:p>
          <a:p>
            <a:pPr algn="ctr">
              <a:lnSpc>
                <a:spcPct val="150000"/>
              </a:lnSpc>
            </a:pPr>
            <a:r>
              <a:rPr lang="en-GB" sz="3600">
                <a:solidFill>
                  <a:srgbClr val="0033CC"/>
                </a:solidFill>
                <a:latin typeface="Comic Sans MS"/>
              </a:rPr>
              <a:t>Leader:</a:t>
            </a:r>
            <a:r>
              <a:rPr lang="en-GB" sz="3600">
                <a:solidFill>
                  <a:srgbClr val="D6A300"/>
                </a:solidFill>
                <a:latin typeface="Comic Sans MS"/>
              </a:rPr>
              <a:t> </a:t>
            </a:r>
            <a:r>
              <a:rPr lang="en-GB" sz="3600">
                <a:latin typeface="Comic Sans MS"/>
              </a:rPr>
              <a:t>Our next Hymn is </a:t>
            </a:r>
          </a:p>
          <a:p>
            <a:pPr algn="ctr"/>
            <a:r>
              <a:rPr lang="en-US" sz="3600" i="1">
                <a:latin typeface="Comic Sans MS"/>
              </a:rPr>
              <a:t>"For All the Saints"</a:t>
            </a:r>
            <a:endParaRPr lang="en-US" sz="3600" i="1">
              <a:cs typeface="Times New Roman"/>
            </a:endParaRPr>
          </a:p>
          <a:p>
            <a:pPr algn="ctr"/>
            <a:br>
              <a:rPr lang="en-US" sz="2000">
                <a:solidFill>
                  <a:srgbClr val="0033CC"/>
                </a:solidFill>
                <a:latin typeface="Comic Sans MS"/>
              </a:rPr>
            </a:br>
            <a:r>
              <a:rPr lang="en-US" sz="2000">
                <a:solidFill>
                  <a:srgbClr val="0033CC"/>
                </a:solidFill>
                <a:latin typeface="Comic Sans MS"/>
                <a:hlinkClick r:id="rId2">
                  <a:extLst>
                    <a:ext uri="{A12FA001-AC4F-418D-AE19-62706E023703}">
                      <ahyp:hlinkClr xmlns:ahyp="http://schemas.microsoft.com/office/drawing/2018/hyperlinkcolor" val="tx"/>
                    </a:ext>
                  </a:extLst>
                </a:hlinkClick>
              </a:rPr>
              <a:t>https://www.youtube.com/watch?v=Rgwq7f2FpNk</a:t>
            </a:r>
            <a:r>
              <a:rPr lang="en-US" sz="2000">
                <a:solidFill>
                  <a:srgbClr val="0033CC"/>
                </a:solidFill>
                <a:latin typeface="Comic Sans MS"/>
              </a:rPr>
              <a:t> </a:t>
            </a:r>
            <a:endParaRPr lang="en-US" sz="3600">
              <a:solidFill>
                <a:srgbClr val="D6A300"/>
              </a:solidFill>
              <a:latin typeface="Comic Sans MS"/>
            </a:endParaRPr>
          </a:p>
          <a:p>
            <a:pPr algn="ctr">
              <a:lnSpc>
                <a:spcPct val="150000"/>
              </a:lnSpc>
            </a:pPr>
            <a:endParaRPr lang="en-US" sz="3200">
              <a:solidFill>
                <a:srgbClr val="0033CC"/>
              </a:solidFill>
              <a:latin typeface="Comic Sans MS"/>
            </a:endParaRPr>
          </a:p>
          <a:p>
            <a:pPr algn="ctr">
              <a:lnSpc>
                <a:spcPct val="150000"/>
              </a:lnSpc>
            </a:pPr>
            <a:r>
              <a:rPr lang="en-US" sz="3200">
                <a:latin typeface="Comic Sans MS"/>
              </a:rPr>
              <a:t>Let us sing together or allow the music to nourish us. </a:t>
            </a:r>
            <a:endParaRPr lang="en-US">
              <a:cs typeface="Times New Roman"/>
            </a:endParaRPr>
          </a:p>
          <a:p>
            <a:pPr algn="ctr">
              <a:lnSpc>
                <a:spcPct val="150000"/>
              </a:lnSpc>
            </a:pPr>
            <a:endParaRPr lang="en-US" sz="2000">
              <a:latin typeface="Times New Roman"/>
              <a:cs typeface="Times New Roman"/>
            </a:endParaRPr>
          </a:p>
          <a:p>
            <a:pPr algn="ctr">
              <a:lnSpc>
                <a:spcPct val="150000"/>
              </a:lnSpc>
            </a:pPr>
            <a:r>
              <a:rPr lang="en-US" sz="2800">
                <a:latin typeface="Comic Sans MS"/>
              </a:rPr>
              <a:t>We stay on mute. </a:t>
            </a:r>
          </a:p>
          <a:p>
            <a:pPr algn="ctr">
              <a:lnSpc>
                <a:spcPct val="150000"/>
              </a:lnSpc>
            </a:pPr>
            <a:r>
              <a:rPr lang="en-US" sz="2400">
                <a:solidFill>
                  <a:srgbClr val="0033CC"/>
                </a:solidFill>
                <a:latin typeface="Comic Sans MS"/>
              </a:rPr>
              <a:t>[Leader and Cantor mute] </a:t>
            </a:r>
          </a:p>
          <a:p>
            <a:pPr algn="ctr"/>
            <a:endParaRPr lang="en-GB" sz="3600">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561" y="1249114"/>
            <a:ext cx="10439533" cy="2523768"/>
          </a:xfrm>
          <a:prstGeom prst="rect">
            <a:avLst/>
          </a:prstGeom>
        </p:spPr>
        <p:txBody>
          <a:bodyPr wrap="square" lIns="91440" tIns="45720" rIns="91440" bIns="45720" anchor="t">
            <a:spAutoFit/>
          </a:bodyPr>
          <a:lstStyle/>
          <a:p>
            <a:pPr>
              <a:spcAft>
                <a:spcPts val="1200"/>
              </a:spcAft>
            </a:pPr>
            <a:r>
              <a:rPr lang="en-US" sz="3200">
                <a:solidFill>
                  <a:srgbClr val="0033CC"/>
                </a:solidFill>
                <a:latin typeface="Comic Sans MS"/>
                <a:cs typeface="Segoe UI"/>
              </a:rPr>
              <a:t>Leader:</a:t>
            </a:r>
            <a:r>
              <a:rPr lang="en-US" sz="3200">
                <a:solidFill>
                  <a:srgbClr val="D6A300"/>
                </a:solidFill>
                <a:latin typeface="Comic Sans MS"/>
                <a:cs typeface="Segoe UI"/>
              </a:rPr>
              <a:t> </a:t>
            </a:r>
            <a:r>
              <a:rPr lang="en-US" sz="3200">
                <a:latin typeface="Comic Sans MS"/>
              </a:rPr>
              <a:t>We are the body of Christ</a:t>
            </a:r>
          </a:p>
          <a:p>
            <a:pPr algn="ctr">
              <a:spcAft>
                <a:spcPts val="1200"/>
              </a:spcAft>
            </a:pPr>
            <a:r>
              <a:rPr lang="en-US" sz="3200" b="1">
                <a:solidFill>
                  <a:srgbClr val="0033CC"/>
                </a:solidFill>
                <a:latin typeface="Comic Sans MS"/>
              </a:rPr>
              <a:t>All:</a:t>
            </a:r>
            <a:r>
              <a:rPr lang="en-US" sz="3200" b="1">
                <a:solidFill>
                  <a:srgbClr val="D6A300"/>
                </a:solidFill>
                <a:latin typeface="Comic Sans MS"/>
              </a:rPr>
              <a:t> </a:t>
            </a:r>
            <a:r>
              <a:rPr lang="en-US" sz="3200" b="1">
                <a:latin typeface="Comic Sans MS"/>
              </a:rPr>
              <a:t>God’s Spirit is with us</a:t>
            </a:r>
            <a:endParaRPr lang="en-US" sz="3200">
              <a:latin typeface="Comic Sans MS" panose="030F0702030302020204" pitchFamily="66" charset="0"/>
            </a:endParaRPr>
          </a:p>
          <a:p>
            <a:pPr>
              <a:spcAft>
                <a:spcPts val="1200"/>
              </a:spcAft>
            </a:pPr>
            <a:r>
              <a:rPr lang="en-US" sz="3200">
                <a:solidFill>
                  <a:srgbClr val="0033CC"/>
                </a:solidFill>
                <a:latin typeface="Comic Sans MS"/>
                <a:cs typeface="Segoe UI"/>
              </a:rPr>
              <a:t>Leader:</a:t>
            </a:r>
            <a:r>
              <a:rPr lang="en-US" sz="3200">
                <a:solidFill>
                  <a:srgbClr val="D6A300"/>
                </a:solidFill>
                <a:latin typeface="Comic Sans MS"/>
                <a:cs typeface="Segoe UI"/>
              </a:rPr>
              <a:t> </a:t>
            </a:r>
            <a:r>
              <a:rPr lang="en-US" sz="3200">
                <a:latin typeface="Comic Sans MS"/>
              </a:rPr>
              <a:t>The peace of the Lord be always with you.</a:t>
            </a:r>
          </a:p>
          <a:p>
            <a:pPr algn="ctr">
              <a:spcAft>
                <a:spcPts val="1200"/>
              </a:spcAft>
            </a:pPr>
            <a:r>
              <a:rPr lang="en-US" sz="3200" b="1">
                <a:solidFill>
                  <a:srgbClr val="0033CC"/>
                </a:solidFill>
                <a:latin typeface="Comic Sans MS"/>
              </a:rPr>
              <a:t>All:</a:t>
            </a:r>
            <a:r>
              <a:rPr lang="en-US" sz="3200" b="1">
                <a:solidFill>
                  <a:srgbClr val="D6A300"/>
                </a:solidFill>
                <a:latin typeface="Comic Sans MS"/>
              </a:rPr>
              <a:t> </a:t>
            </a:r>
            <a:r>
              <a:rPr lang="en-US" sz="3200" b="1">
                <a:latin typeface="Comic Sans MS"/>
              </a:rPr>
              <a:t>And also with you.</a:t>
            </a:r>
            <a:endParaRPr lang="en-US" sz="3200">
              <a:latin typeface="Comic Sans MS"/>
            </a:endParaRPr>
          </a:p>
        </p:txBody>
      </p:sp>
      <p:sp>
        <p:nvSpPr>
          <p:cNvPr id="3" name="Rectangle 2"/>
          <p:cNvSpPr/>
          <p:nvPr/>
        </p:nvSpPr>
        <p:spPr>
          <a:xfrm>
            <a:off x="3451948" y="509158"/>
            <a:ext cx="4471096" cy="584775"/>
          </a:xfrm>
          <a:prstGeom prst="rect">
            <a:avLst/>
          </a:prstGeom>
        </p:spPr>
        <p:txBody>
          <a:bodyPr wrap="none" lIns="91440" tIns="45720" rIns="91440" bIns="45720" anchor="t">
            <a:spAutoFit/>
          </a:bodyPr>
          <a:lstStyle/>
          <a:p>
            <a:r>
              <a:rPr lang="en-AU" sz="3200">
                <a:solidFill>
                  <a:srgbClr val="0033CC"/>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122700" y="109836"/>
            <a:ext cx="3512500" cy="400110"/>
          </a:xfrm>
          <a:prstGeom prst="rect">
            <a:avLst/>
          </a:prstGeom>
        </p:spPr>
        <p:txBody>
          <a:bodyPr wrap="none" lIns="91440" tIns="45720" rIns="91440" bIns="45720" anchor="t">
            <a:spAutoFit/>
          </a:bodyPr>
          <a:lstStyle/>
          <a:p>
            <a:pPr algn="ctr"/>
            <a:r>
              <a:rPr lang="en-AU" sz="2000">
                <a:solidFill>
                  <a:srgbClr val="0033CC"/>
                </a:solidFill>
                <a:latin typeface="Comic Sans MS"/>
                <a:cs typeface="Arial"/>
              </a:rPr>
              <a:t>[Leader and Cantor unmute]</a:t>
            </a:r>
            <a:endParaRPr lang="en-US" sz="1400">
              <a:solidFill>
                <a:srgbClr val="0033CC"/>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a:solidFill>
                  <a:srgbClr val="0033CC"/>
                </a:solidFill>
                <a:latin typeface="Comic Sans MS"/>
                <a:cs typeface="Arial"/>
              </a:rPr>
              <a:t>Leader:</a:t>
            </a:r>
            <a:r>
              <a:rPr lang="en-AU" sz="2000" b="1">
                <a:solidFill>
                  <a:srgbClr val="D6A300"/>
                </a:solidFill>
                <a:latin typeface="Comic Sans MS"/>
                <a:cs typeface="Arial"/>
              </a:rPr>
              <a:t> </a:t>
            </a:r>
            <a:r>
              <a:rPr lang="en-AU" sz="2000">
                <a:latin typeface="Comic Sans MS"/>
                <a:cs typeface="Arial"/>
              </a:rPr>
              <a:t>A sign of peace may be exchanged </a:t>
            </a:r>
            <a:endParaRPr lang="en-US" sz="2000">
              <a:latin typeface="Comic Sans MS"/>
              <a:cs typeface="Arial"/>
            </a:endParaRPr>
          </a:p>
          <a:p>
            <a:pPr algn="ctr"/>
            <a:endParaRPr lang="en-AU" sz="2000">
              <a:solidFill>
                <a:srgbClr val="FFB83A"/>
              </a:solidFill>
              <a:latin typeface="Comic Sans MS"/>
              <a:cs typeface="Arial"/>
            </a:endParaRPr>
          </a:p>
          <a:p>
            <a:pPr algn="ctr"/>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endParaRPr lang="en-AU" sz="2000">
              <a:latin typeface="Comic Sans MS"/>
              <a:cs typeface="Arial"/>
            </a:endParaRPr>
          </a:p>
          <a:p>
            <a:pPr algn="ctr"/>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34</a:t>
            </a:fld>
            <a:endParaRPr lang="en-AU"/>
          </a:p>
        </p:txBody>
      </p:sp>
      <p:sp>
        <p:nvSpPr>
          <p:cNvPr id="3" name="Rectangle 2"/>
          <p:cNvSpPr/>
          <p:nvPr/>
        </p:nvSpPr>
        <p:spPr>
          <a:xfrm>
            <a:off x="800839" y="1404863"/>
            <a:ext cx="10855621" cy="4693914"/>
          </a:xfrm>
          <a:prstGeom prst="rect">
            <a:avLst/>
          </a:prstGeom>
        </p:spPr>
        <p:txBody>
          <a:bodyPr wrap="square" lIns="91440" tIns="45720" rIns="91440" bIns="45720" anchor="t">
            <a:spAutoFit/>
          </a:bodyPr>
          <a:lstStyle/>
          <a:p>
            <a:pPr>
              <a:lnSpc>
                <a:spcPct val="150000"/>
              </a:lnSpc>
              <a:spcAft>
                <a:spcPts val="900"/>
              </a:spcAft>
            </a:pPr>
            <a:r>
              <a:rPr lang="en-US" sz="2400">
                <a:latin typeface="Comic Sans MS"/>
              </a:rPr>
              <a:t>God our Father, we thank you that you have made each of us in your own image and given us gifts and talents with which to serve you. </a:t>
            </a:r>
            <a:endParaRPr lang="en-US" sz="2400">
              <a:latin typeface="Comic Sans MS" panose="030F0702030302020204" pitchFamily="66" charset="0"/>
            </a:endParaRPr>
          </a:p>
          <a:p>
            <a:pPr>
              <a:lnSpc>
                <a:spcPct val="150000"/>
              </a:lnSpc>
              <a:spcAft>
                <a:spcPts val="900"/>
              </a:spcAft>
            </a:pPr>
            <a:r>
              <a:rPr lang="en-US" sz="2400">
                <a:latin typeface="Comic Sans MS"/>
              </a:rPr>
              <a:t>We thank you for our dearly departed who we remember today, the times we shared with them, the good we saw in them and the memories we hold dear. </a:t>
            </a:r>
            <a:endParaRPr lang="en-US" sz="2400">
              <a:latin typeface="Comic Sans MS" panose="030F0702030302020204" pitchFamily="66" charset="0"/>
            </a:endParaRPr>
          </a:p>
          <a:p>
            <a:pPr>
              <a:lnSpc>
                <a:spcPct val="150000"/>
              </a:lnSpc>
            </a:pPr>
            <a:r>
              <a:rPr lang="en-US" sz="2400">
                <a:latin typeface="Comic Sans MS"/>
              </a:rPr>
              <a:t>Now give us strength and courage to leave them in your care once again, confident in your promise of eternal life, through Jesus Christ our Lord. </a:t>
            </a:r>
            <a:endParaRPr lang="en-US" sz="2400">
              <a:latin typeface="Comic Sans MS" panose="030F0702030302020204" pitchFamily="66" charset="0"/>
            </a:endParaRPr>
          </a:p>
          <a:p>
            <a:pPr>
              <a:lnSpc>
                <a:spcPct val="150000"/>
              </a:lnSpc>
            </a:pPr>
            <a:r>
              <a:rPr lang="en-US" sz="2400" b="1">
                <a:latin typeface="Comic Sans MS"/>
              </a:rPr>
              <a:t>Amen.</a:t>
            </a:r>
            <a:endParaRPr lang="en-US" sz="2400">
              <a:latin typeface="Comic Sans MS" panose="030F0702030302020204" pitchFamily="66" charset="0"/>
            </a:endParaRPr>
          </a:p>
        </p:txBody>
      </p:sp>
      <p:sp>
        <p:nvSpPr>
          <p:cNvPr id="4" name="TextBox 3"/>
          <p:cNvSpPr txBox="1"/>
          <p:nvPr/>
        </p:nvSpPr>
        <p:spPr>
          <a:xfrm>
            <a:off x="1524000" y="487909"/>
            <a:ext cx="9144000" cy="584775"/>
          </a:xfrm>
          <a:prstGeom prst="rect">
            <a:avLst/>
          </a:prstGeom>
          <a:noFill/>
        </p:spPr>
        <p:txBody>
          <a:bodyPr wrap="square" lIns="91440" tIns="45720" rIns="91440" bIns="45720" rtlCol="0" anchor="t">
            <a:spAutoFit/>
          </a:bodyPr>
          <a:lstStyle/>
          <a:p>
            <a:pPr algn="ctr"/>
            <a:r>
              <a:rPr lang="en-US" sz="3200">
                <a:solidFill>
                  <a:srgbClr val="0033CC"/>
                </a:solidFill>
                <a:latin typeface="Comic Sans MS"/>
              </a:rPr>
              <a:t>Memorial Prayers</a:t>
            </a:r>
            <a:r>
              <a:rPr lang="en-US" sz="2800">
                <a:solidFill>
                  <a:srgbClr val="0033CC"/>
                </a:solidFill>
                <a:latin typeface="Comic Sans MS"/>
              </a:rPr>
              <a:t> </a:t>
            </a:r>
            <a:endParaRPr lang="en-US" sz="2800">
              <a:solidFill>
                <a:srgbClr val="0033CC"/>
              </a:solidFill>
              <a:latin typeface="Comic Sans MS" panose="030F0702030302020204" pitchFamily="66" charset="0"/>
            </a:endParaRPr>
          </a:p>
        </p:txBody>
      </p:sp>
    </p:spTree>
    <p:extLst>
      <p:ext uri="{BB962C8B-B14F-4D97-AF65-F5344CB8AC3E}">
        <p14:creationId xmlns:p14="http://schemas.microsoft.com/office/powerpoint/2010/main" val="4264839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35</a:t>
            </a:fld>
            <a:endParaRPr lang="en-AU"/>
          </a:p>
        </p:txBody>
      </p:sp>
      <p:sp>
        <p:nvSpPr>
          <p:cNvPr id="4" name="AutoShape 2" descr="https://previews.dropbox.com/p/pdf_img/ABIC1B7YH58qNDMRn08g_zYx1muf1Ac2dajovM85CxkrOvrLu__fyloETUQXOAlUVaHjCUqrvwPqtO0NdXqQXHeijZTvO0RMG8teOV3KPBDhw01pD9VaJlYs2_moWqxa7MsIbAhMaKbwiMPspcr7CHEolm2TZJ2C24U5wA5sJIYi5Gl42CUe2MODGbYpMXf0lzGCnSztl3rWJh9Dhweq2bq7aDIY1LMGvs-rIl9ujnl3Zy934etdlxjEMcjE-i8sVaImeZKGz1p-D-hcjc9BU8yZboa5z6Kc4hCh-rowBhv92JkbaDZgcPXdSBedyXi_2DAkrGarnRUUo9cNORM9WR3r/p.png?page=5&amp;scale_percent=0"/>
          <p:cNvSpPr>
            <a:spLocks noChangeAspect="1" noChangeArrowheads="1"/>
          </p:cNvSpPr>
          <p:nvPr/>
        </p:nvSpPr>
        <p:spPr bwMode="auto">
          <a:xfrm>
            <a:off x="1663700" y="146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663700" y="298924"/>
            <a:ext cx="9144000" cy="6125075"/>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The Lord Jesus is the lover of his people </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and our only sure hope. </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Let us ask him to deepen our faith and sustain us in this life. </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You became a little child for our sake, sharing our human life. </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To you we pray: </a:t>
            </a:r>
          </a:p>
          <a:p>
            <a:pPr lvl="0" eaLnBrk="0" fontAlgn="base" hangingPunct="0">
              <a:lnSpc>
                <a:spcPct val="150000"/>
              </a:lnSpc>
              <a:spcBef>
                <a:spcPct val="0"/>
              </a:spcBef>
              <a:spcAft>
                <a:spcPct val="0"/>
              </a:spcAft>
            </a:pPr>
            <a:r>
              <a:rPr lang="en-US" altLang="en-US" sz="2400" b="1">
                <a:solidFill>
                  <a:srgbClr val="000000"/>
                </a:solidFill>
                <a:latin typeface="Comic Sans MS" panose="030F0702030302020204" pitchFamily="66" charset="0"/>
                <a:ea typeface="Segoe UI Emoji" panose="020B0502040204020203" pitchFamily="34" charset="0"/>
              </a:rPr>
              <a:t>Bless us and keep us, O Lord. </a:t>
            </a:r>
          </a:p>
          <a:p>
            <a:pPr lvl="0" eaLnBrk="0" fontAlgn="base" hangingPunct="0">
              <a:lnSpc>
                <a:spcPct val="150000"/>
              </a:lnSpc>
              <a:spcBef>
                <a:spcPct val="0"/>
              </a:spcBef>
              <a:spcAft>
                <a:spcPct val="0"/>
              </a:spcAft>
            </a:pPr>
            <a:endParaRPr lang="en-US" altLang="en-US" sz="2400">
              <a:solidFill>
                <a:srgbClr val="000000"/>
              </a:solidFill>
              <a:latin typeface="Comic Sans MS" panose="030F0702030302020204" pitchFamily="66" charset="0"/>
              <a:ea typeface="Segoe UI Emoji" panose="020B0502040204020203" pitchFamily="34" charset="0"/>
            </a:endParaRP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You grew in wisdom, age, and grace, and learned obedience through suffering. </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To you we pray:</a:t>
            </a:r>
          </a:p>
          <a:p>
            <a:pPr lvl="0" eaLnBrk="0" fontAlgn="base" hangingPunct="0">
              <a:lnSpc>
                <a:spcPct val="150000"/>
              </a:lnSpc>
              <a:spcBef>
                <a:spcPct val="0"/>
              </a:spcBef>
              <a:spcAft>
                <a:spcPct val="0"/>
              </a:spcAft>
            </a:pPr>
            <a:r>
              <a:rPr lang="en-US" altLang="en-US" sz="2400" b="1">
                <a:solidFill>
                  <a:srgbClr val="000000"/>
                </a:solidFill>
                <a:latin typeface="Comic Sans MS" panose="030F0702030302020204" pitchFamily="66" charset="0"/>
                <a:ea typeface="Segoe UI Emoji" panose="020B0502040204020203" pitchFamily="34" charset="0"/>
              </a:rPr>
              <a:t>Bless us and keep us, O Lord.</a:t>
            </a:r>
          </a:p>
        </p:txBody>
      </p:sp>
    </p:spTree>
    <p:extLst>
      <p:ext uri="{BB962C8B-B14F-4D97-AF65-F5344CB8AC3E}">
        <p14:creationId xmlns:p14="http://schemas.microsoft.com/office/powerpoint/2010/main" val="1789717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36</a:t>
            </a:fld>
            <a:endParaRPr lang="en-AU"/>
          </a:p>
        </p:txBody>
      </p:sp>
      <p:sp>
        <p:nvSpPr>
          <p:cNvPr id="3" name="Rectangle 2"/>
          <p:cNvSpPr/>
          <p:nvPr/>
        </p:nvSpPr>
        <p:spPr>
          <a:xfrm>
            <a:off x="1577752" y="366462"/>
            <a:ext cx="9036496" cy="6125075"/>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You</a:t>
            </a:r>
            <a:r>
              <a:rPr lang="en-US" altLang="en-US" sz="2400" b="1">
                <a:solidFill>
                  <a:srgbClr val="000000"/>
                </a:solidFill>
                <a:latin typeface="Comic Sans MS" panose="030F0702030302020204" pitchFamily="66" charset="0"/>
                <a:ea typeface="Segoe UI Emoji" panose="020B0502040204020203" pitchFamily="34" charset="0"/>
              </a:rPr>
              <a:t> </a:t>
            </a:r>
            <a:r>
              <a:rPr lang="en-US" altLang="en-US" sz="2400">
                <a:solidFill>
                  <a:srgbClr val="000000"/>
                </a:solidFill>
                <a:latin typeface="Comic Sans MS" panose="030F0702030302020204" pitchFamily="66" charset="0"/>
                <a:ea typeface="Segoe UI Emoji" panose="020B0502040204020203" pitchFamily="34" charset="0"/>
              </a:rPr>
              <a:t>welcomed children, promising them your kingdom. </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To you we pray:</a:t>
            </a:r>
          </a:p>
          <a:p>
            <a:pPr lvl="0" eaLnBrk="0" fontAlgn="base" hangingPunct="0">
              <a:lnSpc>
                <a:spcPct val="150000"/>
              </a:lnSpc>
              <a:spcBef>
                <a:spcPct val="0"/>
              </a:spcBef>
              <a:spcAft>
                <a:spcPct val="0"/>
              </a:spcAft>
            </a:pPr>
            <a:r>
              <a:rPr lang="en-US" altLang="en-US" sz="2400" b="1">
                <a:solidFill>
                  <a:srgbClr val="000000"/>
                </a:solidFill>
                <a:latin typeface="Comic Sans MS" panose="030F0702030302020204" pitchFamily="66" charset="0"/>
                <a:ea typeface="Segoe UI Emoji" panose="020B0502040204020203" pitchFamily="34" charset="0"/>
              </a:rPr>
              <a:t>Bless us and keep us, O Lord. </a:t>
            </a:r>
          </a:p>
          <a:p>
            <a:pPr lvl="0" eaLnBrk="0" fontAlgn="base" hangingPunct="0">
              <a:lnSpc>
                <a:spcPct val="150000"/>
              </a:lnSpc>
              <a:spcBef>
                <a:spcPct val="0"/>
              </a:spcBef>
              <a:spcAft>
                <a:spcPct val="0"/>
              </a:spcAft>
            </a:pPr>
            <a:endParaRPr lang="en-US" altLang="en-US" sz="2400" b="1">
              <a:solidFill>
                <a:srgbClr val="000000"/>
              </a:solidFill>
              <a:latin typeface="Comic Sans MS" panose="030F0702030302020204" pitchFamily="66" charset="0"/>
              <a:ea typeface="Segoe UI Emoji" panose="020B0502040204020203" pitchFamily="34" charset="0"/>
            </a:endParaRP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You comforted those who mourned the loss of friends.</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To you we pray:</a:t>
            </a:r>
          </a:p>
          <a:p>
            <a:pPr lvl="0" eaLnBrk="0" fontAlgn="base" hangingPunct="0">
              <a:lnSpc>
                <a:spcPct val="150000"/>
              </a:lnSpc>
              <a:spcBef>
                <a:spcPct val="0"/>
              </a:spcBef>
              <a:spcAft>
                <a:spcPct val="0"/>
              </a:spcAft>
            </a:pPr>
            <a:r>
              <a:rPr lang="en-US" altLang="en-US" sz="2400" b="1">
                <a:solidFill>
                  <a:srgbClr val="000000"/>
                </a:solidFill>
                <a:latin typeface="Comic Sans MS" panose="030F0702030302020204" pitchFamily="66" charset="0"/>
                <a:ea typeface="Segoe UI Emoji" panose="020B0502040204020203" pitchFamily="34" charset="0"/>
              </a:rPr>
              <a:t>Bless us and keep us, O Lord.</a:t>
            </a:r>
          </a:p>
          <a:p>
            <a:pPr lvl="0" eaLnBrk="0" fontAlgn="base" hangingPunct="0">
              <a:lnSpc>
                <a:spcPct val="150000"/>
              </a:lnSpc>
              <a:spcBef>
                <a:spcPct val="0"/>
              </a:spcBef>
              <a:spcAft>
                <a:spcPct val="0"/>
              </a:spcAft>
            </a:pPr>
            <a:endParaRPr lang="en-US" altLang="en-US" sz="2400">
              <a:solidFill>
                <a:srgbClr val="000000"/>
              </a:solidFill>
              <a:latin typeface="Comic Sans MS" panose="030F0702030302020204" pitchFamily="66" charset="0"/>
              <a:ea typeface="Segoe UI Emoji" panose="020B0502040204020203" pitchFamily="34" charset="0"/>
            </a:endParaRP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You took upon yourself the suffering and death of us all.</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To you we pray:</a:t>
            </a:r>
          </a:p>
          <a:p>
            <a:pPr lvl="0" eaLnBrk="0" fontAlgn="base" hangingPunct="0">
              <a:lnSpc>
                <a:spcPct val="150000"/>
              </a:lnSpc>
              <a:spcBef>
                <a:spcPct val="0"/>
              </a:spcBef>
              <a:spcAft>
                <a:spcPct val="0"/>
              </a:spcAft>
            </a:pPr>
            <a:r>
              <a:rPr lang="en-US" altLang="en-US" sz="2400" b="1">
                <a:solidFill>
                  <a:srgbClr val="000000"/>
                </a:solidFill>
                <a:latin typeface="Comic Sans MS" panose="030F0702030302020204" pitchFamily="66" charset="0"/>
                <a:ea typeface="Segoe UI Emoji" panose="020B0502040204020203" pitchFamily="34" charset="0"/>
              </a:rPr>
              <a:t>Bless us and keep us, O Lord.</a:t>
            </a:r>
          </a:p>
        </p:txBody>
      </p:sp>
    </p:spTree>
    <p:extLst>
      <p:ext uri="{BB962C8B-B14F-4D97-AF65-F5344CB8AC3E}">
        <p14:creationId xmlns:p14="http://schemas.microsoft.com/office/powerpoint/2010/main" val="1789675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B7EC9-DEBB-3637-53FC-4BFEB73846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629F-F371-1CCA-51E9-463451BF36D8}"/>
              </a:ext>
            </a:extLst>
          </p:cNvPr>
          <p:cNvSpPr>
            <a:spLocks noGrp="1"/>
          </p:cNvSpPr>
          <p:nvPr>
            <p:ph type="sldNum" sz="quarter" idx="12"/>
          </p:nvPr>
        </p:nvSpPr>
        <p:spPr/>
        <p:txBody>
          <a:bodyPr/>
          <a:lstStyle/>
          <a:p>
            <a:fld id="{D6BAAE04-8869-45BD-9FC4-571BC1F4B92A}" type="slidenum">
              <a:rPr lang="en-AU" smtClean="0"/>
              <a:t>37</a:t>
            </a:fld>
            <a:endParaRPr lang="en-AU"/>
          </a:p>
        </p:txBody>
      </p:sp>
      <p:sp>
        <p:nvSpPr>
          <p:cNvPr id="3" name="Rectangle 2">
            <a:extLst>
              <a:ext uri="{FF2B5EF4-FFF2-40B4-BE49-F238E27FC236}">
                <a16:creationId xmlns:a16="http://schemas.microsoft.com/office/drawing/2014/main" id="{C9F98C41-3646-0F0D-0852-9C1919247099}"/>
              </a:ext>
            </a:extLst>
          </p:cNvPr>
          <p:cNvSpPr/>
          <p:nvPr/>
        </p:nvSpPr>
        <p:spPr>
          <a:xfrm>
            <a:off x="1577752" y="1197459"/>
            <a:ext cx="9036496" cy="4463081"/>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You promised to raise up those who believe in you, just as you were raised up in glory by the Father.</a:t>
            </a: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To you we pray:</a:t>
            </a:r>
          </a:p>
          <a:p>
            <a:pPr lvl="0" eaLnBrk="0" fontAlgn="base" hangingPunct="0">
              <a:lnSpc>
                <a:spcPct val="150000"/>
              </a:lnSpc>
              <a:spcBef>
                <a:spcPct val="0"/>
              </a:spcBef>
              <a:spcAft>
                <a:spcPct val="0"/>
              </a:spcAft>
            </a:pPr>
            <a:r>
              <a:rPr lang="en-US" altLang="en-US" sz="2400" b="1">
                <a:solidFill>
                  <a:srgbClr val="000000"/>
                </a:solidFill>
                <a:latin typeface="Comic Sans MS" panose="030F0702030302020204" pitchFamily="66" charset="0"/>
                <a:ea typeface="Segoe UI Emoji" panose="020B0502040204020203" pitchFamily="34" charset="0"/>
              </a:rPr>
              <a:t>Bless us and keep us, O Lord.</a:t>
            </a:r>
          </a:p>
          <a:p>
            <a:pPr lvl="0" eaLnBrk="0" fontAlgn="base" hangingPunct="0">
              <a:lnSpc>
                <a:spcPct val="150000"/>
              </a:lnSpc>
              <a:spcBef>
                <a:spcPct val="0"/>
              </a:spcBef>
              <a:spcAft>
                <a:spcPct val="0"/>
              </a:spcAft>
            </a:pPr>
            <a:endParaRPr lang="en-US" altLang="en-US" sz="2400" b="1">
              <a:solidFill>
                <a:srgbClr val="000000"/>
              </a:solidFill>
              <a:latin typeface="Comic Sans MS" panose="030F0702030302020204" pitchFamily="66" charset="0"/>
              <a:ea typeface="Segoe UI Emoji" panose="020B0502040204020203" pitchFamily="34" charset="0"/>
            </a:endParaRPr>
          </a:p>
          <a:p>
            <a:pPr lvl="0" eaLnBrk="0" fontAlgn="base" hangingPunct="0">
              <a:lnSpc>
                <a:spcPct val="150000"/>
              </a:lnSpc>
              <a:spcBef>
                <a:spcPct val="0"/>
              </a:spcBef>
              <a:spcAft>
                <a:spcPct val="0"/>
              </a:spcAft>
            </a:pPr>
            <a:r>
              <a:rPr lang="en-US" altLang="en-US" sz="2400">
                <a:solidFill>
                  <a:srgbClr val="000000"/>
                </a:solidFill>
                <a:latin typeface="Comic Sans MS" panose="030F0702030302020204" pitchFamily="66" charset="0"/>
                <a:ea typeface="Segoe UI Emoji" panose="020B0502040204020203" pitchFamily="34" charset="0"/>
              </a:rPr>
              <a:t>Lord God, you entrusted our beloved ones to our care and now you embrace </a:t>
            </a:r>
            <a:r>
              <a:rPr lang="en-US" sz="2400">
                <a:latin typeface="Comic Sans MS" panose="030F0702030302020204" pitchFamily="66" charset="0"/>
              </a:rPr>
              <a:t>them</a:t>
            </a:r>
            <a:r>
              <a:rPr lang="en-US" altLang="en-US" sz="2400">
                <a:solidFill>
                  <a:srgbClr val="000000"/>
                </a:solidFill>
                <a:latin typeface="Comic Sans MS" panose="030F0702030302020204" pitchFamily="66" charset="0"/>
                <a:ea typeface="Segoe UI Emoji" panose="020B0502040204020203" pitchFamily="34" charset="0"/>
              </a:rPr>
              <a:t> in your love. Comfort us, your servants, who seek to do your will and to know your saving peace. </a:t>
            </a:r>
            <a:r>
              <a:rPr lang="en-US" altLang="en-US" sz="2400" b="1">
                <a:solidFill>
                  <a:srgbClr val="000000"/>
                </a:solidFill>
                <a:latin typeface="Comic Sans MS" panose="030F0702030302020204" pitchFamily="66" charset="0"/>
                <a:ea typeface="Segoe UI Emoji" panose="020B0502040204020203" pitchFamily="34" charset="0"/>
              </a:rPr>
              <a:t>Amen.</a:t>
            </a:r>
          </a:p>
        </p:txBody>
      </p:sp>
    </p:spTree>
    <p:extLst>
      <p:ext uri="{BB962C8B-B14F-4D97-AF65-F5344CB8AC3E}">
        <p14:creationId xmlns:p14="http://schemas.microsoft.com/office/powerpoint/2010/main" val="1736838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38</a:t>
            </a:fld>
            <a:endParaRPr lang="en-AU"/>
          </a:p>
        </p:txBody>
      </p:sp>
      <p:sp>
        <p:nvSpPr>
          <p:cNvPr id="3" name="Rectangle 2"/>
          <p:cNvSpPr/>
          <p:nvPr/>
        </p:nvSpPr>
        <p:spPr>
          <a:xfrm>
            <a:off x="464774" y="136524"/>
            <a:ext cx="11262451" cy="7048083"/>
          </a:xfrm>
          <a:prstGeom prst="rect">
            <a:avLst/>
          </a:prstGeom>
        </p:spPr>
        <p:txBody>
          <a:bodyPr wrap="square" lIns="91440" tIns="45720" rIns="91440" bIns="45720" anchor="t">
            <a:spAutoFit/>
          </a:bodyPr>
          <a:lstStyle/>
          <a:p>
            <a:pPr>
              <a:lnSpc>
                <a:spcPct val="150000"/>
              </a:lnSpc>
            </a:pPr>
            <a:r>
              <a:rPr lang="en-US" sz="2400">
                <a:latin typeface="Comic Sans MS"/>
              </a:rPr>
              <a:t>We thank you, our Father, that your Son Jesus Christ came to die for us. We thank you that you raised him from the dead. We thank you for the gift of life, and the life of the saints. Bring us, with those we miss and all your faithful people, to the fullness of life you promise to those who love you. </a:t>
            </a:r>
            <a:endParaRPr lang="en-US" sz="2400">
              <a:latin typeface="Comic Sans MS" panose="030F0702030302020204" pitchFamily="66" charset="0"/>
            </a:endParaRPr>
          </a:p>
          <a:p>
            <a:pPr>
              <a:lnSpc>
                <a:spcPct val="150000"/>
              </a:lnSpc>
            </a:pPr>
            <a:r>
              <a:rPr lang="en-US" sz="2400">
                <a:latin typeface="Comic Sans MS"/>
              </a:rPr>
              <a:t>Lord, in your mercy, </a:t>
            </a:r>
            <a:endParaRPr lang="en-US" sz="2400">
              <a:latin typeface="Comic Sans MS" panose="030F0702030302020204" pitchFamily="66" charset="0"/>
            </a:endParaRPr>
          </a:p>
          <a:p>
            <a:pPr>
              <a:lnSpc>
                <a:spcPct val="150000"/>
              </a:lnSpc>
            </a:pPr>
            <a:r>
              <a:rPr lang="en-US" sz="2400" b="1">
                <a:latin typeface="Comic Sans MS"/>
              </a:rPr>
              <a:t>hear our prayer.</a:t>
            </a:r>
          </a:p>
          <a:p>
            <a:pPr>
              <a:lnSpc>
                <a:spcPct val="150000"/>
              </a:lnSpc>
            </a:pPr>
            <a:endParaRPr lang="en-US" sz="2400">
              <a:latin typeface="Comic Sans MS" panose="030F0702030302020204" pitchFamily="66" charset="0"/>
            </a:endParaRPr>
          </a:p>
          <a:p>
            <a:pPr>
              <a:lnSpc>
                <a:spcPct val="150000"/>
              </a:lnSpc>
            </a:pPr>
            <a:r>
              <a:rPr lang="en-US" sz="2400">
                <a:latin typeface="Comic Sans MS"/>
              </a:rPr>
              <a:t>We confess that we have not loved you with our whole heart. We have not loved our </a:t>
            </a:r>
            <a:r>
              <a:rPr lang="en-US" sz="2400" err="1">
                <a:latin typeface="Comic Sans MS"/>
              </a:rPr>
              <a:t>neighbours</a:t>
            </a:r>
            <a:r>
              <a:rPr lang="en-US" sz="2400">
                <a:latin typeface="Comic Sans MS"/>
              </a:rPr>
              <a:t> as ourselves. We repent and are sorry for all our sins. Grant us forgiveness and assure us of your love. </a:t>
            </a:r>
            <a:endParaRPr lang="en-US" sz="2400">
              <a:latin typeface="Comic Sans MS" panose="030F0702030302020204" pitchFamily="66" charset="0"/>
            </a:endParaRPr>
          </a:p>
          <a:p>
            <a:pPr>
              <a:lnSpc>
                <a:spcPct val="150000"/>
              </a:lnSpc>
            </a:pPr>
            <a:r>
              <a:rPr lang="en-US" sz="2400">
                <a:latin typeface="Comic Sans MS"/>
              </a:rPr>
              <a:t>Lord, in your mercy, </a:t>
            </a:r>
            <a:endParaRPr lang="en-US" sz="2400">
              <a:latin typeface="Comic Sans MS" panose="030F0702030302020204" pitchFamily="66" charset="0"/>
            </a:endParaRPr>
          </a:p>
          <a:p>
            <a:pPr>
              <a:lnSpc>
                <a:spcPct val="150000"/>
              </a:lnSpc>
            </a:pPr>
            <a:r>
              <a:rPr lang="en-US" sz="2400" b="1">
                <a:latin typeface="Comic Sans MS"/>
              </a:rPr>
              <a:t>hear our prayer.</a:t>
            </a:r>
          </a:p>
          <a:p>
            <a:endParaRPr lang="en-US" sz="2000" b="1">
              <a:latin typeface="Comic Sans MS" panose="030F0702030302020204" pitchFamily="66" charset="0"/>
            </a:endParaRPr>
          </a:p>
        </p:txBody>
      </p:sp>
    </p:spTree>
    <p:extLst>
      <p:ext uri="{BB962C8B-B14F-4D97-AF65-F5344CB8AC3E}">
        <p14:creationId xmlns:p14="http://schemas.microsoft.com/office/powerpoint/2010/main" val="463758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39</a:t>
            </a:fld>
            <a:endParaRPr lang="en-AU"/>
          </a:p>
        </p:txBody>
      </p:sp>
      <p:sp>
        <p:nvSpPr>
          <p:cNvPr id="3" name="Rectangle 2"/>
          <p:cNvSpPr/>
          <p:nvPr/>
        </p:nvSpPr>
        <p:spPr>
          <a:xfrm>
            <a:off x="624165" y="89463"/>
            <a:ext cx="11239499" cy="6679073"/>
          </a:xfrm>
          <a:prstGeom prst="rect">
            <a:avLst/>
          </a:prstGeom>
        </p:spPr>
        <p:txBody>
          <a:bodyPr wrap="square" lIns="91440" tIns="45720" rIns="91440" bIns="45720" anchor="t">
            <a:spAutoFit/>
          </a:bodyPr>
          <a:lstStyle/>
          <a:p>
            <a:pPr>
              <a:lnSpc>
                <a:spcPct val="150000"/>
              </a:lnSpc>
            </a:pPr>
            <a:r>
              <a:rPr lang="en-US" sz="2400">
                <a:latin typeface="Comic Sans MS"/>
              </a:rPr>
              <a:t>Strengthen us to love and obey you, that we may live the rest of our lives in following your Son, and be ready when you call us to the fullness of eternal life. </a:t>
            </a:r>
            <a:endParaRPr lang="en-US" sz="2400">
              <a:latin typeface="Comic Sans MS" panose="030F0702030302020204" pitchFamily="66" charset="0"/>
            </a:endParaRPr>
          </a:p>
          <a:p>
            <a:pPr>
              <a:lnSpc>
                <a:spcPct val="150000"/>
              </a:lnSpc>
            </a:pPr>
            <a:r>
              <a:rPr lang="en-US" sz="2400">
                <a:latin typeface="Comic Sans MS"/>
              </a:rPr>
              <a:t>Lord, in your mercy, </a:t>
            </a:r>
            <a:endParaRPr lang="en-US" sz="2400">
              <a:latin typeface="Comic Sans MS" panose="030F0702030302020204" pitchFamily="66" charset="0"/>
            </a:endParaRPr>
          </a:p>
          <a:p>
            <a:pPr>
              <a:lnSpc>
                <a:spcPct val="150000"/>
              </a:lnSpc>
            </a:pPr>
            <a:r>
              <a:rPr lang="en-US" sz="2400" b="1">
                <a:latin typeface="Comic Sans MS"/>
              </a:rPr>
              <a:t>hear our prayer. </a:t>
            </a:r>
            <a:endParaRPr lang="en-US" sz="2400" b="1">
              <a:latin typeface="Comic Sans MS" panose="030F0702030302020204" pitchFamily="66" charset="0"/>
            </a:endParaRPr>
          </a:p>
          <a:p>
            <a:pPr>
              <a:lnSpc>
                <a:spcPct val="150000"/>
              </a:lnSpc>
            </a:pPr>
            <a:endParaRPr lang="en-US" sz="2400" b="1">
              <a:latin typeface="Comic Sans MS" panose="030F0702030302020204" pitchFamily="66" charset="0"/>
            </a:endParaRPr>
          </a:p>
          <a:p>
            <a:pPr>
              <a:lnSpc>
                <a:spcPct val="150000"/>
              </a:lnSpc>
            </a:pPr>
            <a:r>
              <a:rPr lang="en-US" sz="2400">
                <a:latin typeface="Comic Sans MS"/>
              </a:rPr>
              <a:t>We pray for those who mourn. Especially those who are missing loved ones during all-hallow-tide. </a:t>
            </a:r>
            <a:endParaRPr lang="en-US" sz="2400">
              <a:latin typeface="Comic Sans MS" panose="030F0702030302020204" pitchFamily="66" charset="0"/>
            </a:endParaRPr>
          </a:p>
          <a:p>
            <a:pPr>
              <a:lnSpc>
                <a:spcPct val="150000"/>
              </a:lnSpc>
            </a:pPr>
            <a:r>
              <a:rPr lang="en-US" sz="2400">
                <a:latin typeface="Comic Sans MS"/>
              </a:rPr>
              <a:t>Be close to them in their loss. </a:t>
            </a:r>
            <a:endParaRPr lang="en-US" sz="2400">
              <a:latin typeface="Comic Sans MS" panose="030F0702030302020204" pitchFamily="66" charset="0"/>
            </a:endParaRPr>
          </a:p>
          <a:p>
            <a:pPr>
              <a:lnSpc>
                <a:spcPct val="150000"/>
              </a:lnSpc>
            </a:pPr>
            <a:r>
              <a:rPr lang="en-US" sz="2400">
                <a:latin typeface="Comic Sans MS"/>
              </a:rPr>
              <a:t>Increase their faith in your undying love. </a:t>
            </a:r>
            <a:endParaRPr lang="en-US" sz="2400">
              <a:latin typeface="Comic Sans MS" panose="030F0702030302020204" pitchFamily="66" charset="0"/>
            </a:endParaRPr>
          </a:p>
          <a:p>
            <a:pPr>
              <a:lnSpc>
                <a:spcPct val="150000"/>
              </a:lnSpc>
            </a:pPr>
            <a:r>
              <a:rPr lang="en-US" sz="2400">
                <a:latin typeface="Comic Sans MS"/>
              </a:rPr>
              <a:t>Lord, in your mercy, </a:t>
            </a:r>
            <a:endParaRPr lang="en-US" sz="2400">
              <a:latin typeface="Comic Sans MS" panose="030F0702030302020204" pitchFamily="66" charset="0"/>
            </a:endParaRPr>
          </a:p>
          <a:p>
            <a:pPr>
              <a:lnSpc>
                <a:spcPct val="150000"/>
              </a:lnSpc>
            </a:pPr>
            <a:r>
              <a:rPr lang="en-US" sz="2400" b="1">
                <a:latin typeface="Comic Sans MS"/>
              </a:rPr>
              <a:t>hear our prayer.</a:t>
            </a:r>
          </a:p>
        </p:txBody>
      </p:sp>
    </p:spTree>
    <p:extLst>
      <p:ext uri="{BB962C8B-B14F-4D97-AF65-F5344CB8AC3E}">
        <p14:creationId xmlns:p14="http://schemas.microsoft.com/office/powerpoint/2010/main" val="160361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a:solidFill>
                  <a:srgbClr val="0033CC"/>
                </a:solidFill>
                <a:latin typeface="Comic Sans MS"/>
              </a:rPr>
              <a:t>[Leader and Cantor unmute]</a:t>
            </a:r>
            <a:endParaRPr lang="en-US">
              <a:solidFill>
                <a:srgbClr val="0033CC"/>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a:solidFill>
                  <a:srgbClr val="0033CC"/>
                </a:solidFill>
                <a:latin typeface="Comic Sans MS"/>
              </a:rPr>
              <a:t>Leader:</a:t>
            </a:r>
            <a:r>
              <a:rPr lang="en-US" sz="2800">
                <a:solidFill>
                  <a:srgbClr val="D6A300"/>
                </a:solidFill>
                <a:latin typeface="Comic Sans MS"/>
              </a:rPr>
              <a:t> </a:t>
            </a:r>
          </a:p>
          <a:p>
            <a:pPr algn="ctr">
              <a:buNone/>
            </a:pPr>
            <a:r>
              <a:rPr lang="en-GB" sz="2800">
                <a:latin typeface="Comic Sans MS"/>
                <a:cs typeface="Times New Roman"/>
              </a:rPr>
              <a:t>The Grace of the lord Jesus Christ, </a:t>
            </a:r>
          </a:p>
          <a:p>
            <a:pPr algn="ctr">
              <a:buNone/>
            </a:pPr>
            <a:r>
              <a:rPr lang="en-GB" sz="2800">
                <a:latin typeface="Comic Sans MS"/>
                <a:cs typeface="Times New Roman"/>
              </a:rPr>
              <a:t>and the love of God, </a:t>
            </a:r>
          </a:p>
          <a:p>
            <a:pPr algn="ctr">
              <a:buNone/>
            </a:pPr>
            <a:r>
              <a:rPr lang="en-GB" sz="2800">
                <a:latin typeface="Comic Sans MS"/>
                <a:cs typeface="Times New Roman"/>
              </a:rPr>
              <a:t>and the fellowship of the Holy Spirit, </a:t>
            </a:r>
          </a:p>
          <a:p>
            <a:pPr algn="ctr">
              <a:buNone/>
            </a:pPr>
            <a:r>
              <a:rPr lang="en-GB" sz="2800">
                <a:latin typeface="Comic Sans MS"/>
                <a:cs typeface="Times New Roman"/>
              </a:rPr>
              <a:t>be with you all. </a:t>
            </a:r>
          </a:p>
          <a:p>
            <a:pPr>
              <a:buNone/>
            </a:pPr>
            <a:endParaRPr lang="en-GB" sz="2800" b="1">
              <a:solidFill>
                <a:srgbClr val="E3960B"/>
              </a:solidFill>
              <a:latin typeface="Comic Sans MS"/>
              <a:cs typeface="Times New Roman"/>
            </a:endParaRPr>
          </a:p>
          <a:p>
            <a:pPr algn="ctr">
              <a:buNone/>
            </a:pPr>
            <a:r>
              <a:rPr lang="en-GB" sz="2800">
                <a:solidFill>
                  <a:srgbClr val="0033CC"/>
                </a:solidFill>
                <a:latin typeface="Comic Sans MS"/>
                <a:cs typeface="Times New Roman"/>
              </a:rPr>
              <a:t>All:</a:t>
            </a:r>
            <a:r>
              <a:rPr lang="en-GB" sz="2800" b="1">
                <a:solidFill>
                  <a:srgbClr val="00B050"/>
                </a:solidFill>
                <a:latin typeface="Comic Sans MS"/>
                <a:cs typeface="Times New Roman"/>
              </a:rPr>
              <a:t> </a:t>
            </a:r>
            <a:r>
              <a:rPr lang="en-GB" sz="2800" b="1">
                <a:latin typeface="Comic Sans MS"/>
                <a:cs typeface="Times New Roman"/>
              </a:rPr>
              <a:t>And also with you.</a:t>
            </a:r>
            <a:r>
              <a:rPr lang="en-GB" sz="2800">
                <a:latin typeface="Comic Sans MS"/>
                <a:cs typeface="Times New Roman"/>
              </a:rPr>
              <a:t> </a:t>
            </a:r>
            <a:endParaRPr lang="en-US" sz="28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2800">
                <a:solidFill>
                  <a:srgbClr val="0033CC"/>
                </a:solidFill>
                <a:latin typeface="Comic Sans MS"/>
              </a:rPr>
              <a:t>The </a:t>
            </a:r>
            <a:r>
              <a:rPr lang="en-US" sz="3200">
                <a:solidFill>
                  <a:srgbClr val="0033CC"/>
                </a:solidFill>
                <a:latin typeface="Comic Sans MS"/>
              </a:rPr>
              <a:t>Greeting</a:t>
            </a:r>
            <a:endParaRPr lang="en-US" sz="2800">
              <a:solidFill>
                <a:srgbClr val="0033CC"/>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40</a:t>
            </a:fld>
            <a:endParaRPr lang="en-AU"/>
          </a:p>
        </p:txBody>
      </p:sp>
      <p:sp>
        <p:nvSpPr>
          <p:cNvPr id="3" name="Rectangle 2"/>
          <p:cNvSpPr/>
          <p:nvPr/>
        </p:nvSpPr>
        <p:spPr>
          <a:xfrm>
            <a:off x="955141" y="644007"/>
            <a:ext cx="10627259" cy="5569986"/>
          </a:xfrm>
          <a:prstGeom prst="rect">
            <a:avLst/>
          </a:prstGeom>
        </p:spPr>
        <p:txBody>
          <a:bodyPr wrap="square" lIns="91440" tIns="45720" rIns="91440" bIns="45720" anchor="t">
            <a:spAutoFit/>
          </a:bodyPr>
          <a:lstStyle/>
          <a:p>
            <a:pPr>
              <a:lnSpc>
                <a:spcPct val="150000"/>
              </a:lnSpc>
            </a:pPr>
            <a:r>
              <a:rPr lang="en-US" sz="2400">
                <a:latin typeface="Comic Sans MS"/>
              </a:rPr>
              <a:t>Show your mercy to the dying. Sustain them with hope and fill them with the peace and joy of your presence. </a:t>
            </a:r>
            <a:endParaRPr lang="en-US" sz="2400">
              <a:latin typeface="Comic Sans MS" panose="030F0702030302020204" pitchFamily="66" charset="0"/>
            </a:endParaRPr>
          </a:p>
          <a:p>
            <a:pPr>
              <a:lnSpc>
                <a:spcPct val="150000"/>
              </a:lnSpc>
            </a:pPr>
            <a:r>
              <a:rPr lang="en-US" sz="2400">
                <a:latin typeface="Comic Sans MS"/>
              </a:rPr>
              <a:t>Lord, in your mercy </a:t>
            </a:r>
          </a:p>
          <a:p>
            <a:pPr>
              <a:lnSpc>
                <a:spcPct val="150000"/>
              </a:lnSpc>
            </a:pPr>
            <a:r>
              <a:rPr lang="en-US" sz="2400" b="1">
                <a:latin typeface="Comic Sans MS"/>
              </a:rPr>
              <a:t>hear our prayer</a:t>
            </a:r>
            <a:r>
              <a:rPr lang="en-US" sz="2400">
                <a:latin typeface="Comic Sans MS"/>
              </a:rPr>
              <a:t>.</a:t>
            </a:r>
            <a:endParaRPr lang="en-US" sz="1600"/>
          </a:p>
          <a:p>
            <a:pPr>
              <a:lnSpc>
                <a:spcPct val="150000"/>
              </a:lnSpc>
            </a:pPr>
            <a:endParaRPr lang="en-US" sz="2400">
              <a:latin typeface="Comic Sans MS" panose="030F0702030302020204" pitchFamily="66" charset="0"/>
            </a:endParaRPr>
          </a:p>
          <a:p>
            <a:pPr>
              <a:lnSpc>
                <a:spcPct val="150000"/>
              </a:lnSpc>
            </a:pPr>
            <a:r>
              <a:rPr lang="en-US" sz="2400">
                <a:latin typeface="Comic Sans MS"/>
              </a:rPr>
              <a:t>We praise you, Lord God, for your faithful servants in every age. </a:t>
            </a:r>
            <a:endParaRPr lang="en-US" sz="2400">
              <a:latin typeface="Comic Sans MS" panose="030F0702030302020204" pitchFamily="66" charset="0"/>
            </a:endParaRPr>
          </a:p>
          <a:p>
            <a:pPr>
              <a:lnSpc>
                <a:spcPct val="150000"/>
              </a:lnSpc>
            </a:pPr>
            <a:r>
              <a:rPr lang="en-US" sz="2400">
                <a:latin typeface="Comic Sans MS"/>
              </a:rPr>
              <a:t>May we, with past Holy Hermits, Barbara, Dick and Don and all who have died in the faith of Christ, be brought to a joyful resurrection and the fulfilment of your eternal kingdom. </a:t>
            </a:r>
            <a:endParaRPr lang="en-US" sz="1600">
              <a:latin typeface="Times New Roman"/>
              <a:cs typeface="Times New Roman"/>
            </a:endParaRPr>
          </a:p>
          <a:p>
            <a:pPr>
              <a:lnSpc>
                <a:spcPct val="150000"/>
              </a:lnSpc>
            </a:pPr>
            <a:r>
              <a:rPr lang="en-US" sz="2400" b="1">
                <a:latin typeface="Comic Sans MS"/>
              </a:rPr>
              <a:t>Amen.</a:t>
            </a:r>
            <a:endParaRPr lang="en-US" sz="1600">
              <a:cs typeface="Times New Roman"/>
            </a:endParaRPr>
          </a:p>
        </p:txBody>
      </p:sp>
    </p:spTree>
    <p:extLst>
      <p:ext uri="{BB962C8B-B14F-4D97-AF65-F5344CB8AC3E}">
        <p14:creationId xmlns:p14="http://schemas.microsoft.com/office/powerpoint/2010/main" val="2352093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a:solidFill>
                  <a:srgbClr val="0033CC"/>
                </a:solidFill>
                <a:latin typeface="Comic Sans MS"/>
              </a:rPr>
              <a:t>Leader:</a:t>
            </a:r>
            <a:r>
              <a:rPr lang="en-GB" sz="2400" b="1">
                <a:solidFill>
                  <a:srgbClr val="00B050"/>
                </a:solidFill>
                <a:latin typeface="Comic Sans MS"/>
              </a:rPr>
              <a:t> </a:t>
            </a:r>
            <a:r>
              <a:rPr lang="en-GB" sz="2400">
                <a:latin typeface="Comic Sans MS"/>
              </a:rPr>
              <a:t>Let us pray together the prayer which Jesus gave us saying:</a:t>
            </a:r>
          </a:p>
          <a:p>
            <a:pPr>
              <a:buNone/>
            </a:pPr>
            <a:endParaRPr lang="en-AU" sz="2400" i="1">
              <a:latin typeface="Comic Sans MS" panose="030F0702030302020204" pitchFamily="66" charset="0"/>
            </a:endParaRPr>
          </a:p>
          <a:p>
            <a:pPr>
              <a:buNone/>
            </a:pPr>
            <a:endParaRPr lang="en-AU" sz="240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39" y="701888"/>
            <a:ext cx="9140105"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a:latin typeface="Comic Sans MS"/>
              <a:cs typeface="Segoe UI"/>
            </a:endParaRPr>
          </a:p>
          <a:p>
            <a:pPr>
              <a:lnSpc>
                <a:spcPct val="114999"/>
              </a:lnSpc>
            </a:pPr>
            <a:r>
              <a:rPr lang="en-US" sz="2200">
                <a:solidFill>
                  <a:srgbClr val="0033CC"/>
                </a:solidFill>
                <a:latin typeface="Comic Sans MS"/>
                <a:cs typeface="Segoe UI"/>
              </a:rPr>
              <a:t>All:</a:t>
            </a:r>
            <a:r>
              <a:rPr lang="en-US" sz="2200" b="1">
                <a:solidFill>
                  <a:srgbClr val="D6A300"/>
                </a:solidFill>
                <a:latin typeface="Comic Sans MS"/>
                <a:cs typeface="Segoe UI"/>
              </a:rPr>
              <a:t> </a:t>
            </a:r>
            <a:r>
              <a:rPr lang="en-GB" sz="2400" b="1">
                <a:latin typeface="Comic Sans MS"/>
                <a:cs typeface="Segoe UI"/>
              </a:rPr>
              <a:t>Our Father in heaven,</a:t>
            </a:r>
            <a:r>
              <a:rPr lang="en-AU" sz="2400">
                <a:latin typeface="Comic Sans MS"/>
                <a:cs typeface="Segoe UI"/>
              </a:rPr>
              <a:t> </a:t>
            </a:r>
          </a:p>
          <a:p>
            <a:pPr>
              <a:lnSpc>
                <a:spcPct val="114999"/>
              </a:lnSpc>
            </a:pPr>
            <a:r>
              <a:rPr lang="en-GB" sz="2400" b="1">
                <a:latin typeface="Comic Sans MS"/>
                <a:cs typeface="Segoe UI"/>
              </a:rPr>
              <a:t>hallowed be your name,</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your kingdom come, your will be done,</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on earth as in heaven.</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Give us today our daily bread.</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Forgive us our sins </a:t>
            </a:r>
            <a:endParaRPr lang="en-US" sz="2400">
              <a:latin typeface="Comic Sans MS"/>
              <a:cs typeface="Segoe UI"/>
            </a:endParaRPr>
          </a:p>
          <a:p>
            <a:pPr>
              <a:lnSpc>
                <a:spcPct val="114999"/>
              </a:lnSpc>
            </a:pPr>
            <a:r>
              <a:rPr lang="en-GB" sz="2400" b="1">
                <a:latin typeface="Comic Sans MS"/>
                <a:cs typeface="Segoe UI"/>
              </a:rPr>
              <a:t>as we forgive those who sin against us.</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Save us from the time of trial </a:t>
            </a:r>
            <a:endParaRPr lang="en-US" sz="2400">
              <a:latin typeface="Comic Sans MS"/>
              <a:cs typeface="Segoe UI"/>
            </a:endParaRPr>
          </a:p>
          <a:p>
            <a:pPr>
              <a:lnSpc>
                <a:spcPct val="114999"/>
              </a:lnSpc>
            </a:pPr>
            <a:r>
              <a:rPr lang="en-GB" sz="2400" b="1">
                <a:latin typeface="Comic Sans MS"/>
                <a:cs typeface="Segoe UI"/>
              </a:rPr>
              <a:t>and deliver us from evil.</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For the kingdom, the power, </a:t>
            </a:r>
            <a:endParaRPr lang="en-US" sz="2400">
              <a:latin typeface="Comic Sans MS"/>
              <a:cs typeface="Segoe UI"/>
            </a:endParaRPr>
          </a:p>
          <a:p>
            <a:pPr>
              <a:lnSpc>
                <a:spcPct val="114999"/>
              </a:lnSpc>
            </a:pPr>
            <a:r>
              <a:rPr lang="en-GB" sz="2400" b="1">
                <a:latin typeface="Comic Sans MS"/>
                <a:cs typeface="Segoe UI"/>
              </a:rPr>
              <a:t>and the glory are yours </a:t>
            </a:r>
            <a:endParaRPr lang="en-US" sz="2400">
              <a:latin typeface="Comic Sans MS"/>
              <a:cs typeface="Segoe UI"/>
            </a:endParaRPr>
          </a:p>
          <a:p>
            <a:pPr>
              <a:lnSpc>
                <a:spcPct val="114999"/>
              </a:lnSpc>
            </a:pPr>
            <a:r>
              <a:rPr lang="en-GB" sz="2400" b="1">
                <a:latin typeface="Comic Sans MS"/>
                <a:cs typeface="Segoe UI"/>
              </a:rPr>
              <a:t>now and for ever. </a:t>
            </a:r>
            <a:endParaRPr lang="en-US" sz="2400">
              <a:latin typeface="Comic Sans MS"/>
              <a:cs typeface="Segoe UI"/>
            </a:endParaRPr>
          </a:p>
          <a:p>
            <a:pPr>
              <a:lnSpc>
                <a:spcPct val="114999"/>
              </a:lnSpc>
            </a:pPr>
            <a:r>
              <a:rPr lang="en-GB" sz="2400" b="1">
                <a:latin typeface="Comic Sans MS"/>
                <a:cs typeface="Segoe UI"/>
              </a:rPr>
              <a:t>Amen.</a:t>
            </a:r>
            <a:endParaRPr lang="en-US">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900" y="1960125"/>
            <a:ext cx="10932225" cy="3627403"/>
          </a:xfrm>
          <a:prstGeom prst="rect">
            <a:avLst/>
          </a:prstGeom>
        </p:spPr>
        <p:txBody>
          <a:bodyPr wrap="square" lIns="91440" tIns="45720" rIns="91440" bIns="45720" anchor="t">
            <a:spAutoFit/>
          </a:bodyPr>
          <a:lstStyle/>
          <a:p>
            <a:pPr>
              <a:lnSpc>
                <a:spcPct val="107000"/>
              </a:lnSpc>
            </a:pPr>
            <a:r>
              <a:rPr lang="en-US" sz="2400" dirty="0">
                <a:solidFill>
                  <a:srgbClr val="000000"/>
                </a:solidFill>
                <a:latin typeface="Comic Sans MS"/>
                <a:ea typeface="Times New Roman" panose="02020603050405020304" pitchFamily="18" charset="0"/>
                <a:cs typeface="Times New Roman"/>
              </a:rPr>
              <a:t>Living God, in whom there is no shadow or change, we thank you for the gift of life eternal, and for all those who having served you well, now rest from their labours.</a:t>
            </a:r>
            <a:endParaRPr lang="en-US" sz="2400" dirty="0">
              <a:latin typeface="Comic Sans MS"/>
              <a:ea typeface="Calibri" panose="020F0502020204030204" pitchFamily="34" charset="0"/>
              <a:cs typeface="Times New Roman"/>
            </a:endParaRPr>
          </a:p>
          <a:p>
            <a:pPr>
              <a:lnSpc>
                <a:spcPct val="107000"/>
              </a:lnSpc>
            </a:pPr>
            <a:endParaRPr lang="en-US" sz="2400" dirty="0">
              <a:latin typeface="Comic Sans MS"/>
              <a:ea typeface="Calibri" panose="020F0502020204030204" pitchFamily="34" charset="0"/>
              <a:cs typeface="Times New Roman"/>
            </a:endParaRPr>
          </a:p>
          <a:p>
            <a:pPr>
              <a:lnSpc>
                <a:spcPct val="107000"/>
              </a:lnSpc>
            </a:pPr>
            <a:r>
              <a:rPr lang="en-US" sz="2400" dirty="0">
                <a:solidFill>
                  <a:srgbClr val="000000"/>
                </a:solidFill>
                <a:latin typeface="Comic Sans MS"/>
                <a:ea typeface="Times New Roman" panose="02020603050405020304" pitchFamily="18" charset="0"/>
                <a:cs typeface="Times New Roman"/>
              </a:rPr>
              <a:t>We thank you for all the saints remembered and forgotten, for those dear souls most precious to us.  </a:t>
            </a:r>
          </a:p>
          <a:p>
            <a:pPr>
              <a:lnSpc>
                <a:spcPct val="107000"/>
              </a:lnSpc>
            </a:pPr>
            <a:r>
              <a:rPr lang="en-US" sz="2400" dirty="0">
                <a:solidFill>
                  <a:srgbClr val="000000"/>
                </a:solidFill>
                <a:latin typeface="Comic Sans MS"/>
                <a:ea typeface="Times New Roman" panose="02020603050405020304" pitchFamily="18" charset="0"/>
                <a:cs typeface="Times New Roman"/>
              </a:rPr>
              <a:t>Today we give thanks for those who have died and entered into glory.</a:t>
            </a:r>
            <a:endParaRPr lang="en-US" sz="1600" dirty="0"/>
          </a:p>
          <a:p>
            <a:pPr>
              <a:lnSpc>
                <a:spcPct val="107000"/>
              </a:lnSpc>
            </a:pPr>
            <a:endParaRPr lang="en-US" sz="2000"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pPr>
            <a:endParaRPr lang="en-US" sz="20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6" name="TextBox 5"/>
          <p:cNvSpPr txBox="1"/>
          <p:nvPr/>
        </p:nvSpPr>
        <p:spPr>
          <a:xfrm>
            <a:off x="3215109" y="605929"/>
            <a:ext cx="5760640" cy="584775"/>
          </a:xfrm>
          <a:prstGeom prst="rect">
            <a:avLst/>
          </a:prstGeom>
          <a:noFill/>
        </p:spPr>
        <p:txBody>
          <a:bodyPr wrap="square" lIns="91440" tIns="45720" rIns="91440" bIns="45720" rtlCol="0" anchor="t">
            <a:spAutoFit/>
          </a:bodyPr>
          <a:lstStyle/>
          <a:p>
            <a:pPr algn="ctr"/>
            <a:r>
              <a:rPr lang="en-US" sz="3200">
                <a:solidFill>
                  <a:srgbClr val="0033CC"/>
                </a:solidFill>
                <a:latin typeface="Comic Sans MS"/>
              </a:rPr>
              <a:t>Prayer of Remembrance</a:t>
            </a:r>
          </a:p>
        </p:txBody>
      </p:sp>
    </p:spTree>
    <p:extLst>
      <p:ext uri="{BB962C8B-B14F-4D97-AF65-F5344CB8AC3E}">
        <p14:creationId xmlns:p14="http://schemas.microsoft.com/office/powerpoint/2010/main" val="719609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43</a:t>
            </a:fld>
            <a:endParaRPr lang="en-AU"/>
          </a:p>
        </p:txBody>
      </p:sp>
      <p:sp>
        <p:nvSpPr>
          <p:cNvPr id="3" name="Rectangle 2"/>
          <p:cNvSpPr/>
          <p:nvPr/>
        </p:nvSpPr>
        <p:spPr>
          <a:xfrm>
            <a:off x="2667825" y="5427208"/>
            <a:ext cx="3425938" cy="646331"/>
          </a:xfrm>
          <a:prstGeom prst="rect">
            <a:avLst/>
          </a:prstGeom>
        </p:spPr>
        <p:txBody>
          <a:bodyPr wrap="none" lIns="91440" tIns="45720" rIns="91440" bIns="45720" anchor="t">
            <a:spAutoFit/>
          </a:bodyPr>
          <a:lstStyle/>
          <a:p>
            <a:pPr algn="ctr"/>
            <a:r>
              <a:rPr lang="en-AU" dirty="0">
                <a:solidFill>
                  <a:srgbClr val="0033CC"/>
                </a:solidFill>
                <a:latin typeface="Comic Sans MS"/>
              </a:rPr>
              <a:t>Jacqueline </a:t>
            </a:r>
            <a:r>
              <a:rPr lang="en-AU" dirty="0">
                <a:solidFill>
                  <a:srgbClr val="0033CC"/>
                </a:solidFill>
                <a:latin typeface="Comic Sans MS"/>
                <a:ea typeface="+mn-lt"/>
                <a:cs typeface="+mn-lt"/>
              </a:rPr>
              <a:t>Stella Hanlon</a:t>
            </a:r>
            <a:endParaRPr lang="en-US" dirty="0"/>
          </a:p>
          <a:p>
            <a:pPr algn="ctr"/>
            <a:r>
              <a:rPr lang="en-AU" dirty="0">
                <a:solidFill>
                  <a:srgbClr val="0033CC"/>
                </a:solidFill>
                <a:latin typeface="Comic Sans MS"/>
              </a:rPr>
              <a:t>7</a:t>
            </a:r>
            <a:r>
              <a:rPr lang="en-AU" baseline="30000" dirty="0">
                <a:solidFill>
                  <a:srgbClr val="0033CC"/>
                </a:solidFill>
                <a:latin typeface="Comic Sans MS"/>
              </a:rPr>
              <a:t>th</a:t>
            </a:r>
            <a:r>
              <a:rPr lang="en-AU" dirty="0">
                <a:solidFill>
                  <a:srgbClr val="0033CC"/>
                </a:solidFill>
                <a:latin typeface="Comic Sans MS"/>
              </a:rPr>
              <a:t> Oct 1937 - 26</a:t>
            </a:r>
            <a:r>
              <a:rPr lang="en-AU" baseline="30000" dirty="0">
                <a:solidFill>
                  <a:srgbClr val="0033CC"/>
                </a:solidFill>
                <a:latin typeface="Comic Sans MS"/>
              </a:rPr>
              <a:t>th</a:t>
            </a:r>
            <a:r>
              <a:rPr lang="en-AU" dirty="0">
                <a:solidFill>
                  <a:srgbClr val="0033CC"/>
                </a:solidFill>
                <a:latin typeface="Comic Sans MS"/>
              </a:rPr>
              <a:t> June 2018</a:t>
            </a:r>
            <a:endParaRPr lang="en-AU"/>
          </a:p>
        </p:txBody>
      </p:sp>
      <p:pic>
        <p:nvPicPr>
          <p:cNvPr id="2050" name="Picture 2"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t="7318"/>
          <a:stretch/>
        </p:blipFill>
        <p:spPr bwMode="auto">
          <a:xfrm>
            <a:off x="2921118" y="568140"/>
            <a:ext cx="3176290" cy="46723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89655E-597F-C25E-4081-80BFDFC0CB48}"/>
              </a:ext>
            </a:extLst>
          </p:cNvPr>
          <p:cNvSpPr txBox="1"/>
          <p:nvPr/>
        </p:nvSpPr>
        <p:spPr>
          <a:xfrm>
            <a:off x="4932000" y="5433000"/>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dirty="0">
                <a:solidFill>
                  <a:srgbClr val="0033CC"/>
                </a:solidFill>
                <a:latin typeface="Comic Sans MS"/>
                <a:ea typeface="Segoe UI"/>
                <a:cs typeface="Segoe UI"/>
              </a:rPr>
              <a:t>Bill Hanlon</a:t>
            </a:r>
          </a:p>
          <a:p>
            <a:pPr algn="ctr"/>
            <a:r>
              <a:rPr lang="en-AU" dirty="0">
                <a:solidFill>
                  <a:srgbClr val="0033CC"/>
                </a:solidFill>
                <a:latin typeface="Comic Sans MS"/>
                <a:ea typeface="Segoe UI"/>
                <a:cs typeface="Segoe UI"/>
              </a:rPr>
              <a:t>20</a:t>
            </a:r>
            <a:r>
              <a:rPr lang="en-AU" baseline="30000" dirty="0">
                <a:solidFill>
                  <a:srgbClr val="0033CC"/>
                </a:solidFill>
                <a:latin typeface="Comic Sans MS"/>
                <a:ea typeface="Segoe UI"/>
                <a:cs typeface="Segoe UI"/>
              </a:rPr>
              <a:t>th</a:t>
            </a:r>
            <a:r>
              <a:rPr lang="en-AU" dirty="0">
                <a:solidFill>
                  <a:srgbClr val="0033CC"/>
                </a:solidFill>
                <a:latin typeface="Comic Sans MS"/>
                <a:ea typeface="Segoe UI"/>
                <a:cs typeface="Segoe UI"/>
              </a:rPr>
              <a:t> Nov</a:t>
            </a:r>
            <a:r>
              <a:rPr lang="en-AU" baseline="0" dirty="0">
                <a:solidFill>
                  <a:srgbClr val="0033CC"/>
                </a:solidFill>
                <a:latin typeface="Comic Sans MS"/>
                <a:ea typeface="Segoe UI"/>
                <a:cs typeface="Segoe UI"/>
              </a:rPr>
              <a:t> </a:t>
            </a:r>
            <a:r>
              <a:rPr lang="en-AU" dirty="0">
                <a:solidFill>
                  <a:srgbClr val="0033CC"/>
                </a:solidFill>
                <a:latin typeface="Comic Sans MS"/>
                <a:ea typeface="Segoe UI"/>
                <a:cs typeface="Segoe UI"/>
              </a:rPr>
              <a:t>1935</a:t>
            </a:r>
            <a:r>
              <a:rPr lang="en-AU" baseline="0" dirty="0">
                <a:solidFill>
                  <a:srgbClr val="0033CC"/>
                </a:solidFill>
                <a:latin typeface="Comic Sans MS"/>
                <a:ea typeface="Segoe UI"/>
                <a:cs typeface="Segoe UI"/>
              </a:rPr>
              <a:t> </a:t>
            </a:r>
            <a:r>
              <a:rPr lang="en-AU" dirty="0">
                <a:solidFill>
                  <a:srgbClr val="0033CC"/>
                </a:solidFill>
                <a:latin typeface="Comic Sans MS"/>
                <a:ea typeface="Segoe UI"/>
                <a:cs typeface="Segoe UI"/>
              </a:rPr>
              <a:t>– 17</a:t>
            </a:r>
            <a:r>
              <a:rPr lang="en-AU" baseline="30000" dirty="0">
                <a:solidFill>
                  <a:srgbClr val="0033CC"/>
                </a:solidFill>
                <a:latin typeface="Comic Sans MS"/>
                <a:ea typeface="Segoe UI"/>
                <a:cs typeface="Segoe UI"/>
              </a:rPr>
              <a:t>th</a:t>
            </a:r>
            <a:r>
              <a:rPr lang="en-AU" dirty="0">
                <a:solidFill>
                  <a:srgbClr val="0033CC"/>
                </a:solidFill>
                <a:latin typeface="Comic Sans MS"/>
                <a:ea typeface="Segoe UI"/>
                <a:cs typeface="Segoe UI"/>
              </a:rPr>
              <a:t> August 2025</a:t>
            </a:r>
            <a:r>
              <a:rPr lang="en-US" dirty="0">
                <a:solidFill>
                  <a:srgbClr val="0033CC"/>
                </a:solidFill>
                <a:latin typeface="Comic Sans MS"/>
                <a:ea typeface="Segoe UI"/>
                <a:cs typeface="Segoe UI"/>
              </a:rPr>
              <a:t>​</a:t>
            </a:r>
          </a:p>
          <a:p>
            <a:pPr algn="ctr"/>
            <a:endParaRPr lang="en-US"/>
          </a:p>
        </p:txBody>
      </p:sp>
      <p:sp>
        <p:nvSpPr>
          <p:cNvPr id="6" name="TextBox 5">
            <a:extLst>
              <a:ext uri="{FF2B5EF4-FFF2-40B4-BE49-F238E27FC236}">
                <a16:creationId xmlns:a16="http://schemas.microsoft.com/office/drawing/2014/main" id="{FB484577-79EC-B1C2-A175-AA5173083333}"/>
              </a:ext>
            </a:extLst>
          </p:cNvPr>
          <p:cNvSpPr txBox="1"/>
          <p:nvPr/>
        </p:nvSpPr>
        <p:spPr>
          <a:xfrm>
            <a:off x="4230000" y="6213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solidFill>
                  <a:srgbClr val="0033CC"/>
                </a:solidFill>
                <a:latin typeface="Comic Sans MS"/>
              </a:rPr>
              <a:t>Vanessa’s</a:t>
            </a:r>
            <a:r>
              <a:rPr lang="en-AU" sz="1800" baseline="0">
                <a:solidFill>
                  <a:srgbClr val="0033CC"/>
                </a:solidFill>
                <a:latin typeface="Comic Sans MS"/>
              </a:rPr>
              <a:t> beloved Mum and </a:t>
            </a:r>
            <a:r>
              <a:rPr lang="en-AU">
                <a:solidFill>
                  <a:srgbClr val="0033CC"/>
                </a:solidFill>
                <a:latin typeface="Comic Sans MS"/>
              </a:rPr>
              <a:t>Dad</a:t>
            </a:r>
            <a:r>
              <a:rPr lang="en-AU" sz="1800" baseline="0">
                <a:solidFill>
                  <a:srgbClr val="0033CC"/>
                </a:solidFill>
                <a:latin typeface="Comic Sans MS"/>
              </a:rPr>
              <a:t> </a:t>
            </a:r>
            <a:r>
              <a:rPr sz="1800">
                <a:solidFill>
                  <a:srgbClr val="0033CC"/>
                </a:solidFill>
                <a:latin typeface="Comic Sans MS"/>
                <a:ea typeface="Comic Sans MS"/>
                <a:cs typeface="Comic Sans MS"/>
              </a:rPr>
              <a:t>​</a:t>
            </a:r>
            <a:endParaRPr lang="en-US">
              <a:solidFill>
                <a:srgbClr val="0033CC"/>
              </a:solidFill>
              <a:cs typeface="Times New Roman"/>
            </a:endParaRPr>
          </a:p>
          <a:p>
            <a:pPr algn="ctr"/>
            <a:endParaRPr lang="en-US"/>
          </a:p>
        </p:txBody>
      </p:sp>
      <p:pic>
        <p:nvPicPr>
          <p:cNvPr id="8" name="Picture 7" descr="A person in a black jacket&#10;&#10;AI-generated content may be incorrect.">
            <a:extLst>
              <a:ext uri="{FF2B5EF4-FFF2-40B4-BE49-F238E27FC236}">
                <a16:creationId xmlns:a16="http://schemas.microsoft.com/office/drawing/2014/main" id="{F21F3A94-40AB-671B-0350-E9923EC5859C}"/>
              </a:ext>
            </a:extLst>
          </p:cNvPr>
          <p:cNvPicPr>
            <a:picLocks noChangeAspect="1"/>
          </p:cNvPicPr>
          <p:nvPr/>
        </p:nvPicPr>
        <p:blipFill>
          <a:blip r:embed="rId3"/>
          <a:stretch>
            <a:fillRect/>
          </a:stretch>
        </p:blipFill>
        <p:spPr>
          <a:xfrm>
            <a:off x="6409424" y="570000"/>
            <a:ext cx="3135152" cy="4668000"/>
          </a:xfrm>
          <a:prstGeom prst="rect">
            <a:avLst/>
          </a:prstGeom>
        </p:spPr>
      </p:pic>
    </p:spTree>
    <p:extLst>
      <p:ext uri="{BB962C8B-B14F-4D97-AF65-F5344CB8AC3E}">
        <p14:creationId xmlns:p14="http://schemas.microsoft.com/office/powerpoint/2010/main" val="3061574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44</a:t>
            </a:fld>
            <a:endParaRPr lang="en-AU"/>
          </a:p>
        </p:txBody>
      </p:sp>
      <p:pic>
        <p:nvPicPr>
          <p:cNvPr id="3074" name="Picture 2" descr="Image p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4008" y="260648"/>
            <a:ext cx="4050450" cy="54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3448" y="5701251"/>
            <a:ext cx="4954860" cy="369332"/>
          </a:xfrm>
          <a:prstGeom prst="rect">
            <a:avLst/>
          </a:prstGeom>
          <a:noFill/>
        </p:spPr>
        <p:txBody>
          <a:bodyPr wrap="square" lIns="91440" tIns="45720" rIns="91440" bIns="45720" rtlCol="0" anchor="t">
            <a:spAutoFit/>
          </a:bodyPr>
          <a:lstStyle/>
          <a:p>
            <a:r>
              <a:rPr lang="en-AU" dirty="0">
                <a:solidFill>
                  <a:srgbClr val="0033CC"/>
                </a:solidFill>
                <a:latin typeface="Comic Sans MS"/>
              </a:rPr>
              <a:t>Eric (1910 – 1989) and Hilary (1914 – 2009)</a:t>
            </a:r>
            <a:endParaRPr lang="en-US" dirty="0"/>
          </a:p>
        </p:txBody>
      </p:sp>
      <p:pic>
        <p:nvPicPr>
          <p:cNvPr id="3076"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455" y="260648"/>
            <a:ext cx="4050451" cy="5400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90661" y="5731251"/>
            <a:ext cx="3599062" cy="369332"/>
          </a:xfrm>
          <a:prstGeom prst="rect">
            <a:avLst/>
          </a:prstGeom>
        </p:spPr>
        <p:txBody>
          <a:bodyPr wrap="none" lIns="91440" tIns="45720" rIns="91440" bIns="45720" anchor="t">
            <a:spAutoFit/>
          </a:bodyPr>
          <a:lstStyle/>
          <a:p>
            <a:r>
              <a:rPr lang="en-AU" dirty="0">
                <a:solidFill>
                  <a:srgbClr val="0033CC"/>
                </a:solidFill>
                <a:latin typeface="Comic Sans MS"/>
              </a:rPr>
              <a:t>David (</a:t>
            </a:r>
            <a:r>
              <a:rPr lang="en-GB" dirty="0">
                <a:solidFill>
                  <a:srgbClr val="0033CC"/>
                </a:solidFill>
                <a:latin typeface="Comic Sans MS"/>
              </a:rPr>
              <a:t>1942 – 1958) died age 16</a:t>
            </a:r>
            <a:endParaRPr lang="en-AU" dirty="0">
              <a:solidFill>
                <a:srgbClr val="0033CC"/>
              </a:solidFill>
              <a:latin typeface="Comic Sans MS"/>
              <a:cs typeface="Times New Roman"/>
            </a:endParaRPr>
          </a:p>
        </p:txBody>
      </p:sp>
      <p:sp>
        <p:nvSpPr>
          <p:cNvPr id="5" name="Rectangle 4"/>
          <p:cNvSpPr/>
          <p:nvPr/>
        </p:nvSpPr>
        <p:spPr>
          <a:xfrm>
            <a:off x="3503712" y="6171685"/>
            <a:ext cx="4921540" cy="369332"/>
          </a:xfrm>
          <a:prstGeom prst="rect">
            <a:avLst/>
          </a:prstGeom>
        </p:spPr>
        <p:txBody>
          <a:bodyPr wrap="none" lIns="91440" tIns="45720" rIns="91440" bIns="45720" anchor="t">
            <a:spAutoFit/>
          </a:bodyPr>
          <a:lstStyle/>
          <a:p>
            <a:r>
              <a:rPr lang="en-AU">
                <a:solidFill>
                  <a:srgbClr val="0033CC"/>
                </a:solidFill>
                <a:latin typeface="Comic Sans MS"/>
              </a:rPr>
              <a:t>Marcia’s beloved Dad, Mum and big brother </a:t>
            </a:r>
            <a:endParaRPr lang="en-AU">
              <a:solidFill>
                <a:srgbClr val="0033CC"/>
              </a:solidFill>
              <a:latin typeface="Times New Roman"/>
              <a:cs typeface="Times New Roman"/>
            </a:endParaRPr>
          </a:p>
        </p:txBody>
      </p:sp>
    </p:spTree>
    <p:extLst>
      <p:ext uri="{BB962C8B-B14F-4D97-AF65-F5344CB8AC3E}">
        <p14:creationId xmlns:p14="http://schemas.microsoft.com/office/powerpoint/2010/main" val="2037344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45</a:t>
            </a:fld>
            <a:endParaRPr lang="en-AU"/>
          </a:p>
        </p:txBody>
      </p:sp>
      <p:pic>
        <p:nvPicPr>
          <p:cNvPr id="4098" name="Picture 2" descr="LouiseGunder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520" y="476671"/>
            <a:ext cx="3691167" cy="48508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080" y="476672"/>
            <a:ext cx="3475773" cy="4850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5803" y="5410090"/>
            <a:ext cx="4230600" cy="646331"/>
          </a:xfrm>
          <a:prstGeom prst="rect">
            <a:avLst/>
          </a:prstGeom>
          <a:noFill/>
        </p:spPr>
        <p:txBody>
          <a:bodyPr wrap="square" lIns="91440" tIns="45720" rIns="91440" bIns="45720" rtlCol="0" anchor="t">
            <a:spAutoFit/>
          </a:bodyPr>
          <a:lstStyle/>
          <a:p>
            <a:pPr algn="ctr"/>
            <a:r>
              <a:rPr lang="en-GB">
                <a:solidFill>
                  <a:srgbClr val="0033CC"/>
                </a:solidFill>
                <a:latin typeface="Comic Sans MS"/>
              </a:rPr>
              <a:t>Louise </a:t>
            </a:r>
          </a:p>
          <a:p>
            <a:pPr algn="ctr"/>
            <a:r>
              <a:rPr lang="en-GB">
                <a:solidFill>
                  <a:srgbClr val="0033CC"/>
                </a:solidFill>
                <a:latin typeface="Comic Sans MS"/>
              </a:rPr>
              <a:t>18</a:t>
            </a:r>
            <a:r>
              <a:rPr lang="en-GB" baseline="30000">
                <a:solidFill>
                  <a:srgbClr val="0033CC"/>
                </a:solidFill>
                <a:latin typeface="Comic Sans MS"/>
              </a:rPr>
              <a:t>th</a:t>
            </a:r>
            <a:r>
              <a:rPr lang="en-GB">
                <a:solidFill>
                  <a:srgbClr val="0033CC"/>
                </a:solidFill>
                <a:latin typeface="Comic Sans MS"/>
              </a:rPr>
              <a:t> August 1940 – 31st March 2021</a:t>
            </a:r>
            <a:endParaRPr lang="en-AU">
              <a:solidFill>
                <a:srgbClr val="0033CC"/>
              </a:solidFill>
              <a:latin typeface="Comic Sans MS"/>
            </a:endParaRPr>
          </a:p>
        </p:txBody>
      </p:sp>
      <p:sp>
        <p:nvSpPr>
          <p:cNvPr id="4" name="Rectangle 3"/>
          <p:cNvSpPr/>
          <p:nvPr/>
        </p:nvSpPr>
        <p:spPr>
          <a:xfrm>
            <a:off x="6130448" y="5392774"/>
            <a:ext cx="4847036" cy="646331"/>
          </a:xfrm>
          <a:prstGeom prst="rect">
            <a:avLst/>
          </a:prstGeom>
        </p:spPr>
        <p:txBody>
          <a:bodyPr wrap="square" lIns="91440" tIns="45720" rIns="91440" bIns="45720" anchor="t">
            <a:spAutoFit/>
          </a:bodyPr>
          <a:lstStyle/>
          <a:p>
            <a:pPr algn="ctr"/>
            <a:r>
              <a:rPr lang="en-GB">
                <a:solidFill>
                  <a:srgbClr val="0033CC"/>
                </a:solidFill>
                <a:latin typeface="Comic Sans MS"/>
              </a:rPr>
              <a:t>Becky </a:t>
            </a:r>
          </a:p>
          <a:p>
            <a:pPr algn="ctr"/>
            <a:r>
              <a:rPr lang="en-GB">
                <a:solidFill>
                  <a:srgbClr val="0033CC"/>
                </a:solidFill>
                <a:latin typeface="Comic Sans MS"/>
              </a:rPr>
              <a:t>21</a:t>
            </a:r>
            <a:r>
              <a:rPr lang="en-GB" baseline="30000">
                <a:solidFill>
                  <a:srgbClr val="0033CC"/>
                </a:solidFill>
                <a:latin typeface="Comic Sans MS"/>
              </a:rPr>
              <a:t>st</a:t>
            </a:r>
            <a:r>
              <a:rPr lang="en-GB">
                <a:solidFill>
                  <a:srgbClr val="0033CC"/>
                </a:solidFill>
                <a:latin typeface="Comic Sans MS"/>
              </a:rPr>
              <a:t> February 1953 - 11</a:t>
            </a:r>
            <a:r>
              <a:rPr lang="en-GB" baseline="30000">
                <a:solidFill>
                  <a:srgbClr val="0033CC"/>
                </a:solidFill>
                <a:latin typeface="Comic Sans MS"/>
              </a:rPr>
              <a:t>th</a:t>
            </a:r>
            <a:r>
              <a:rPr lang="en-GB">
                <a:solidFill>
                  <a:srgbClr val="0033CC"/>
                </a:solidFill>
                <a:latin typeface="Comic Sans MS"/>
              </a:rPr>
              <a:t> February 2012</a:t>
            </a:r>
            <a:endParaRPr lang="en-AU">
              <a:solidFill>
                <a:srgbClr val="0033CC"/>
              </a:solidFill>
              <a:latin typeface="Comic Sans MS"/>
            </a:endParaRPr>
          </a:p>
        </p:txBody>
      </p:sp>
      <p:sp>
        <p:nvSpPr>
          <p:cNvPr id="5" name="TextBox 4"/>
          <p:cNvSpPr txBox="1"/>
          <p:nvPr/>
        </p:nvSpPr>
        <p:spPr>
          <a:xfrm>
            <a:off x="4943872" y="6171685"/>
            <a:ext cx="2515432" cy="369332"/>
          </a:xfrm>
          <a:prstGeom prst="rect">
            <a:avLst/>
          </a:prstGeom>
          <a:noFill/>
        </p:spPr>
        <p:txBody>
          <a:bodyPr wrap="none" lIns="91440" tIns="45720" rIns="91440" bIns="45720" rtlCol="0" anchor="t">
            <a:spAutoFit/>
          </a:bodyPr>
          <a:lstStyle/>
          <a:p>
            <a:r>
              <a:rPr lang="en-AU">
                <a:solidFill>
                  <a:srgbClr val="0033CC"/>
                </a:solidFill>
                <a:latin typeface="Comic Sans MS"/>
              </a:rPr>
              <a:t>Paul’s beloved sisters</a:t>
            </a:r>
            <a:endParaRPr lang="en-AU">
              <a:solidFill>
                <a:srgbClr val="0033CC"/>
              </a:solidFill>
              <a:latin typeface="Comic Sans MS" panose="030F0702030302020204" pitchFamily="66" charset="0"/>
            </a:endParaRPr>
          </a:p>
        </p:txBody>
      </p:sp>
    </p:spTree>
    <p:extLst>
      <p:ext uri="{BB962C8B-B14F-4D97-AF65-F5344CB8AC3E}">
        <p14:creationId xmlns:p14="http://schemas.microsoft.com/office/powerpoint/2010/main" val="1147085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46</a:t>
            </a:fld>
            <a:endParaRPr lang="en-AU"/>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665445" y="-981205"/>
            <a:ext cx="4662326" cy="6858000"/>
          </a:xfrm>
          <a:prstGeom prst="rect">
            <a:avLst/>
          </a:prstGeom>
        </p:spPr>
      </p:pic>
      <p:sp>
        <p:nvSpPr>
          <p:cNvPr id="4" name="TextBox 3"/>
          <p:cNvSpPr txBox="1"/>
          <p:nvPr/>
        </p:nvSpPr>
        <p:spPr>
          <a:xfrm>
            <a:off x="3143672" y="4869160"/>
            <a:ext cx="3168352" cy="923330"/>
          </a:xfrm>
          <a:prstGeom prst="rect">
            <a:avLst/>
          </a:prstGeom>
          <a:noFill/>
        </p:spPr>
        <p:txBody>
          <a:bodyPr wrap="square" lIns="91440" tIns="45720" rIns="91440" bIns="45720" rtlCol="0" anchor="t">
            <a:spAutoFit/>
          </a:bodyPr>
          <a:lstStyle/>
          <a:p>
            <a:r>
              <a:rPr lang="en-GB">
                <a:solidFill>
                  <a:srgbClr val="0033CC"/>
                </a:solidFill>
                <a:latin typeface="Comic Sans MS"/>
              </a:rPr>
              <a:t>Cecil James Pearce </a:t>
            </a:r>
          </a:p>
          <a:p>
            <a:r>
              <a:rPr lang="en-GB">
                <a:solidFill>
                  <a:srgbClr val="0033CC"/>
                </a:solidFill>
                <a:latin typeface="Comic Sans MS"/>
              </a:rPr>
              <a:t>21</a:t>
            </a:r>
            <a:r>
              <a:rPr lang="en-GB" baseline="30000">
                <a:solidFill>
                  <a:srgbClr val="0033CC"/>
                </a:solidFill>
                <a:latin typeface="Comic Sans MS"/>
              </a:rPr>
              <a:t>st</a:t>
            </a:r>
            <a:r>
              <a:rPr lang="en-GB">
                <a:solidFill>
                  <a:srgbClr val="0033CC"/>
                </a:solidFill>
                <a:latin typeface="Comic Sans MS"/>
              </a:rPr>
              <a:t> September 1921 </a:t>
            </a:r>
          </a:p>
          <a:p>
            <a:r>
              <a:rPr lang="en-GB">
                <a:solidFill>
                  <a:srgbClr val="0033CC"/>
                </a:solidFill>
                <a:latin typeface="Comic Sans MS"/>
              </a:rPr>
              <a:t>to 4</a:t>
            </a:r>
            <a:r>
              <a:rPr lang="en-GB" baseline="30000">
                <a:solidFill>
                  <a:srgbClr val="0033CC"/>
                </a:solidFill>
                <a:latin typeface="Comic Sans MS"/>
              </a:rPr>
              <a:t>th</a:t>
            </a:r>
            <a:r>
              <a:rPr lang="en-GB">
                <a:solidFill>
                  <a:srgbClr val="0033CC"/>
                </a:solidFill>
                <a:latin typeface="Comic Sans MS"/>
              </a:rPr>
              <a:t> February 2008</a:t>
            </a:r>
            <a:endParaRPr lang="en-AU">
              <a:solidFill>
                <a:srgbClr val="0033CC"/>
              </a:solidFill>
              <a:latin typeface="Comic Sans MS"/>
            </a:endParaRPr>
          </a:p>
        </p:txBody>
      </p:sp>
      <p:sp>
        <p:nvSpPr>
          <p:cNvPr id="5" name="Rectangle 4"/>
          <p:cNvSpPr/>
          <p:nvPr/>
        </p:nvSpPr>
        <p:spPr>
          <a:xfrm>
            <a:off x="6888088" y="4869160"/>
            <a:ext cx="2736303" cy="923330"/>
          </a:xfrm>
          <a:prstGeom prst="rect">
            <a:avLst/>
          </a:prstGeom>
        </p:spPr>
        <p:txBody>
          <a:bodyPr wrap="square" lIns="91440" tIns="45720" rIns="91440" bIns="45720" anchor="t">
            <a:spAutoFit/>
          </a:bodyPr>
          <a:lstStyle/>
          <a:p>
            <a:r>
              <a:rPr lang="en-GB">
                <a:solidFill>
                  <a:srgbClr val="0033CC"/>
                </a:solidFill>
                <a:latin typeface="Comic Sans MS"/>
              </a:rPr>
              <a:t>Gwen Pearce </a:t>
            </a:r>
          </a:p>
          <a:p>
            <a:r>
              <a:rPr lang="en-GB">
                <a:solidFill>
                  <a:srgbClr val="0033CC"/>
                </a:solidFill>
                <a:latin typeface="Comic Sans MS"/>
              </a:rPr>
              <a:t>5</a:t>
            </a:r>
            <a:r>
              <a:rPr lang="en-GB" baseline="30000">
                <a:solidFill>
                  <a:srgbClr val="0033CC"/>
                </a:solidFill>
                <a:latin typeface="Comic Sans MS"/>
              </a:rPr>
              <a:t>th</a:t>
            </a:r>
            <a:r>
              <a:rPr lang="en-GB">
                <a:solidFill>
                  <a:srgbClr val="0033CC"/>
                </a:solidFill>
                <a:latin typeface="Comic Sans MS"/>
              </a:rPr>
              <a:t> June 1928 </a:t>
            </a:r>
          </a:p>
          <a:p>
            <a:r>
              <a:rPr lang="en-GB">
                <a:solidFill>
                  <a:srgbClr val="0033CC"/>
                </a:solidFill>
                <a:latin typeface="Comic Sans MS"/>
              </a:rPr>
              <a:t>to 24</a:t>
            </a:r>
            <a:r>
              <a:rPr lang="en-GB" baseline="30000">
                <a:solidFill>
                  <a:srgbClr val="0033CC"/>
                </a:solidFill>
                <a:latin typeface="Comic Sans MS"/>
              </a:rPr>
              <a:t>th</a:t>
            </a:r>
            <a:r>
              <a:rPr lang="en-GB">
                <a:solidFill>
                  <a:srgbClr val="0033CC"/>
                </a:solidFill>
                <a:latin typeface="Comic Sans MS"/>
              </a:rPr>
              <a:t> April 2011</a:t>
            </a:r>
            <a:endParaRPr lang="en-AU">
              <a:solidFill>
                <a:srgbClr val="0033CC"/>
              </a:solidFill>
              <a:latin typeface="Comic Sans MS"/>
            </a:endParaRPr>
          </a:p>
        </p:txBody>
      </p:sp>
      <p:sp>
        <p:nvSpPr>
          <p:cNvPr id="6" name="Rectangle 5"/>
          <p:cNvSpPr/>
          <p:nvPr/>
        </p:nvSpPr>
        <p:spPr>
          <a:xfrm>
            <a:off x="4223792" y="5882692"/>
            <a:ext cx="3922869" cy="369332"/>
          </a:xfrm>
          <a:prstGeom prst="rect">
            <a:avLst/>
          </a:prstGeom>
        </p:spPr>
        <p:txBody>
          <a:bodyPr wrap="none" lIns="91440" tIns="45720" rIns="91440" bIns="45720" anchor="t">
            <a:spAutoFit/>
          </a:bodyPr>
          <a:lstStyle/>
          <a:p>
            <a:r>
              <a:rPr lang="en-GB">
                <a:solidFill>
                  <a:srgbClr val="0033CC"/>
                </a:solidFill>
                <a:latin typeface="Comic Sans MS"/>
              </a:rPr>
              <a:t>Chris’s beloved Father and Mother</a:t>
            </a:r>
            <a:endParaRPr lang="en-AU">
              <a:solidFill>
                <a:srgbClr val="0033CC"/>
              </a:solidFill>
              <a:latin typeface="Comic Sans MS"/>
            </a:endParaRPr>
          </a:p>
        </p:txBody>
      </p:sp>
    </p:spTree>
    <p:extLst>
      <p:ext uri="{BB962C8B-B14F-4D97-AF65-F5344CB8AC3E}">
        <p14:creationId xmlns:p14="http://schemas.microsoft.com/office/powerpoint/2010/main" val="1766693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47</a:t>
            </a:fld>
            <a:endParaRPr lang="en-AU"/>
          </a:p>
        </p:txBody>
      </p:sp>
      <p:pic>
        <p:nvPicPr>
          <p:cNvPr id="2050" name="Picture 2"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l="7093" t="-800" r="9040" b="-1576"/>
          <a:stretch/>
        </p:blipFill>
        <p:spPr bwMode="auto">
          <a:xfrm rot="5400000">
            <a:off x="3503711" y="476673"/>
            <a:ext cx="5112570"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83166" y="5376120"/>
            <a:ext cx="6827274" cy="646331"/>
          </a:xfrm>
          <a:prstGeom prst="rect">
            <a:avLst/>
          </a:prstGeom>
          <a:noFill/>
        </p:spPr>
        <p:txBody>
          <a:bodyPr wrap="square" lIns="91440" tIns="45720" rIns="91440" bIns="45720" rtlCol="0" anchor="t">
            <a:spAutoFit/>
          </a:bodyPr>
          <a:lstStyle/>
          <a:p>
            <a:pPr algn="ctr"/>
            <a:r>
              <a:rPr lang="en-AU">
                <a:solidFill>
                  <a:srgbClr val="0033CC"/>
                </a:solidFill>
                <a:latin typeface="Comic Sans MS"/>
              </a:rPr>
              <a:t>Maisie </a:t>
            </a:r>
            <a:r>
              <a:rPr lang="en-AU">
                <a:solidFill>
                  <a:srgbClr val="0033CC"/>
                </a:solidFill>
                <a:latin typeface="Comic Sans MS"/>
                <a:ea typeface="+mn-lt"/>
                <a:cs typeface="+mn-lt"/>
              </a:rPr>
              <a:t>16th December 1914 -</a:t>
            </a:r>
            <a:r>
              <a:rPr lang="en-AU">
                <a:solidFill>
                  <a:srgbClr val="0033CC"/>
                </a:solidFill>
                <a:latin typeface="Comic Sans MS"/>
              </a:rPr>
              <a:t> </a:t>
            </a:r>
            <a:r>
              <a:rPr lang="en-AU">
                <a:solidFill>
                  <a:srgbClr val="0033CC"/>
                </a:solidFill>
                <a:latin typeface="Comic Sans MS"/>
                <a:ea typeface="+mn-lt"/>
                <a:cs typeface="+mn-lt"/>
              </a:rPr>
              <a:t>10th June 2005</a:t>
            </a:r>
            <a:r>
              <a:rPr lang="en-AU">
                <a:solidFill>
                  <a:srgbClr val="0033CC"/>
                </a:solidFill>
                <a:latin typeface="Comic Sans MS"/>
              </a:rPr>
              <a:t> </a:t>
            </a:r>
            <a:endParaRPr lang="en-US">
              <a:solidFill>
                <a:srgbClr val="0033CC"/>
              </a:solidFill>
              <a:cs typeface="Times New Roman"/>
            </a:endParaRPr>
          </a:p>
          <a:p>
            <a:pPr algn="ctr"/>
            <a:r>
              <a:rPr lang="en-AU">
                <a:solidFill>
                  <a:srgbClr val="0033CC"/>
                </a:solidFill>
                <a:latin typeface="Comic Sans MS"/>
              </a:rPr>
              <a:t>and Bill </a:t>
            </a:r>
            <a:r>
              <a:rPr lang="en-AU">
                <a:solidFill>
                  <a:srgbClr val="0033CC"/>
                </a:solidFill>
                <a:latin typeface="Comic Sans MS"/>
                <a:ea typeface="+mn-lt"/>
                <a:cs typeface="+mn-lt"/>
              </a:rPr>
              <a:t>18th September 1910</a:t>
            </a:r>
            <a:r>
              <a:rPr lang="en-AU">
                <a:solidFill>
                  <a:srgbClr val="0033CC"/>
                </a:solidFill>
                <a:latin typeface="Comic Sans MS"/>
              </a:rPr>
              <a:t> </a:t>
            </a:r>
            <a:r>
              <a:rPr lang="en-AU">
                <a:solidFill>
                  <a:srgbClr val="0033CC"/>
                </a:solidFill>
                <a:latin typeface="Comic Sans MS"/>
                <a:ea typeface="+mn-lt"/>
                <a:cs typeface="+mn-lt"/>
              </a:rPr>
              <a:t>- 15th September 2004</a:t>
            </a:r>
            <a:endParaRPr lang="en-AU">
              <a:solidFill>
                <a:srgbClr val="0033CC"/>
              </a:solidFill>
              <a:latin typeface="Comic Sans MS"/>
            </a:endParaRPr>
          </a:p>
        </p:txBody>
      </p:sp>
      <p:sp>
        <p:nvSpPr>
          <p:cNvPr id="4" name="Rectangle 3"/>
          <p:cNvSpPr/>
          <p:nvPr/>
        </p:nvSpPr>
        <p:spPr>
          <a:xfrm>
            <a:off x="4472061" y="6006943"/>
            <a:ext cx="3175869" cy="369332"/>
          </a:xfrm>
          <a:prstGeom prst="rect">
            <a:avLst/>
          </a:prstGeom>
        </p:spPr>
        <p:txBody>
          <a:bodyPr wrap="none" lIns="91440" tIns="45720" rIns="91440" bIns="45720" anchor="t">
            <a:spAutoFit/>
          </a:bodyPr>
          <a:lstStyle/>
          <a:p>
            <a:r>
              <a:rPr lang="en-AU">
                <a:solidFill>
                  <a:srgbClr val="0033CC"/>
                </a:solidFill>
                <a:latin typeface="Comic Sans MS"/>
              </a:rPr>
              <a:t>Viki’s beloved grandparents</a:t>
            </a:r>
          </a:p>
        </p:txBody>
      </p:sp>
    </p:spTree>
    <p:extLst>
      <p:ext uri="{BB962C8B-B14F-4D97-AF65-F5344CB8AC3E}">
        <p14:creationId xmlns:p14="http://schemas.microsoft.com/office/powerpoint/2010/main" val="2367034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48</a:t>
            </a:fld>
            <a:endParaRPr lang="en-AU"/>
          </a:p>
        </p:txBody>
      </p:sp>
      <p:pic>
        <p:nvPicPr>
          <p:cNvPr id="3074"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29203" y="983229"/>
            <a:ext cx="5204580" cy="39034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880" y="5541304"/>
            <a:ext cx="5626861" cy="646331"/>
          </a:xfrm>
          <a:prstGeom prst="rect">
            <a:avLst/>
          </a:prstGeom>
          <a:noFill/>
        </p:spPr>
        <p:txBody>
          <a:bodyPr wrap="none" lIns="91440" tIns="45720" rIns="91440" bIns="45720" rtlCol="0" anchor="t">
            <a:spAutoFit/>
          </a:bodyPr>
          <a:lstStyle/>
          <a:p>
            <a:pPr algn="ctr"/>
            <a:r>
              <a:rPr lang="en-AU">
                <a:solidFill>
                  <a:srgbClr val="0033CC"/>
                </a:solidFill>
                <a:latin typeface="Comic Sans MS"/>
              </a:rPr>
              <a:t>Pam 16th April 1930 - 7th March 2013 </a:t>
            </a:r>
          </a:p>
          <a:p>
            <a:pPr algn="ctr"/>
            <a:r>
              <a:rPr lang="en-AU">
                <a:solidFill>
                  <a:srgbClr val="0033CC"/>
                </a:solidFill>
                <a:latin typeface="Comic Sans MS"/>
              </a:rPr>
              <a:t>and John 16th February 1929 - 7th February 2014</a:t>
            </a:r>
          </a:p>
        </p:txBody>
      </p:sp>
      <p:sp>
        <p:nvSpPr>
          <p:cNvPr id="5" name="TextBox 4"/>
          <p:cNvSpPr txBox="1"/>
          <p:nvPr/>
        </p:nvSpPr>
        <p:spPr>
          <a:xfrm>
            <a:off x="4861141" y="6225147"/>
            <a:ext cx="2499402" cy="369332"/>
          </a:xfrm>
          <a:prstGeom prst="rect">
            <a:avLst/>
          </a:prstGeom>
          <a:noFill/>
        </p:spPr>
        <p:txBody>
          <a:bodyPr wrap="none" lIns="91440" tIns="45720" rIns="91440" bIns="45720" rtlCol="0" anchor="t">
            <a:spAutoFit/>
          </a:bodyPr>
          <a:lstStyle/>
          <a:p>
            <a:pPr algn="ctr"/>
            <a:r>
              <a:rPr lang="en-AU">
                <a:solidFill>
                  <a:srgbClr val="0033CC"/>
                </a:solidFill>
                <a:latin typeface="Comic Sans MS"/>
              </a:rPr>
              <a:t>Phil’s beloved parents</a:t>
            </a:r>
          </a:p>
        </p:txBody>
      </p:sp>
    </p:spTree>
    <p:extLst>
      <p:ext uri="{BB962C8B-B14F-4D97-AF65-F5344CB8AC3E}">
        <p14:creationId xmlns:p14="http://schemas.microsoft.com/office/powerpoint/2010/main" val="1522711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D581E-98C6-4528-836F-72EEB8102E11}"/>
              </a:ext>
            </a:extLst>
          </p:cNvPr>
          <p:cNvSpPr>
            <a:spLocks noGrp="1"/>
          </p:cNvSpPr>
          <p:nvPr>
            <p:ph type="sldNum" sz="quarter" idx="12"/>
          </p:nvPr>
        </p:nvSpPr>
        <p:spPr/>
        <p:txBody>
          <a:bodyPr/>
          <a:lstStyle/>
          <a:p>
            <a:fld id="{D6BAAE04-8869-45BD-9FC4-571BC1F4B92A}" type="slidenum">
              <a:rPr lang="en-AU" smtClean="0"/>
              <a:t>49</a:t>
            </a:fld>
            <a:endParaRPr lang="en-AU"/>
          </a:p>
        </p:txBody>
      </p:sp>
      <p:pic>
        <p:nvPicPr>
          <p:cNvPr id="6" name="Picture 6" descr="A picture containing outdoor, person, person&#10;&#10;Description automatically generated">
            <a:extLst>
              <a:ext uri="{FF2B5EF4-FFF2-40B4-BE49-F238E27FC236}">
                <a16:creationId xmlns:a16="http://schemas.microsoft.com/office/drawing/2014/main" id="{0ADD1A6C-52BC-68BA-21FC-D866B1F38C8F}"/>
              </a:ext>
            </a:extLst>
          </p:cNvPr>
          <p:cNvPicPr>
            <a:picLocks noChangeAspect="1"/>
          </p:cNvPicPr>
          <p:nvPr/>
        </p:nvPicPr>
        <p:blipFill>
          <a:blip r:embed="rId2"/>
          <a:stretch>
            <a:fillRect/>
          </a:stretch>
        </p:blipFill>
        <p:spPr>
          <a:xfrm>
            <a:off x="1843708" y="873705"/>
            <a:ext cx="4138942" cy="4209994"/>
          </a:xfrm>
          <a:prstGeom prst="rect">
            <a:avLst/>
          </a:prstGeom>
        </p:spPr>
      </p:pic>
      <p:pic>
        <p:nvPicPr>
          <p:cNvPr id="7" name="Picture 7">
            <a:extLst>
              <a:ext uri="{FF2B5EF4-FFF2-40B4-BE49-F238E27FC236}">
                <a16:creationId xmlns:a16="http://schemas.microsoft.com/office/drawing/2014/main" id="{EE799218-5397-9BFD-24EF-996F85398DBD}"/>
              </a:ext>
            </a:extLst>
          </p:cNvPr>
          <p:cNvPicPr>
            <a:picLocks noChangeAspect="1"/>
          </p:cNvPicPr>
          <p:nvPr/>
        </p:nvPicPr>
        <p:blipFill>
          <a:blip r:embed="rId3"/>
          <a:stretch>
            <a:fillRect/>
          </a:stretch>
        </p:blipFill>
        <p:spPr>
          <a:xfrm>
            <a:off x="6097509" y="872905"/>
            <a:ext cx="4214388" cy="4214388"/>
          </a:xfrm>
          <a:prstGeom prst="rect">
            <a:avLst/>
          </a:prstGeom>
        </p:spPr>
      </p:pic>
      <p:sp>
        <p:nvSpPr>
          <p:cNvPr id="9" name="Rectangle 8">
            <a:extLst>
              <a:ext uri="{FF2B5EF4-FFF2-40B4-BE49-F238E27FC236}">
                <a16:creationId xmlns:a16="http://schemas.microsoft.com/office/drawing/2014/main" id="{731F05CA-3C0C-9267-5B7C-0D3359AE3766}"/>
              </a:ext>
            </a:extLst>
          </p:cNvPr>
          <p:cNvSpPr/>
          <p:nvPr/>
        </p:nvSpPr>
        <p:spPr>
          <a:xfrm>
            <a:off x="2207568" y="5373216"/>
            <a:ext cx="7704856" cy="646331"/>
          </a:xfrm>
          <a:prstGeom prst="rect">
            <a:avLst/>
          </a:prstGeom>
        </p:spPr>
        <p:txBody>
          <a:bodyPr wrap="square" lIns="91440" tIns="45720" rIns="91440" bIns="45720" anchor="t">
            <a:spAutoFit/>
          </a:bodyPr>
          <a:lstStyle/>
          <a:p>
            <a:pPr algn="ctr"/>
            <a:r>
              <a:rPr lang="en-AU">
                <a:solidFill>
                  <a:srgbClr val="0033CC"/>
                </a:solidFill>
                <a:latin typeface="Comic Sans MS"/>
              </a:rPr>
              <a:t>Graham Gossow 18th June 1951 – 28th August 2022</a:t>
            </a:r>
          </a:p>
          <a:p>
            <a:pPr algn="ctr"/>
            <a:r>
              <a:rPr lang="en-AU">
                <a:solidFill>
                  <a:srgbClr val="0033CC"/>
                </a:solidFill>
                <a:latin typeface="Comic Sans MS"/>
              </a:rPr>
              <a:t>A much-loved man and like a big brother to Julie</a:t>
            </a:r>
          </a:p>
        </p:txBody>
      </p:sp>
    </p:spTree>
    <p:extLst>
      <p:ext uri="{BB962C8B-B14F-4D97-AF65-F5344CB8AC3E}">
        <p14:creationId xmlns:p14="http://schemas.microsoft.com/office/powerpoint/2010/main" val="374760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5520" y="1124744"/>
            <a:ext cx="9289032" cy="4955203"/>
          </a:xfrm>
          <a:prstGeom prst="rect">
            <a:avLst/>
          </a:prstGeom>
        </p:spPr>
        <p:txBody>
          <a:bodyPr wrap="square" lIns="91440" tIns="45720" rIns="91440" bIns="45720" anchor="t">
            <a:spAutoFit/>
          </a:bodyPr>
          <a:lstStyle/>
          <a:p>
            <a:pPr>
              <a:lnSpc>
                <a:spcPct val="150000"/>
              </a:lnSpc>
            </a:pPr>
            <a:r>
              <a:rPr lang="en-GB" sz="2400">
                <a:solidFill>
                  <a:srgbClr val="0033CC"/>
                </a:solidFill>
                <a:latin typeface="Comic Sans MS"/>
              </a:rPr>
              <a:t>Leader: </a:t>
            </a:r>
            <a:r>
              <a:rPr lang="en-US" sz="2400">
                <a:latin typeface="Comic Sans MS"/>
              </a:rPr>
              <a:t>See, the home of God is among mortals.</a:t>
            </a:r>
          </a:p>
          <a:p>
            <a:pPr>
              <a:lnSpc>
                <a:spcPct val="150000"/>
              </a:lnSpc>
            </a:pPr>
            <a:r>
              <a:rPr lang="en-US" sz="2400">
                <a:latin typeface="Comic Sans MS"/>
              </a:rPr>
              <a:t>He will dwell with them;</a:t>
            </a:r>
          </a:p>
          <a:p>
            <a:pPr>
              <a:lnSpc>
                <a:spcPct val="150000"/>
              </a:lnSpc>
            </a:pPr>
            <a:r>
              <a:rPr lang="en-US" sz="2400">
                <a:latin typeface="Comic Sans MS"/>
              </a:rPr>
              <a:t>they will be his peoples,</a:t>
            </a:r>
          </a:p>
          <a:p>
            <a:pPr>
              <a:lnSpc>
                <a:spcPct val="150000"/>
              </a:lnSpc>
            </a:pPr>
            <a:r>
              <a:rPr lang="en-US" sz="2400">
                <a:latin typeface="Comic Sans MS"/>
              </a:rPr>
              <a:t>and God will be with them;</a:t>
            </a:r>
          </a:p>
          <a:p>
            <a:pPr>
              <a:lnSpc>
                <a:spcPct val="150000"/>
              </a:lnSpc>
            </a:pPr>
            <a:r>
              <a:rPr lang="en-US" sz="2400">
                <a:latin typeface="Comic Sans MS"/>
              </a:rPr>
              <a:t>he will wipe away every tear from their eyes.</a:t>
            </a:r>
          </a:p>
          <a:p>
            <a:pPr>
              <a:lnSpc>
                <a:spcPct val="150000"/>
              </a:lnSpc>
            </a:pPr>
            <a:r>
              <a:rPr lang="en-US" sz="2400">
                <a:solidFill>
                  <a:srgbClr val="0033CC"/>
                </a:solidFill>
                <a:latin typeface="Comic Sans MS"/>
              </a:rPr>
              <a:t>All:</a:t>
            </a:r>
            <a:r>
              <a:rPr lang="en-US" sz="2400" b="1">
                <a:latin typeface="Comic Sans MS"/>
              </a:rPr>
              <a:t> Death will be no more;</a:t>
            </a:r>
          </a:p>
          <a:p>
            <a:pPr>
              <a:lnSpc>
                <a:spcPct val="150000"/>
              </a:lnSpc>
            </a:pPr>
            <a:r>
              <a:rPr lang="en-US" sz="2400" b="1">
                <a:latin typeface="Comic Sans MS"/>
              </a:rPr>
              <a:t>mourning and crying and pain will be no more,</a:t>
            </a:r>
          </a:p>
          <a:p>
            <a:pPr>
              <a:lnSpc>
                <a:spcPct val="150000"/>
              </a:lnSpc>
            </a:pPr>
            <a:r>
              <a:rPr lang="en-US" sz="2400" b="1">
                <a:latin typeface="Comic Sans MS"/>
              </a:rPr>
              <a:t>for the first things have passed away.</a:t>
            </a:r>
          </a:p>
          <a:p>
            <a:pPr algn="ctr"/>
            <a:endParaRPr lang="en-US" sz="2800">
              <a:latin typeface="Comic Sans MS"/>
            </a:endParaRPr>
          </a:p>
        </p:txBody>
      </p:sp>
      <p:sp>
        <p:nvSpPr>
          <p:cNvPr id="4" name="TextBox 3"/>
          <p:cNvSpPr txBox="1"/>
          <p:nvPr/>
        </p:nvSpPr>
        <p:spPr>
          <a:xfrm>
            <a:off x="876000" y="368805"/>
            <a:ext cx="10440000" cy="584775"/>
          </a:xfrm>
          <a:prstGeom prst="rect">
            <a:avLst/>
          </a:prstGeom>
          <a:noFill/>
        </p:spPr>
        <p:txBody>
          <a:bodyPr wrap="square" lIns="91440" tIns="45720" rIns="91440" bIns="45720" rtlCol="0" anchor="t">
            <a:spAutoFit/>
          </a:bodyPr>
          <a:lstStyle/>
          <a:p>
            <a:pPr algn="ctr"/>
            <a:r>
              <a:rPr lang="en-US" sz="3200">
                <a:solidFill>
                  <a:srgbClr val="0033CC"/>
                </a:solidFill>
                <a:latin typeface="Comic Sans MS"/>
              </a:rPr>
              <a:t>Gathering Invitation</a:t>
            </a:r>
          </a:p>
        </p:txBody>
      </p:sp>
    </p:spTree>
    <p:extLst>
      <p:ext uri="{BB962C8B-B14F-4D97-AF65-F5344CB8AC3E}">
        <p14:creationId xmlns:p14="http://schemas.microsoft.com/office/powerpoint/2010/main" val="1076902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56718-5229-A515-482D-B827EB800E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517EC6-FD3E-82C5-3C26-630D5DEE2C85}"/>
              </a:ext>
            </a:extLst>
          </p:cNvPr>
          <p:cNvSpPr>
            <a:spLocks noGrp="1"/>
          </p:cNvSpPr>
          <p:nvPr>
            <p:ph type="sldNum" sz="quarter" idx="12"/>
          </p:nvPr>
        </p:nvSpPr>
        <p:spPr/>
        <p:txBody>
          <a:bodyPr/>
          <a:lstStyle/>
          <a:p>
            <a:fld id="{D6BAAE04-8869-45BD-9FC4-571BC1F4B92A}" type="slidenum">
              <a:rPr lang="en-AU" smtClean="0"/>
              <a:t>50</a:t>
            </a:fld>
            <a:endParaRPr lang="en-AU"/>
          </a:p>
        </p:txBody>
      </p:sp>
      <p:sp>
        <p:nvSpPr>
          <p:cNvPr id="9" name="Rectangle 8">
            <a:extLst>
              <a:ext uri="{FF2B5EF4-FFF2-40B4-BE49-F238E27FC236}">
                <a16:creationId xmlns:a16="http://schemas.microsoft.com/office/drawing/2014/main" id="{70485031-5522-50F8-3A2E-42DE2D1D4966}"/>
              </a:ext>
            </a:extLst>
          </p:cNvPr>
          <p:cNvSpPr/>
          <p:nvPr/>
        </p:nvSpPr>
        <p:spPr>
          <a:xfrm>
            <a:off x="2063568" y="5619216"/>
            <a:ext cx="7704856" cy="923330"/>
          </a:xfrm>
          <a:prstGeom prst="rect">
            <a:avLst/>
          </a:prstGeom>
        </p:spPr>
        <p:txBody>
          <a:bodyPr wrap="square" lIns="91440" tIns="45720" rIns="91440" bIns="45720" anchor="t">
            <a:spAutoFit/>
          </a:bodyPr>
          <a:lstStyle/>
          <a:p>
            <a:pPr algn="ctr"/>
            <a:r>
              <a:rPr lang="en-AU">
                <a:solidFill>
                  <a:srgbClr val="0033CC"/>
                </a:solidFill>
                <a:latin typeface="Comic Sans MS"/>
              </a:rPr>
              <a:t> Isabel (1993) &amp; Bob Murray (2002)</a:t>
            </a:r>
            <a:endParaRPr lang="en-AU">
              <a:solidFill>
                <a:srgbClr val="000000"/>
              </a:solidFill>
              <a:latin typeface="Times New Roman"/>
              <a:cs typeface="Times New Roman"/>
            </a:endParaRPr>
          </a:p>
          <a:p>
            <a:pPr algn="ctr"/>
            <a:r>
              <a:rPr lang="en-AU">
                <a:solidFill>
                  <a:srgbClr val="0033CC"/>
                </a:solidFill>
                <a:latin typeface="Comic Sans MS"/>
              </a:rPr>
              <a:t>Liz's much-loved parents </a:t>
            </a:r>
            <a:endParaRPr lang="en-AU">
              <a:cs typeface="Times New Roman"/>
            </a:endParaRPr>
          </a:p>
          <a:p>
            <a:pPr algn="ctr"/>
            <a:endParaRPr lang="en-AU">
              <a:solidFill>
                <a:srgbClr val="0033CC"/>
              </a:solidFill>
              <a:latin typeface="Comic Sans MS"/>
            </a:endParaRPr>
          </a:p>
        </p:txBody>
      </p:sp>
      <p:pic>
        <p:nvPicPr>
          <p:cNvPr id="3" name="Picture 2" descr="An old person and person posing for a picture&#10;&#10;AI-generated content may be incorrect.">
            <a:extLst>
              <a:ext uri="{FF2B5EF4-FFF2-40B4-BE49-F238E27FC236}">
                <a16:creationId xmlns:a16="http://schemas.microsoft.com/office/drawing/2014/main" id="{51762AB5-EBF7-3F29-385D-0076113DE637}"/>
              </a:ext>
            </a:extLst>
          </p:cNvPr>
          <p:cNvPicPr>
            <a:picLocks noChangeAspect="1"/>
          </p:cNvPicPr>
          <p:nvPr/>
        </p:nvPicPr>
        <p:blipFill>
          <a:blip r:embed="rId2"/>
          <a:stretch>
            <a:fillRect/>
          </a:stretch>
        </p:blipFill>
        <p:spPr>
          <a:xfrm>
            <a:off x="4160636" y="168000"/>
            <a:ext cx="3522729" cy="5286000"/>
          </a:xfrm>
          <a:prstGeom prst="rect">
            <a:avLst/>
          </a:prstGeom>
        </p:spPr>
      </p:pic>
      <p:pic>
        <p:nvPicPr>
          <p:cNvPr id="4" name="Picture 3" descr="A person and children posing for a picture&#10;&#10;AI-generated content may be incorrect.">
            <a:extLst>
              <a:ext uri="{FF2B5EF4-FFF2-40B4-BE49-F238E27FC236}">
                <a16:creationId xmlns:a16="http://schemas.microsoft.com/office/drawing/2014/main" id="{F93B253D-1A1D-1798-6B07-51843DD1E5A1}"/>
              </a:ext>
            </a:extLst>
          </p:cNvPr>
          <p:cNvPicPr>
            <a:picLocks noChangeAspect="1"/>
          </p:cNvPicPr>
          <p:nvPr/>
        </p:nvPicPr>
        <p:blipFill>
          <a:blip r:embed="rId3"/>
          <a:stretch>
            <a:fillRect/>
          </a:stretch>
        </p:blipFill>
        <p:spPr>
          <a:xfrm>
            <a:off x="169136" y="1240500"/>
            <a:ext cx="3785851" cy="3612000"/>
          </a:xfrm>
          <a:prstGeom prst="rect">
            <a:avLst/>
          </a:prstGeom>
        </p:spPr>
      </p:pic>
      <p:pic>
        <p:nvPicPr>
          <p:cNvPr id="8" name="Picture 7" descr="A person in a wedding dress&#10;&#10;AI-generated content may be incorrect.">
            <a:extLst>
              <a:ext uri="{FF2B5EF4-FFF2-40B4-BE49-F238E27FC236}">
                <a16:creationId xmlns:a16="http://schemas.microsoft.com/office/drawing/2014/main" id="{62B19ECD-BC41-71D3-BE0B-209A4C4E4B75}"/>
              </a:ext>
            </a:extLst>
          </p:cNvPr>
          <p:cNvPicPr>
            <a:picLocks noChangeAspect="1"/>
          </p:cNvPicPr>
          <p:nvPr/>
        </p:nvPicPr>
        <p:blipFill>
          <a:blip r:embed="rId4"/>
          <a:stretch>
            <a:fillRect/>
          </a:stretch>
        </p:blipFill>
        <p:spPr>
          <a:xfrm>
            <a:off x="7840136" y="169500"/>
            <a:ext cx="2526544" cy="3822000"/>
          </a:xfrm>
          <a:prstGeom prst="rect">
            <a:avLst/>
          </a:prstGeom>
        </p:spPr>
      </p:pic>
      <p:pic>
        <p:nvPicPr>
          <p:cNvPr id="5" name="Picture 4" descr="A person in a white dress and hat standing in front of a bench&#10;&#10;AI-generated content may be incorrect.">
            <a:extLst>
              <a:ext uri="{FF2B5EF4-FFF2-40B4-BE49-F238E27FC236}">
                <a16:creationId xmlns:a16="http://schemas.microsoft.com/office/drawing/2014/main" id="{94601879-3AF9-D922-4472-B45683A3F525}"/>
              </a:ext>
            </a:extLst>
          </p:cNvPr>
          <p:cNvPicPr>
            <a:picLocks noChangeAspect="1"/>
          </p:cNvPicPr>
          <p:nvPr/>
        </p:nvPicPr>
        <p:blipFill>
          <a:blip r:embed="rId5"/>
          <a:stretch>
            <a:fillRect/>
          </a:stretch>
        </p:blipFill>
        <p:spPr>
          <a:xfrm>
            <a:off x="8742431" y="2938346"/>
            <a:ext cx="3250237" cy="2518654"/>
          </a:xfrm>
          <a:prstGeom prst="rect">
            <a:avLst/>
          </a:prstGeom>
        </p:spPr>
      </p:pic>
      <p:sp>
        <p:nvSpPr>
          <p:cNvPr id="6" name="TextBox 5">
            <a:extLst>
              <a:ext uri="{FF2B5EF4-FFF2-40B4-BE49-F238E27FC236}">
                <a16:creationId xmlns:a16="http://schemas.microsoft.com/office/drawing/2014/main" id="{8A62F463-6D11-96D1-0874-9C5BCE142556}"/>
              </a:ext>
            </a:extLst>
          </p:cNvPr>
          <p:cNvSpPr txBox="1"/>
          <p:nvPr/>
        </p:nvSpPr>
        <p:spPr>
          <a:xfrm>
            <a:off x="408000" y="5001000"/>
            <a:ext cx="333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solidFill>
                  <a:srgbClr val="0033CC"/>
                </a:solidFill>
                <a:latin typeface="Comic Sans MS"/>
              </a:rPr>
              <a:t>Liz's </a:t>
            </a:r>
            <a:r>
              <a:rPr lang="en-AU" sz="1800" baseline="0">
                <a:solidFill>
                  <a:srgbClr val="0033CC"/>
                </a:solidFill>
                <a:latin typeface="Comic Sans MS"/>
              </a:rPr>
              <a:t>Aunt </a:t>
            </a:r>
            <a:r>
              <a:rPr lang="en-AU">
                <a:solidFill>
                  <a:srgbClr val="0033CC"/>
                </a:solidFill>
                <a:latin typeface="Comic Sans MS"/>
              </a:rPr>
              <a:t>May (1969)</a:t>
            </a:r>
            <a:endParaRPr lang="en-US">
              <a:solidFill>
                <a:srgbClr val="000000"/>
              </a:solidFill>
              <a:latin typeface="Times New Roman"/>
              <a:cs typeface="Times New Roman"/>
            </a:endParaRPr>
          </a:p>
          <a:p>
            <a:r>
              <a:rPr lang="en-AU">
                <a:solidFill>
                  <a:srgbClr val="0033CC"/>
                </a:solidFill>
                <a:latin typeface="Comic Sans MS"/>
              </a:rPr>
              <a:t>and cousins</a:t>
            </a:r>
            <a:r>
              <a:rPr lang="en-AU" sz="1800" baseline="0">
                <a:solidFill>
                  <a:srgbClr val="0033CC"/>
                </a:solidFill>
                <a:latin typeface="Comic Sans MS"/>
              </a:rPr>
              <a:t> Helen </a:t>
            </a:r>
            <a:r>
              <a:rPr lang="en-AU">
                <a:solidFill>
                  <a:srgbClr val="0033CC"/>
                </a:solidFill>
                <a:latin typeface="Comic Sans MS"/>
              </a:rPr>
              <a:t>(1997)</a:t>
            </a:r>
            <a:endParaRPr lang="en-US">
              <a:solidFill>
                <a:srgbClr val="000000"/>
              </a:solidFill>
              <a:latin typeface="Times New Roman"/>
              <a:cs typeface="Times New Roman"/>
            </a:endParaRPr>
          </a:p>
          <a:p>
            <a:r>
              <a:rPr lang="en-AU" sz="1800" baseline="0">
                <a:solidFill>
                  <a:srgbClr val="0033CC"/>
                </a:solidFill>
                <a:latin typeface="Comic Sans MS"/>
              </a:rPr>
              <a:t>&amp; Tony</a:t>
            </a:r>
            <a:r>
              <a:rPr lang="en-AU">
                <a:solidFill>
                  <a:srgbClr val="0033CC"/>
                </a:solidFill>
                <a:latin typeface="Comic Sans MS"/>
              </a:rPr>
              <a:t> (2003)</a:t>
            </a:r>
            <a:endParaRPr lang="en-US">
              <a:latin typeface="Comic Sans MS"/>
              <a:cs typeface="Times New Roman"/>
            </a:endParaRPr>
          </a:p>
          <a:p>
            <a:pPr algn="ctr"/>
            <a:endParaRPr lang="en-US"/>
          </a:p>
        </p:txBody>
      </p:sp>
      <p:sp>
        <p:nvSpPr>
          <p:cNvPr id="7" name="TextBox 6">
            <a:extLst>
              <a:ext uri="{FF2B5EF4-FFF2-40B4-BE49-F238E27FC236}">
                <a16:creationId xmlns:a16="http://schemas.microsoft.com/office/drawing/2014/main" id="{8650AD3F-4B7A-A412-C3E9-CA79FCE45CC2}"/>
              </a:ext>
            </a:extLst>
          </p:cNvPr>
          <p:cNvSpPr txBox="1"/>
          <p:nvPr/>
        </p:nvSpPr>
        <p:spPr>
          <a:xfrm>
            <a:off x="10458000" y="645000"/>
            <a:ext cx="6096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solidFill>
                  <a:srgbClr val="0033CC"/>
                </a:solidFill>
                <a:latin typeface="Comic Sans MS"/>
              </a:rPr>
              <a:t>Pam (2021)</a:t>
            </a:r>
          </a:p>
          <a:p>
            <a:r>
              <a:rPr lang="en-AU">
                <a:solidFill>
                  <a:srgbClr val="0033CC"/>
                </a:solidFill>
                <a:latin typeface="Comic Sans MS"/>
              </a:rPr>
              <a:t>Liz's dear </a:t>
            </a:r>
            <a:endParaRPr lang="en-AU">
              <a:solidFill>
                <a:srgbClr val="000000"/>
              </a:solidFill>
              <a:latin typeface="Times New Roman"/>
              <a:cs typeface="Times New Roman"/>
            </a:endParaRPr>
          </a:p>
          <a:p>
            <a:r>
              <a:rPr lang="en-AU">
                <a:solidFill>
                  <a:srgbClr val="0033CC"/>
                </a:solidFill>
                <a:latin typeface="Comic Sans MS"/>
              </a:rPr>
              <a:t>Friend since</a:t>
            </a:r>
            <a:endParaRPr lang="en-AU">
              <a:cs typeface="Times New Roman"/>
            </a:endParaRPr>
          </a:p>
          <a:p>
            <a:r>
              <a:rPr lang="en-AU">
                <a:solidFill>
                  <a:srgbClr val="0033CC"/>
                </a:solidFill>
                <a:latin typeface="Comic Sans MS"/>
                <a:cs typeface="Times New Roman"/>
              </a:rPr>
              <a:t>Grade 1</a:t>
            </a:r>
          </a:p>
          <a:p>
            <a:pPr algn="ctr"/>
            <a:endParaRPr lang="en-US">
              <a:cs typeface="Times New Roman"/>
            </a:endParaRPr>
          </a:p>
        </p:txBody>
      </p:sp>
      <p:sp>
        <p:nvSpPr>
          <p:cNvPr id="10" name="TextBox 9">
            <a:extLst>
              <a:ext uri="{FF2B5EF4-FFF2-40B4-BE49-F238E27FC236}">
                <a16:creationId xmlns:a16="http://schemas.microsoft.com/office/drawing/2014/main" id="{08C8B035-2F01-7637-8A0C-2FCAC1D1BD1A}"/>
              </a:ext>
            </a:extLst>
          </p:cNvPr>
          <p:cNvSpPr txBox="1"/>
          <p:nvPr/>
        </p:nvSpPr>
        <p:spPr>
          <a:xfrm>
            <a:off x="9629999" y="5601000"/>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solidFill>
                  <a:srgbClr val="0033CC"/>
                </a:solidFill>
                <a:latin typeface="Comic Sans MS"/>
              </a:rPr>
              <a:t>Molly Murray (2006)</a:t>
            </a:r>
          </a:p>
          <a:p>
            <a:r>
              <a:rPr lang="en-AU">
                <a:solidFill>
                  <a:srgbClr val="0033CC"/>
                </a:solidFill>
                <a:latin typeface="Comic Sans MS"/>
              </a:rPr>
              <a:t>Liz's beloved Aunt</a:t>
            </a:r>
          </a:p>
          <a:p>
            <a:pPr algn="ctr"/>
            <a:endParaRPr lang="en-US">
              <a:cs typeface="Times New Roman"/>
            </a:endParaRPr>
          </a:p>
        </p:txBody>
      </p:sp>
    </p:spTree>
    <p:extLst>
      <p:ext uri="{BB962C8B-B14F-4D97-AF65-F5344CB8AC3E}">
        <p14:creationId xmlns:p14="http://schemas.microsoft.com/office/powerpoint/2010/main" val="664612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7C09C0-9811-38C7-82F5-79CEF7E0CDDC}"/>
              </a:ext>
            </a:extLst>
          </p:cNvPr>
          <p:cNvSpPr>
            <a:spLocks noGrp="1"/>
          </p:cNvSpPr>
          <p:nvPr>
            <p:ph type="sldNum" sz="quarter" idx="12"/>
          </p:nvPr>
        </p:nvSpPr>
        <p:spPr/>
        <p:txBody>
          <a:bodyPr/>
          <a:lstStyle/>
          <a:p>
            <a:fld id="{D6BAAE04-8869-45BD-9FC4-571BC1F4B92A}" type="slidenum">
              <a:rPr lang="en-AU" smtClean="0"/>
              <a:t>51</a:t>
            </a:fld>
            <a:endParaRPr lang="en-AU"/>
          </a:p>
        </p:txBody>
      </p:sp>
      <p:sp>
        <p:nvSpPr>
          <p:cNvPr id="3" name="Slide Number Placeholder 1">
            <a:extLst>
              <a:ext uri="{FF2B5EF4-FFF2-40B4-BE49-F238E27FC236}">
                <a16:creationId xmlns:a16="http://schemas.microsoft.com/office/drawing/2014/main" id="{71C6DD81-403B-50E2-6B73-F3A4EB03F118}"/>
              </a:ext>
            </a:extLst>
          </p:cNvPr>
          <p:cNvSpPr>
            <a:spLocks noGrp="1"/>
          </p:cNvSpPr>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BAAE04-8869-45BD-9FC4-571BC1F4B92A}" type="slidenum">
              <a:rPr lang="en-AU" smtClean="0"/>
              <a:pPr/>
              <a:t>51</a:t>
            </a:fld>
            <a:endParaRPr lang="en-AU"/>
          </a:p>
        </p:txBody>
      </p:sp>
      <p:sp>
        <p:nvSpPr>
          <p:cNvPr id="4" name="TextBox 3">
            <a:extLst>
              <a:ext uri="{FF2B5EF4-FFF2-40B4-BE49-F238E27FC236}">
                <a16:creationId xmlns:a16="http://schemas.microsoft.com/office/drawing/2014/main" id="{213D6533-269D-A2B5-FC54-5E6A7525DDA9}"/>
              </a:ext>
            </a:extLst>
          </p:cNvPr>
          <p:cNvSpPr txBox="1"/>
          <p:nvPr/>
        </p:nvSpPr>
        <p:spPr>
          <a:xfrm>
            <a:off x="803672" y="4779160"/>
            <a:ext cx="5292352"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0033CC"/>
                </a:solidFill>
                <a:latin typeface="Comic Sans MS"/>
                <a:ea typeface="+mn-lt"/>
                <a:cs typeface="+mn-lt"/>
              </a:rPr>
              <a:t>Marjorie</a:t>
            </a:r>
            <a:r>
              <a:rPr lang="en-GB" dirty="0">
                <a:solidFill>
                  <a:srgbClr val="0033CC"/>
                </a:solidFill>
                <a:latin typeface="Comic Sans MS"/>
              </a:rPr>
              <a:t> Chinn 24th Oct 1924 – 1 Sep 2018 </a:t>
            </a:r>
            <a:endParaRPr lang="en-US" dirty="0"/>
          </a:p>
          <a:p>
            <a:r>
              <a:rPr lang="en-GB" dirty="0">
                <a:solidFill>
                  <a:srgbClr val="0033CC"/>
                </a:solidFill>
                <a:latin typeface="Comic Sans MS"/>
              </a:rPr>
              <a:t>and Stan Chinn 25th Dec 1918 – 24th Dec 2000</a:t>
            </a:r>
            <a:endParaRPr lang="en-GB" dirty="0"/>
          </a:p>
          <a:p>
            <a:endParaRPr lang="en-GB">
              <a:solidFill>
                <a:srgbClr val="0033CC"/>
              </a:solidFill>
              <a:latin typeface="Comic Sans MS" panose="030F0702030302020204" pitchFamily="66" charset="0"/>
            </a:endParaRPr>
          </a:p>
        </p:txBody>
      </p:sp>
      <p:sp>
        <p:nvSpPr>
          <p:cNvPr id="5" name="Rectangle 4">
            <a:extLst>
              <a:ext uri="{FF2B5EF4-FFF2-40B4-BE49-F238E27FC236}">
                <a16:creationId xmlns:a16="http://schemas.microsoft.com/office/drawing/2014/main" id="{A2C41C7D-5DC3-A8EB-06AB-7CF4B4440352}"/>
              </a:ext>
            </a:extLst>
          </p:cNvPr>
          <p:cNvSpPr/>
          <p:nvPr/>
        </p:nvSpPr>
        <p:spPr>
          <a:xfrm>
            <a:off x="6078088" y="4779160"/>
            <a:ext cx="5292303" cy="6463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0033CC"/>
                </a:solidFill>
                <a:latin typeface="Comic Sans MS"/>
              </a:rPr>
              <a:t>Isabel Chaplin 13th Dec 1924 – 21st June 2003 </a:t>
            </a:r>
            <a:endParaRPr lang="en-US" dirty="0"/>
          </a:p>
          <a:p>
            <a:r>
              <a:rPr lang="en-GB" dirty="0">
                <a:solidFill>
                  <a:srgbClr val="0033CC"/>
                </a:solidFill>
                <a:latin typeface="Comic Sans MS"/>
              </a:rPr>
              <a:t>and Bob Chaplin 28th Feb 1912 – 3rd July 1982</a:t>
            </a:r>
            <a:endParaRPr lang="en-GB" dirty="0">
              <a:solidFill>
                <a:srgbClr val="0033CC"/>
              </a:solidFill>
              <a:latin typeface="Comic Sans MS" panose="030F0702030302020204" pitchFamily="66" charset="0"/>
            </a:endParaRPr>
          </a:p>
        </p:txBody>
      </p:sp>
      <p:sp>
        <p:nvSpPr>
          <p:cNvPr id="6" name="Rectangle 5">
            <a:extLst>
              <a:ext uri="{FF2B5EF4-FFF2-40B4-BE49-F238E27FC236}">
                <a16:creationId xmlns:a16="http://schemas.microsoft.com/office/drawing/2014/main" id="{BF360FB4-E4DF-F93B-A0A8-232987BA2555}"/>
              </a:ext>
            </a:extLst>
          </p:cNvPr>
          <p:cNvSpPr/>
          <p:nvPr/>
        </p:nvSpPr>
        <p:spPr>
          <a:xfrm>
            <a:off x="3981337" y="5695315"/>
            <a:ext cx="4038285" cy="369332"/>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3CC"/>
                </a:solidFill>
                <a:latin typeface="Comic Sans MS"/>
              </a:rPr>
              <a:t>Kerrie-Anne’s beloved grandparents</a:t>
            </a:r>
            <a:endParaRPr lang="en-AU">
              <a:solidFill>
                <a:srgbClr val="0033CC"/>
              </a:solidFill>
              <a:latin typeface="Comic Sans MS"/>
            </a:endParaRPr>
          </a:p>
        </p:txBody>
      </p:sp>
      <p:pic>
        <p:nvPicPr>
          <p:cNvPr id="7" name="Picture 6" descr="A group of people posing for a photo&#10;&#10;Description automatically generated">
            <a:extLst>
              <a:ext uri="{FF2B5EF4-FFF2-40B4-BE49-F238E27FC236}">
                <a16:creationId xmlns:a16="http://schemas.microsoft.com/office/drawing/2014/main" id="{F9C6AED1-395C-13A5-CDED-528FD61DACB2}"/>
              </a:ext>
            </a:extLst>
          </p:cNvPr>
          <p:cNvPicPr>
            <a:picLocks noChangeAspect="1"/>
          </p:cNvPicPr>
          <p:nvPr/>
        </p:nvPicPr>
        <p:blipFill>
          <a:blip r:embed="rId2"/>
          <a:stretch>
            <a:fillRect/>
          </a:stretch>
        </p:blipFill>
        <p:spPr>
          <a:xfrm>
            <a:off x="1884444" y="317746"/>
            <a:ext cx="4115618" cy="4104863"/>
          </a:xfrm>
          <a:prstGeom prst="rect">
            <a:avLst/>
          </a:prstGeom>
        </p:spPr>
      </p:pic>
      <p:pic>
        <p:nvPicPr>
          <p:cNvPr id="8" name="Picture 7" descr="A person and person holding a cup&#10;&#10;Description automatically generated">
            <a:extLst>
              <a:ext uri="{FF2B5EF4-FFF2-40B4-BE49-F238E27FC236}">
                <a16:creationId xmlns:a16="http://schemas.microsoft.com/office/drawing/2014/main" id="{00164D6E-ADAE-D70E-0C33-9BBC05654817}"/>
              </a:ext>
            </a:extLst>
          </p:cNvPr>
          <p:cNvPicPr>
            <a:picLocks noChangeAspect="1"/>
          </p:cNvPicPr>
          <p:nvPr/>
        </p:nvPicPr>
        <p:blipFill>
          <a:blip r:embed="rId3"/>
          <a:stretch>
            <a:fillRect/>
          </a:stretch>
        </p:blipFill>
        <p:spPr>
          <a:xfrm>
            <a:off x="6098112" y="316043"/>
            <a:ext cx="4205516" cy="4114800"/>
          </a:xfrm>
          <a:prstGeom prst="rect">
            <a:avLst/>
          </a:prstGeom>
        </p:spPr>
      </p:pic>
    </p:spTree>
    <p:extLst>
      <p:ext uri="{BB962C8B-B14F-4D97-AF65-F5344CB8AC3E}">
        <p14:creationId xmlns:p14="http://schemas.microsoft.com/office/powerpoint/2010/main" val="1583357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52</a:t>
            </a:fld>
            <a:endParaRPr lang="en-AU"/>
          </a:p>
        </p:txBody>
      </p:sp>
      <p:sp>
        <p:nvSpPr>
          <p:cNvPr id="3" name="Rectangle 2"/>
          <p:cNvSpPr/>
          <p:nvPr/>
        </p:nvSpPr>
        <p:spPr>
          <a:xfrm>
            <a:off x="1163452" y="1479588"/>
            <a:ext cx="9865096" cy="3898824"/>
          </a:xfrm>
          <a:prstGeom prst="rect">
            <a:avLst/>
          </a:prstGeom>
        </p:spPr>
        <p:txBody>
          <a:bodyPr wrap="square" lIns="91440" tIns="45720" rIns="91440" bIns="45720" anchor="t">
            <a:spAutoFit/>
          </a:bodyPr>
          <a:lstStyle/>
          <a:p>
            <a:pPr>
              <a:lnSpc>
                <a:spcPct val="150000"/>
              </a:lnSpc>
            </a:pPr>
            <a:r>
              <a:rPr lang="en-US" sz="2800">
                <a:solidFill>
                  <a:srgbClr val="0033CC"/>
                </a:solidFill>
                <a:latin typeface="Comic Sans MS"/>
                <a:ea typeface="Times New Roman" panose="02020603050405020304" pitchFamily="18" charset="0"/>
                <a:cs typeface="Times New Roman"/>
              </a:rPr>
              <a:t>Leader: </a:t>
            </a:r>
            <a:r>
              <a:rPr lang="en-US" sz="2800">
                <a:latin typeface="Comic Sans MS"/>
                <a:ea typeface="Times New Roman" panose="02020603050405020304" pitchFamily="18" charset="0"/>
                <a:cs typeface="Times New Roman"/>
              </a:rPr>
              <a:t>We now name those others, not already remembered, who are precious to us, aloud or in our hearts.</a:t>
            </a:r>
          </a:p>
          <a:p>
            <a:pPr>
              <a:lnSpc>
                <a:spcPct val="150000"/>
              </a:lnSpc>
            </a:pPr>
            <a:endParaRPr lang="en-US" sz="2800" i="1">
              <a:solidFill>
                <a:srgbClr val="00B0F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50000"/>
              </a:lnSpc>
            </a:pPr>
            <a:r>
              <a:rPr lang="en-US" sz="2800">
                <a:solidFill>
                  <a:srgbClr val="000000"/>
                </a:solidFill>
                <a:latin typeface="Comic Sans MS"/>
                <a:ea typeface="Times New Roman" panose="02020603050405020304" pitchFamily="18" charset="0"/>
                <a:cs typeface="Times New Roman"/>
              </a:rPr>
              <a:t>We bless you for their life and love, and rejoice that for them “all is well, and all manner of things is well.”</a:t>
            </a:r>
            <a:endParaRPr lang="en-US" sz="2800">
              <a:latin typeface="Comic Sans MS"/>
              <a:ea typeface="Calibri" panose="020F0502020204030204" pitchFamily="34" charset="0"/>
              <a:cs typeface="Times New Roman"/>
            </a:endParaRPr>
          </a:p>
        </p:txBody>
      </p:sp>
    </p:spTree>
    <p:extLst>
      <p:ext uri="{BB962C8B-B14F-4D97-AF65-F5344CB8AC3E}">
        <p14:creationId xmlns:p14="http://schemas.microsoft.com/office/powerpoint/2010/main" val="4085886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FFCA0-A999-8C9F-4AB4-D7EF3F7755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B67C14-C5DE-F747-552E-2B449FA0D0EA}"/>
              </a:ext>
            </a:extLst>
          </p:cNvPr>
          <p:cNvSpPr>
            <a:spLocks noGrp="1"/>
          </p:cNvSpPr>
          <p:nvPr>
            <p:ph type="sldNum" sz="quarter" idx="12"/>
          </p:nvPr>
        </p:nvSpPr>
        <p:spPr/>
        <p:txBody>
          <a:bodyPr/>
          <a:lstStyle/>
          <a:p>
            <a:fld id="{D6BAAE04-8869-45BD-9FC4-571BC1F4B92A}" type="slidenum">
              <a:rPr lang="en-AU" smtClean="0"/>
              <a:t>53</a:t>
            </a:fld>
            <a:endParaRPr lang="en-AU"/>
          </a:p>
        </p:txBody>
      </p:sp>
      <p:sp>
        <p:nvSpPr>
          <p:cNvPr id="3" name="TextBox 2">
            <a:extLst>
              <a:ext uri="{FF2B5EF4-FFF2-40B4-BE49-F238E27FC236}">
                <a16:creationId xmlns:a16="http://schemas.microsoft.com/office/drawing/2014/main" id="{32858F46-3E57-1601-5485-510A7059CBB4}"/>
              </a:ext>
            </a:extLst>
          </p:cNvPr>
          <p:cNvSpPr txBox="1"/>
          <p:nvPr/>
        </p:nvSpPr>
        <p:spPr>
          <a:xfrm>
            <a:off x="397099" y="408963"/>
            <a:ext cx="1140270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0033CC"/>
                </a:solidFill>
                <a:latin typeface="Comic Sans MS"/>
                <a:cs typeface="Segoe UI"/>
              </a:rPr>
              <a:t>[Leader unmutes]</a:t>
            </a:r>
          </a:p>
          <a:p>
            <a:pPr algn="ctr"/>
            <a:endParaRPr lang="en-US" i="1">
              <a:solidFill>
                <a:srgbClr val="00B050"/>
              </a:solidFill>
              <a:latin typeface="Comic Sans MS" panose="030F0702030302020204" pitchFamily="66" charset="0"/>
              <a:cs typeface="Segoe UI"/>
            </a:endParaRPr>
          </a:p>
          <a:p>
            <a:pPr algn="ctr">
              <a:lnSpc>
                <a:spcPct val="150000"/>
              </a:lnSpc>
            </a:pPr>
            <a:r>
              <a:rPr lang="en-GB" sz="3600">
                <a:solidFill>
                  <a:srgbClr val="0033CC"/>
                </a:solidFill>
                <a:latin typeface="Comic Sans MS"/>
              </a:rPr>
              <a:t>Leader:</a:t>
            </a:r>
            <a:r>
              <a:rPr lang="en-GB" sz="3600">
                <a:solidFill>
                  <a:srgbClr val="D6A300"/>
                </a:solidFill>
                <a:latin typeface="Comic Sans MS"/>
              </a:rPr>
              <a:t> </a:t>
            </a:r>
            <a:r>
              <a:rPr lang="en-GB" sz="3600">
                <a:latin typeface="Comic Sans MS"/>
              </a:rPr>
              <a:t>Our next song is </a:t>
            </a:r>
          </a:p>
          <a:p>
            <a:pPr algn="ctr">
              <a:lnSpc>
                <a:spcPct val="150000"/>
              </a:lnSpc>
            </a:pPr>
            <a:r>
              <a:rPr lang="en-GB" sz="3600" i="1">
                <a:latin typeface="Comic Sans MS"/>
              </a:rPr>
              <a:t>"I Will See You Soon Again"</a:t>
            </a:r>
          </a:p>
          <a:p>
            <a:pPr algn="ctr"/>
            <a:r>
              <a:rPr lang="en-GB" sz="2400">
                <a:solidFill>
                  <a:srgbClr val="0033CC"/>
                </a:solidFill>
                <a:latin typeface="Comic Sans MS"/>
                <a:ea typeface="+mn-lt"/>
                <a:cs typeface="+mn-lt"/>
                <a:hlinkClick r:id="rId2">
                  <a:extLst>
                    <a:ext uri="{A12FA001-AC4F-418D-AE19-62706E023703}">
                      <ahyp:hlinkClr xmlns:ahyp="http://schemas.microsoft.com/office/drawing/2018/hyperlinkcolor" val="tx"/>
                    </a:ext>
                  </a:extLst>
                </a:hlinkClick>
              </a:rPr>
              <a:t>https://youtu.be/aP0adxf43I4</a:t>
            </a:r>
            <a:r>
              <a:rPr lang="en-GB" sz="2400">
                <a:solidFill>
                  <a:srgbClr val="0033CC"/>
                </a:solidFill>
                <a:latin typeface="Comic Sans MS"/>
                <a:ea typeface="+mn-lt"/>
                <a:cs typeface="+mn-lt"/>
              </a:rPr>
              <a:t> </a:t>
            </a:r>
          </a:p>
          <a:p>
            <a:pPr algn="ctr"/>
            <a:endParaRPr lang="en-GB" sz="2800">
              <a:solidFill>
                <a:srgbClr val="0033CC"/>
              </a:solidFill>
              <a:latin typeface="Comic Sans MS"/>
              <a:ea typeface="+mn-lt"/>
              <a:cs typeface="+mn-lt"/>
            </a:endParaRPr>
          </a:p>
          <a:p>
            <a:pPr algn="ctr"/>
            <a:r>
              <a:rPr lang="en-US" sz="3200">
                <a:latin typeface="Comic Sans MS"/>
              </a:rPr>
              <a:t>Let us sing together or allow the music to nourish us. </a:t>
            </a:r>
          </a:p>
          <a:p>
            <a:pPr algn="ctr">
              <a:lnSpc>
                <a:spcPct val="150000"/>
              </a:lnSpc>
            </a:pPr>
            <a:endParaRPr lang="en-US" sz="2000">
              <a:latin typeface="Times New Roman"/>
              <a:cs typeface="Times New Roman"/>
            </a:endParaRPr>
          </a:p>
          <a:p>
            <a:pPr algn="ctr">
              <a:lnSpc>
                <a:spcPct val="150000"/>
              </a:lnSpc>
            </a:pPr>
            <a:r>
              <a:rPr lang="en-US" sz="2800">
                <a:latin typeface="Comic Sans MS"/>
              </a:rPr>
              <a:t>We stay on mute. </a:t>
            </a:r>
          </a:p>
          <a:p>
            <a:pPr algn="ctr">
              <a:lnSpc>
                <a:spcPct val="150000"/>
              </a:lnSpc>
            </a:pPr>
            <a:r>
              <a:rPr lang="en-US" sz="2400">
                <a:solidFill>
                  <a:srgbClr val="0033CC"/>
                </a:solidFill>
                <a:latin typeface="Comic Sans MS"/>
              </a:rPr>
              <a:t>[Leader and Cantor mute] </a:t>
            </a:r>
          </a:p>
          <a:p>
            <a:pPr algn="ctr"/>
            <a:endParaRPr lang="en-GB" sz="3600">
              <a:latin typeface="Comic Sans MS"/>
            </a:endParaRPr>
          </a:p>
        </p:txBody>
      </p:sp>
    </p:spTree>
    <p:extLst>
      <p:ext uri="{BB962C8B-B14F-4D97-AF65-F5344CB8AC3E}">
        <p14:creationId xmlns:p14="http://schemas.microsoft.com/office/powerpoint/2010/main" val="4238862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54</a:t>
            </a:fld>
            <a:endParaRPr lang="en-AU"/>
          </a:p>
        </p:txBody>
      </p:sp>
      <p:sp>
        <p:nvSpPr>
          <p:cNvPr id="3" name="Rectangle 2"/>
          <p:cNvSpPr/>
          <p:nvPr/>
        </p:nvSpPr>
        <p:spPr>
          <a:xfrm>
            <a:off x="647293" y="136524"/>
            <a:ext cx="11572527" cy="6482929"/>
          </a:xfrm>
          <a:prstGeom prst="rect">
            <a:avLst/>
          </a:prstGeom>
        </p:spPr>
        <p:txBody>
          <a:bodyPr wrap="square" lIns="91440" tIns="45720" rIns="91440" bIns="45720" anchor="t">
            <a:spAutoFit/>
          </a:bodyPr>
          <a:lstStyle/>
          <a:p>
            <a:pPr>
              <a:lnSpc>
                <a:spcPct val="150000"/>
              </a:lnSpc>
            </a:pPr>
            <a:r>
              <a:rPr lang="en-US" sz="2800">
                <a:solidFill>
                  <a:srgbClr val="0033CC"/>
                </a:solidFill>
                <a:latin typeface="Comic Sans MS"/>
              </a:rPr>
              <a:t>All:</a:t>
            </a:r>
            <a:r>
              <a:rPr lang="en-US" sz="2800" b="1">
                <a:solidFill>
                  <a:srgbClr val="D6A300"/>
                </a:solidFill>
                <a:latin typeface="Comic Sans MS"/>
              </a:rPr>
              <a:t> </a:t>
            </a:r>
            <a:r>
              <a:rPr lang="en-US" sz="2800" b="1">
                <a:latin typeface="Comic Sans MS"/>
              </a:rPr>
              <a:t>Support us, O Lord, all the day long of this troublous life, until the shadows lengthen and the evening comes, </a:t>
            </a:r>
            <a:endParaRPr lang="en-US" sz="2800" b="1">
              <a:latin typeface="Comic Sans MS" panose="030F0702030302020204" pitchFamily="66" charset="0"/>
            </a:endParaRPr>
          </a:p>
          <a:p>
            <a:pPr>
              <a:lnSpc>
                <a:spcPct val="150000"/>
              </a:lnSpc>
            </a:pPr>
            <a:r>
              <a:rPr lang="en-US" sz="2800" b="1">
                <a:latin typeface="Comic Sans MS"/>
              </a:rPr>
              <a:t>the busy world is hushed, the fever of life is over, </a:t>
            </a:r>
            <a:endParaRPr lang="en-US" sz="2800" b="1">
              <a:latin typeface="Comic Sans MS" panose="030F0702030302020204" pitchFamily="66" charset="0"/>
            </a:endParaRPr>
          </a:p>
          <a:p>
            <a:pPr>
              <a:lnSpc>
                <a:spcPct val="150000"/>
              </a:lnSpc>
            </a:pPr>
            <a:r>
              <a:rPr lang="en-US" sz="2800" b="1">
                <a:latin typeface="Comic Sans MS"/>
              </a:rPr>
              <a:t>and our work is done.</a:t>
            </a:r>
            <a:endParaRPr lang="en-US" sz="2800" b="1">
              <a:latin typeface="Comic Sans MS" panose="030F0702030302020204" pitchFamily="66" charset="0"/>
            </a:endParaRPr>
          </a:p>
          <a:p>
            <a:pPr>
              <a:lnSpc>
                <a:spcPct val="150000"/>
              </a:lnSpc>
            </a:pPr>
            <a:endParaRPr lang="en-US" sz="2800" b="1">
              <a:latin typeface="Comic Sans MS" panose="030F0702030302020204" pitchFamily="66" charset="0"/>
            </a:endParaRPr>
          </a:p>
          <a:p>
            <a:pPr>
              <a:lnSpc>
                <a:spcPct val="150000"/>
              </a:lnSpc>
            </a:pPr>
            <a:r>
              <a:rPr lang="en-US" sz="2800" b="1">
                <a:latin typeface="Comic Sans MS"/>
              </a:rPr>
              <a:t>Then, Lord, in your mercy grant us a safe lodging with our dearly departed, the Holy Hermits and all your Saints, a holy rest, and peace at the last; </a:t>
            </a:r>
            <a:endParaRPr lang="en-US" sz="2800" b="1">
              <a:latin typeface="Comic Sans MS" panose="030F0702030302020204" pitchFamily="66" charset="0"/>
            </a:endParaRPr>
          </a:p>
          <a:p>
            <a:pPr>
              <a:lnSpc>
                <a:spcPct val="150000"/>
              </a:lnSpc>
            </a:pPr>
            <a:r>
              <a:rPr lang="en-US" sz="2800" b="1">
                <a:latin typeface="Comic Sans MS"/>
              </a:rPr>
              <a:t>through Christ our Lord. </a:t>
            </a:r>
          </a:p>
          <a:p>
            <a:pPr>
              <a:lnSpc>
                <a:spcPct val="150000"/>
              </a:lnSpc>
            </a:pPr>
            <a:r>
              <a:rPr lang="en-US" sz="2800" b="1">
                <a:latin typeface="Comic Sans MS"/>
              </a:rPr>
              <a:t>Amen.</a:t>
            </a:r>
            <a:endParaRPr lang="en-US"/>
          </a:p>
        </p:txBody>
      </p:sp>
    </p:spTree>
    <p:extLst>
      <p:ext uri="{BB962C8B-B14F-4D97-AF65-F5344CB8AC3E}">
        <p14:creationId xmlns:p14="http://schemas.microsoft.com/office/powerpoint/2010/main" val="4270818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05DD-FB38-EF84-ACFF-DD72A49859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C16CE-B961-C272-07AD-C71720A323FE}"/>
              </a:ext>
            </a:extLst>
          </p:cNvPr>
          <p:cNvSpPr>
            <a:spLocks noGrp="1"/>
          </p:cNvSpPr>
          <p:nvPr>
            <p:ph type="sldNum" sz="quarter" idx="12"/>
          </p:nvPr>
        </p:nvSpPr>
        <p:spPr/>
        <p:txBody>
          <a:bodyPr/>
          <a:lstStyle/>
          <a:p>
            <a:fld id="{D6BAAE04-8869-45BD-9FC4-571BC1F4B92A}" type="slidenum">
              <a:rPr lang="en-AU" smtClean="0"/>
              <a:t>55</a:t>
            </a:fld>
            <a:endParaRPr lang="en-AU"/>
          </a:p>
        </p:txBody>
      </p:sp>
      <p:sp>
        <p:nvSpPr>
          <p:cNvPr id="3" name="TextBox 2">
            <a:extLst>
              <a:ext uri="{FF2B5EF4-FFF2-40B4-BE49-F238E27FC236}">
                <a16:creationId xmlns:a16="http://schemas.microsoft.com/office/drawing/2014/main" id="{A63B78EC-2096-C752-3787-85BFE6A02388}"/>
              </a:ext>
            </a:extLst>
          </p:cNvPr>
          <p:cNvSpPr txBox="1"/>
          <p:nvPr/>
        </p:nvSpPr>
        <p:spPr>
          <a:xfrm>
            <a:off x="397099" y="408963"/>
            <a:ext cx="1140270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0033CC"/>
                </a:solidFill>
                <a:latin typeface="Comic Sans MS"/>
                <a:cs typeface="Segoe UI"/>
              </a:rPr>
              <a:t>[Leader unmutes]</a:t>
            </a:r>
          </a:p>
          <a:p>
            <a:pPr algn="ctr"/>
            <a:endParaRPr lang="en-US" i="1">
              <a:solidFill>
                <a:srgbClr val="00B050"/>
              </a:solidFill>
              <a:latin typeface="Comic Sans MS" panose="030F0702030302020204" pitchFamily="66" charset="0"/>
              <a:cs typeface="Segoe UI"/>
            </a:endParaRPr>
          </a:p>
          <a:p>
            <a:pPr algn="ctr">
              <a:lnSpc>
                <a:spcPct val="150000"/>
              </a:lnSpc>
            </a:pPr>
            <a:r>
              <a:rPr lang="en-GB" sz="3600">
                <a:solidFill>
                  <a:srgbClr val="0033CC"/>
                </a:solidFill>
                <a:latin typeface="Comic Sans MS"/>
              </a:rPr>
              <a:t>Leader:</a:t>
            </a:r>
            <a:r>
              <a:rPr lang="en-GB" sz="3600">
                <a:solidFill>
                  <a:srgbClr val="D6A300"/>
                </a:solidFill>
                <a:latin typeface="Comic Sans MS"/>
              </a:rPr>
              <a:t> </a:t>
            </a:r>
            <a:r>
              <a:rPr lang="en-GB" sz="3600">
                <a:latin typeface="Comic Sans MS"/>
              </a:rPr>
              <a:t>Our next Hymn is </a:t>
            </a:r>
          </a:p>
          <a:p>
            <a:pPr algn="ctr">
              <a:lnSpc>
                <a:spcPct val="150000"/>
              </a:lnSpc>
            </a:pPr>
            <a:r>
              <a:rPr lang="en-US" sz="3600" i="1">
                <a:latin typeface="Comic Sans MS"/>
              </a:rPr>
              <a:t>"Love Divine, All Loves Excelling"</a:t>
            </a:r>
            <a:endParaRPr lang="en-GB" sz="3600" i="1">
              <a:latin typeface="Comic Sans MS"/>
            </a:endParaRPr>
          </a:p>
          <a:p>
            <a:pPr algn="ctr"/>
            <a:r>
              <a:rPr lang="en-US" sz="2400">
                <a:solidFill>
                  <a:srgbClr val="0033CC"/>
                </a:solidFill>
                <a:latin typeface="Comic Sans MS"/>
                <a:hlinkClick r:id="rId2">
                  <a:extLst>
                    <a:ext uri="{A12FA001-AC4F-418D-AE19-62706E023703}">
                      <ahyp:hlinkClr xmlns:ahyp="http://schemas.microsoft.com/office/drawing/2018/hyperlinkcolor" val="tx"/>
                    </a:ext>
                  </a:extLst>
                </a:hlinkClick>
              </a:rPr>
              <a:t>https://www.youtube.com/watch?v=dPbD2G3i-7Y</a:t>
            </a:r>
            <a:r>
              <a:rPr lang="en-US" sz="2400">
                <a:solidFill>
                  <a:srgbClr val="0033CC"/>
                </a:solidFill>
                <a:latin typeface="Comic Sans MS"/>
              </a:rPr>
              <a:t> </a:t>
            </a:r>
            <a:endParaRPr lang="en-US" sz="2400">
              <a:solidFill>
                <a:srgbClr val="0033CC"/>
              </a:solidFill>
              <a:latin typeface="Comic Sans MS" panose="030F0702030302020204" pitchFamily="66" charset="0"/>
            </a:endParaRPr>
          </a:p>
          <a:p>
            <a:pPr algn="ctr"/>
            <a:endParaRPr lang="en-GB" sz="2800">
              <a:solidFill>
                <a:srgbClr val="D6A300"/>
              </a:solidFill>
              <a:latin typeface="Comic Sans MS"/>
              <a:ea typeface="+mn-lt"/>
              <a:cs typeface="+mn-lt"/>
            </a:endParaRPr>
          </a:p>
          <a:p>
            <a:pPr algn="ctr"/>
            <a:r>
              <a:rPr lang="en-US" sz="3200">
                <a:latin typeface="Comic Sans MS"/>
              </a:rPr>
              <a:t>Let us sing together or allow the music to nourish us. </a:t>
            </a:r>
          </a:p>
          <a:p>
            <a:pPr algn="ctr">
              <a:lnSpc>
                <a:spcPct val="150000"/>
              </a:lnSpc>
            </a:pPr>
            <a:endParaRPr lang="en-US" sz="2000">
              <a:latin typeface="Times New Roman"/>
              <a:cs typeface="Times New Roman"/>
            </a:endParaRPr>
          </a:p>
          <a:p>
            <a:pPr algn="ctr">
              <a:lnSpc>
                <a:spcPct val="150000"/>
              </a:lnSpc>
            </a:pPr>
            <a:r>
              <a:rPr lang="en-US" sz="2800">
                <a:latin typeface="Comic Sans MS"/>
              </a:rPr>
              <a:t>We stay on mute. </a:t>
            </a:r>
          </a:p>
          <a:p>
            <a:pPr algn="ctr">
              <a:lnSpc>
                <a:spcPct val="150000"/>
              </a:lnSpc>
            </a:pPr>
            <a:r>
              <a:rPr lang="en-US" sz="2400">
                <a:solidFill>
                  <a:srgbClr val="0033CC"/>
                </a:solidFill>
                <a:latin typeface="Comic Sans MS"/>
              </a:rPr>
              <a:t>[Leader and Cantor mute] </a:t>
            </a:r>
          </a:p>
          <a:p>
            <a:pPr algn="ctr"/>
            <a:endParaRPr lang="en-GB" sz="3600">
              <a:latin typeface="Comic Sans MS"/>
            </a:endParaRPr>
          </a:p>
        </p:txBody>
      </p:sp>
    </p:spTree>
    <p:extLst>
      <p:ext uri="{BB962C8B-B14F-4D97-AF65-F5344CB8AC3E}">
        <p14:creationId xmlns:p14="http://schemas.microsoft.com/office/powerpoint/2010/main" val="2633219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7758" y="332640"/>
            <a:ext cx="3076483" cy="584775"/>
          </a:xfrm>
          <a:prstGeom prst="rect">
            <a:avLst/>
          </a:prstGeom>
          <a:noFill/>
        </p:spPr>
        <p:txBody>
          <a:bodyPr wrap="none" lIns="91440" tIns="45720" rIns="91440" bIns="45720" rtlCol="0" anchor="t">
            <a:spAutoFit/>
          </a:bodyPr>
          <a:lstStyle/>
          <a:p>
            <a:r>
              <a:rPr lang="en-US" sz="3200">
                <a:solidFill>
                  <a:srgbClr val="0033CC"/>
                </a:solidFill>
                <a:latin typeface="Comic Sans MS"/>
              </a:rPr>
              <a:t>Sending Prayer</a:t>
            </a:r>
          </a:p>
        </p:txBody>
      </p:sp>
      <p:sp>
        <p:nvSpPr>
          <p:cNvPr id="5" name="Rectangle 4"/>
          <p:cNvSpPr/>
          <p:nvPr/>
        </p:nvSpPr>
        <p:spPr>
          <a:xfrm>
            <a:off x="2084102" y="929816"/>
            <a:ext cx="10107898" cy="5571077"/>
          </a:xfrm>
          <a:prstGeom prst="rect">
            <a:avLst/>
          </a:prstGeom>
        </p:spPr>
        <p:txBody>
          <a:bodyPr wrap="square" lIns="91440" tIns="45720" rIns="91440" bIns="45720" anchor="t">
            <a:spAutoFit/>
          </a:bodyPr>
          <a:lstStyle/>
          <a:p>
            <a:pPr>
              <a:lnSpc>
                <a:spcPct val="150000"/>
              </a:lnSpc>
            </a:pPr>
            <a:r>
              <a:rPr lang="en-US" sz="2400">
                <a:solidFill>
                  <a:srgbClr val="0033CC"/>
                </a:solidFill>
                <a:latin typeface="Comic Sans MS"/>
              </a:rPr>
              <a:t>Leader: </a:t>
            </a:r>
            <a:r>
              <a:rPr lang="en-GB" sz="2400">
                <a:latin typeface="Comic Sans MS"/>
              </a:rPr>
              <a:t>May the word of God dwell in our hearts,</a:t>
            </a:r>
            <a:br>
              <a:rPr lang="en-GB" sz="2400">
                <a:latin typeface="Comic Sans MS" panose="030F0702030302020204" pitchFamily="66" charset="0"/>
              </a:rPr>
            </a:br>
            <a:r>
              <a:rPr lang="en-GB" sz="2400">
                <a:latin typeface="Comic Sans MS"/>
              </a:rPr>
              <a:t>in our minds and in our actions, every day of our lives.</a:t>
            </a:r>
            <a:br>
              <a:rPr lang="en-GB" sz="2400">
                <a:latin typeface="Comic Sans MS" panose="030F0702030302020204" pitchFamily="66" charset="0"/>
              </a:rPr>
            </a:br>
            <a:r>
              <a:rPr lang="en-GB" sz="2400">
                <a:latin typeface="Comic Sans MS"/>
              </a:rPr>
              <a:t>And let us pray for one another, saying together:</a:t>
            </a:r>
          </a:p>
          <a:p>
            <a:pPr>
              <a:lnSpc>
                <a:spcPct val="150000"/>
              </a:lnSpc>
            </a:pPr>
            <a:endParaRPr lang="en-GB" sz="2400">
              <a:latin typeface="Comic Sans MS" panose="030F0702030302020204" pitchFamily="66" charset="0"/>
            </a:endParaRPr>
          </a:p>
          <a:p>
            <a:pPr>
              <a:lnSpc>
                <a:spcPct val="150000"/>
              </a:lnSpc>
            </a:pPr>
            <a:r>
              <a:rPr lang="en-US" sz="2400">
                <a:solidFill>
                  <a:srgbClr val="0033CC"/>
                </a:solidFill>
                <a:latin typeface="Comic Sans MS"/>
              </a:rPr>
              <a:t>All: </a:t>
            </a:r>
            <a:r>
              <a:rPr lang="en-US" sz="2400" b="1">
                <a:latin typeface="Comic Sans MS"/>
              </a:rPr>
              <a:t>Almighty and everlasting God,</a:t>
            </a:r>
            <a:br>
              <a:rPr lang="en-US" sz="2400" b="1">
                <a:latin typeface="Comic Sans MS" panose="030F0702030302020204" pitchFamily="66" charset="0"/>
              </a:rPr>
            </a:br>
            <a:r>
              <a:rPr lang="en-US" sz="2400" b="1">
                <a:latin typeface="Comic Sans MS"/>
              </a:rPr>
              <a:t>who enkindles the flame of your love in the hearts of the saints,</a:t>
            </a:r>
            <a:br>
              <a:rPr lang="en-US" sz="2400" b="1">
                <a:latin typeface="Comic Sans MS" panose="030F0702030302020204" pitchFamily="66" charset="0"/>
              </a:rPr>
            </a:br>
            <a:r>
              <a:rPr lang="en-US" sz="2400" b="1">
                <a:latin typeface="Comic Sans MS"/>
              </a:rPr>
              <a:t>grant unto us the same faith and power of love;</a:t>
            </a:r>
            <a:br>
              <a:rPr lang="en-US" sz="2400" b="1">
                <a:latin typeface="Comic Sans MS" panose="030F0702030302020204" pitchFamily="66" charset="0"/>
              </a:rPr>
            </a:br>
            <a:r>
              <a:rPr lang="en-US" sz="2400" b="1">
                <a:latin typeface="Comic Sans MS"/>
              </a:rPr>
              <a:t>that as we rejoice in their triumphs,</a:t>
            </a:r>
            <a:br>
              <a:rPr lang="en-US" sz="2400" b="1">
                <a:latin typeface="Comic Sans MS" panose="030F0702030302020204" pitchFamily="66" charset="0"/>
              </a:rPr>
            </a:br>
            <a:r>
              <a:rPr lang="en-US" sz="2400" b="1">
                <a:latin typeface="Comic Sans MS"/>
              </a:rPr>
              <a:t>we may profit by their examples.</a:t>
            </a:r>
            <a:br>
              <a:rPr lang="en-US" sz="2400" b="1">
                <a:latin typeface="Comic Sans MS" panose="030F0702030302020204" pitchFamily="66" charset="0"/>
              </a:rPr>
            </a:br>
            <a:r>
              <a:rPr lang="en-US" sz="2400" b="1">
                <a:latin typeface="Comic Sans MS"/>
              </a:rPr>
              <a:t>Through Jesus Christ, our Lord. Amen.</a:t>
            </a:r>
          </a:p>
        </p:txBody>
      </p:sp>
      <p:sp>
        <p:nvSpPr>
          <p:cNvPr id="2" name="TextBox 1">
            <a:extLst>
              <a:ext uri="{FF2B5EF4-FFF2-40B4-BE49-F238E27FC236}">
                <a16:creationId xmlns:a16="http://schemas.microsoft.com/office/drawing/2014/main" id="{725A3A9E-414E-66E8-6978-1F2BA4C7BA64}"/>
              </a:ext>
            </a:extLst>
          </p:cNvPr>
          <p:cNvSpPr txBox="1"/>
          <p:nvPr/>
        </p:nvSpPr>
        <p:spPr>
          <a:xfrm>
            <a:off x="191344" y="165695"/>
            <a:ext cx="43737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33CC"/>
                </a:solidFill>
                <a:latin typeface="Comic Sans MS"/>
              </a:rPr>
              <a:t>[Leader and Cantor unmute]</a:t>
            </a:r>
            <a:endParaRPr lang="en-GB" sz="2400">
              <a:solidFill>
                <a:srgbClr val="0033CC"/>
              </a:solidFill>
              <a:cs typeface="Times New Roman"/>
            </a:endParaRPr>
          </a:p>
        </p:txBody>
      </p:sp>
    </p:spTree>
    <p:extLst>
      <p:ext uri="{BB962C8B-B14F-4D97-AF65-F5344CB8AC3E}">
        <p14:creationId xmlns:p14="http://schemas.microsoft.com/office/powerpoint/2010/main" val="4104309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DF68B5-5AA4-BD75-B6AF-503676CA0B29}"/>
              </a:ext>
            </a:extLst>
          </p:cNvPr>
          <p:cNvSpPr>
            <a:spLocks noGrp="1"/>
          </p:cNvSpPr>
          <p:nvPr>
            <p:ph type="sldNum" sz="quarter" idx="12"/>
          </p:nvPr>
        </p:nvSpPr>
        <p:spPr/>
        <p:txBody>
          <a:bodyPr/>
          <a:lstStyle/>
          <a:p>
            <a:fld id="{D6BAAE04-8869-45BD-9FC4-571BC1F4B92A}" type="slidenum">
              <a:rPr lang="en-AU" smtClean="0"/>
              <a:t>57</a:t>
            </a:fld>
            <a:endParaRPr lang="en-AU"/>
          </a:p>
        </p:txBody>
      </p:sp>
      <p:sp>
        <p:nvSpPr>
          <p:cNvPr id="3" name="TextBox 2">
            <a:extLst>
              <a:ext uri="{FF2B5EF4-FFF2-40B4-BE49-F238E27FC236}">
                <a16:creationId xmlns:a16="http://schemas.microsoft.com/office/drawing/2014/main" id="{74BF364B-63F6-B98F-7F03-191E9CC85DB8}"/>
              </a:ext>
            </a:extLst>
          </p:cNvPr>
          <p:cNvSpPr txBox="1"/>
          <p:nvPr/>
        </p:nvSpPr>
        <p:spPr>
          <a:xfrm>
            <a:off x="2186655" y="702315"/>
            <a:ext cx="8873170" cy="5836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AU" sz="2800">
                <a:solidFill>
                  <a:srgbClr val="0033CC"/>
                </a:solidFill>
                <a:latin typeface="Comic Sans MS"/>
                <a:cs typeface="Segoe UI"/>
              </a:rPr>
              <a:t>Leader: </a:t>
            </a:r>
            <a:r>
              <a:rPr lang="en-AU" sz="2800">
                <a:latin typeface="Comic Sans MS"/>
                <a:cs typeface="Segoe UI"/>
              </a:rPr>
              <a:t>Let us all invite God’s blessings together,</a:t>
            </a:r>
          </a:p>
          <a:p>
            <a:pPr algn="just">
              <a:lnSpc>
                <a:spcPct val="150000"/>
              </a:lnSpc>
            </a:pPr>
            <a:r>
              <a:rPr lang="en-US" sz="2800">
                <a:latin typeface="Comic Sans MS"/>
                <a:cs typeface="Segoe UI"/>
              </a:rPr>
              <a:t>​</a:t>
            </a:r>
            <a:endParaRPr lang="en-US" sz="2800">
              <a:cs typeface="Times New Roman"/>
            </a:endParaRPr>
          </a:p>
          <a:p>
            <a:pPr algn="just">
              <a:lnSpc>
                <a:spcPct val="150000"/>
              </a:lnSpc>
            </a:pPr>
            <a:r>
              <a:rPr lang="en-AU" sz="2800">
                <a:solidFill>
                  <a:srgbClr val="D6A300"/>
                </a:solidFill>
                <a:cs typeface="Segoe UI"/>
              </a:rPr>
              <a:t>​</a:t>
            </a:r>
            <a:r>
              <a:rPr lang="en-AU" sz="2800">
                <a:solidFill>
                  <a:srgbClr val="0033CC"/>
                </a:solidFill>
                <a:latin typeface="Comic Sans MS"/>
                <a:cs typeface="Segoe UI"/>
              </a:rPr>
              <a:t>All:</a:t>
            </a:r>
            <a:r>
              <a:rPr lang="en-AU" sz="2800" i="1">
                <a:solidFill>
                  <a:srgbClr val="D6A300"/>
                </a:solidFill>
                <a:latin typeface="Comic Sans MS"/>
                <a:cs typeface="Segoe UI"/>
              </a:rPr>
              <a:t> </a:t>
            </a:r>
            <a:r>
              <a:rPr lang="en-AU" sz="2800" b="1">
                <a:latin typeface="Comic Sans MS"/>
                <a:cs typeface="Segoe UI"/>
              </a:rPr>
              <a:t>May the Lord bless us and keep us.</a:t>
            </a:r>
            <a:r>
              <a:rPr lang="en-US" sz="2800">
                <a:latin typeface="Comic Sans MS"/>
                <a:cs typeface="Segoe UI"/>
              </a:rPr>
              <a:t>​</a:t>
            </a:r>
            <a:endParaRPr lang="en-US"/>
          </a:p>
          <a:p>
            <a:pPr algn="just">
              <a:lnSpc>
                <a:spcPct val="150000"/>
              </a:lnSpc>
            </a:pPr>
            <a:r>
              <a:rPr lang="en-AU" sz="2800" b="1">
                <a:latin typeface="Comic Sans MS"/>
                <a:cs typeface="Segoe UI"/>
              </a:rPr>
              <a:t>May the Lord’s face shine upon us and </a:t>
            </a:r>
          </a:p>
          <a:p>
            <a:pPr algn="just">
              <a:lnSpc>
                <a:spcPct val="150000"/>
              </a:lnSpc>
            </a:pPr>
            <a:r>
              <a:rPr lang="en-AU" sz="2800" b="1">
                <a:latin typeface="Comic Sans MS"/>
                <a:cs typeface="Segoe UI"/>
              </a:rPr>
              <a:t>be gracious to us.</a:t>
            </a:r>
            <a:r>
              <a:rPr lang="en-US" sz="2800">
                <a:latin typeface="Comic Sans MS"/>
                <a:cs typeface="Segoe UI"/>
              </a:rPr>
              <a:t>​</a:t>
            </a:r>
            <a:endParaRPr lang="en-US"/>
          </a:p>
          <a:p>
            <a:pPr algn="just">
              <a:lnSpc>
                <a:spcPct val="150000"/>
              </a:lnSpc>
            </a:pPr>
            <a:r>
              <a:rPr lang="en-AU" sz="2800" b="1">
                <a:latin typeface="Comic Sans MS"/>
                <a:cs typeface="Segoe UI"/>
              </a:rPr>
              <a:t>May the Lord’s countenance </a:t>
            </a:r>
          </a:p>
          <a:p>
            <a:pPr algn="just">
              <a:lnSpc>
                <a:spcPct val="150000"/>
              </a:lnSpc>
            </a:pPr>
            <a:r>
              <a:rPr lang="en-AU" sz="2800" b="1">
                <a:latin typeface="Comic Sans MS"/>
                <a:cs typeface="Segoe UI"/>
              </a:rPr>
              <a:t>be lifted upon us, </a:t>
            </a:r>
            <a:r>
              <a:rPr lang="en-US" sz="2800">
                <a:latin typeface="Comic Sans MS"/>
                <a:cs typeface="Segoe UI"/>
              </a:rPr>
              <a:t>​</a:t>
            </a:r>
            <a:endParaRPr lang="en-US"/>
          </a:p>
          <a:p>
            <a:pPr algn="just">
              <a:lnSpc>
                <a:spcPct val="150000"/>
              </a:lnSpc>
            </a:pPr>
            <a:r>
              <a:rPr lang="en-AU" sz="2800" b="1">
                <a:latin typeface="Comic Sans MS"/>
                <a:cs typeface="Segoe UI"/>
              </a:rPr>
              <a:t>and bring us peace. </a:t>
            </a:r>
          </a:p>
          <a:p>
            <a:pPr algn="just">
              <a:lnSpc>
                <a:spcPct val="150000"/>
              </a:lnSpc>
            </a:pPr>
            <a:r>
              <a:rPr lang="en-AU" sz="2800" b="1">
                <a:latin typeface="Comic Sans MS"/>
                <a:cs typeface="Segoe UI"/>
              </a:rPr>
              <a:t>Amen.</a:t>
            </a:r>
            <a:r>
              <a:rPr lang="en-US" sz="2800">
                <a:latin typeface="Comic Sans MS"/>
                <a:cs typeface="Segoe UI"/>
              </a:rPr>
              <a:t>​</a:t>
            </a:r>
            <a:endParaRPr lang="en-US"/>
          </a:p>
        </p:txBody>
      </p:sp>
      <p:sp>
        <p:nvSpPr>
          <p:cNvPr id="5" name="TextBox 4">
            <a:extLst>
              <a:ext uri="{FF2B5EF4-FFF2-40B4-BE49-F238E27FC236}">
                <a16:creationId xmlns:a16="http://schemas.microsoft.com/office/drawing/2014/main" id="{C82CA020-DE0C-006B-BFE7-C699C73080EA}"/>
              </a:ext>
            </a:extLst>
          </p:cNvPr>
          <p:cNvSpPr txBox="1"/>
          <p:nvPr/>
        </p:nvSpPr>
        <p:spPr>
          <a:xfrm>
            <a:off x="4675183" y="189318"/>
            <a:ext cx="2837636" cy="584775"/>
          </a:xfrm>
          <a:prstGeom prst="rect">
            <a:avLst/>
          </a:prstGeom>
          <a:noFill/>
        </p:spPr>
        <p:txBody>
          <a:bodyPr wrap="none" lIns="91440" tIns="45720" rIns="91440" bIns="45720" rtlCol="0" anchor="t">
            <a:spAutoFit/>
          </a:bodyPr>
          <a:lstStyle/>
          <a:p>
            <a:r>
              <a:rPr lang="en-AU" sz="3200">
                <a:solidFill>
                  <a:srgbClr val="0033CC"/>
                </a:solidFill>
                <a:latin typeface="Comic Sans MS"/>
              </a:rPr>
              <a:t>A Benediction</a:t>
            </a:r>
            <a:endParaRPr lang="en-US">
              <a:solidFill>
                <a:srgbClr val="0033CC"/>
              </a:solidFill>
              <a:cs typeface="Times New Roman"/>
            </a:endParaRPr>
          </a:p>
        </p:txBody>
      </p:sp>
    </p:spTree>
    <p:extLst>
      <p:ext uri="{BB962C8B-B14F-4D97-AF65-F5344CB8AC3E}">
        <p14:creationId xmlns:p14="http://schemas.microsoft.com/office/powerpoint/2010/main" val="65935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624F65-2A45-4D74-9EBC-E84CC204CD6F}"/>
              </a:ext>
            </a:extLst>
          </p:cNvPr>
          <p:cNvSpPr txBox="1"/>
          <p:nvPr/>
        </p:nvSpPr>
        <p:spPr>
          <a:xfrm>
            <a:off x="876000" y="548680"/>
            <a:ext cx="10440000" cy="584775"/>
          </a:xfrm>
          <a:prstGeom prst="rect">
            <a:avLst/>
          </a:prstGeom>
          <a:noFill/>
        </p:spPr>
        <p:txBody>
          <a:bodyPr wrap="square" lIns="91440" tIns="45720" rIns="91440" bIns="45720" rtlCol="0" anchor="t">
            <a:spAutoFit/>
          </a:bodyPr>
          <a:lstStyle/>
          <a:p>
            <a:pPr algn="ctr">
              <a:spcAft>
                <a:spcPts val="1200"/>
              </a:spcAft>
            </a:pPr>
            <a:r>
              <a:rPr lang="en-US" sz="3200">
                <a:solidFill>
                  <a:srgbClr val="0033CC"/>
                </a:solidFill>
                <a:latin typeface="Comic Sans MS"/>
              </a:rPr>
              <a:t>Notices</a:t>
            </a:r>
          </a:p>
        </p:txBody>
      </p:sp>
      <p:sp>
        <p:nvSpPr>
          <p:cNvPr id="5" name="TextBox 4">
            <a:extLst>
              <a:ext uri="{FF2B5EF4-FFF2-40B4-BE49-F238E27FC236}">
                <a16:creationId xmlns:a16="http://schemas.microsoft.com/office/drawing/2014/main" id="{F231550D-FE85-4035-AB51-ED193AFBFF98}"/>
              </a:ext>
            </a:extLst>
          </p:cNvPr>
          <p:cNvSpPr txBox="1"/>
          <p:nvPr/>
        </p:nvSpPr>
        <p:spPr>
          <a:xfrm>
            <a:off x="876000" y="1484750"/>
            <a:ext cx="10440000" cy="4442498"/>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US" sz="2400" b="1">
                <a:solidFill>
                  <a:srgbClr val="0033CC"/>
                </a:solidFill>
                <a:latin typeface="Comic Sans MS"/>
              </a:rPr>
              <a:t>Tithing Online is </a:t>
            </a:r>
            <a:r>
              <a:rPr lang="en-US" sz="2400">
                <a:solidFill>
                  <a:srgbClr val="0033CC"/>
                </a:solidFill>
                <a:latin typeface="Comic Sans MS"/>
              </a:rPr>
              <a:t>accessible at holyhermits.com.au </a:t>
            </a:r>
            <a:r>
              <a:rPr lang="en-US" sz="2400">
                <a:solidFill>
                  <a:srgbClr val="0033CC"/>
                </a:solidFill>
                <a:latin typeface="Comic Sans MS"/>
                <a:hlinkClick r:id="rId3">
                  <a:extLst>
                    <a:ext uri="{A12FA001-AC4F-418D-AE19-62706E023703}">
                      <ahyp:hlinkClr xmlns:ahyp="http://schemas.microsoft.com/office/drawing/2018/hyperlinkcolor" val="tx"/>
                    </a:ext>
                  </a:extLst>
                </a:hlinkClick>
              </a:rPr>
              <a:t>Give page</a:t>
            </a:r>
            <a:r>
              <a:rPr lang="en-US" sz="2400">
                <a:solidFill>
                  <a:srgbClr val="0033CC"/>
                </a:solidFill>
                <a:latin typeface="Comic Sans MS"/>
              </a:rPr>
              <a:t>.</a:t>
            </a:r>
            <a:endParaRPr lang="en-US" sz="2400">
              <a:solidFill>
                <a:srgbClr val="0033CC"/>
              </a:solidFill>
              <a:cs typeface="Times New Roman"/>
            </a:endParaRPr>
          </a:p>
          <a:p>
            <a:pPr marL="342900" indent="-342900">
              <a:lnSpc>
                <a:spcPct val="150000"/>
              </a:lnSpc>
              <a:spcAft>
                <a:spcPts val="1200"/>
              </a:spcAft>
              <a:buFont typeface="Arial" panose="020B0604020202020204" pitchFamily="34" charset="0"/>
              <a:buChar char="•"/>
            </a:pPr>
            <a:r>
              <a:rPr lang="en-US" sz="2400">
                <a:solidFill>
                  <a:srgbClr val="0033CC"/>
                </a:solidFill>
                <a:latin typeface="Comic Sans MS"/>
              </a:rPr>
              <a:t>Our Contemplative Service for All Hallows tonight, commences at 6pm – all welcome. </a:t>
            </a:r>
          </a:p>
          <a:p>
            <a:pPr marL="342900" indent="-342900">
              <a:lnSpc>
                <a:spcPct val="150000"/>
              </a:lnSpc>
              <a:spcAft>
                <a:spcPts val="1200"/>
              </a:spcAft>
              <a:buFont typeface="Arial" panose="020B0604020202020204" pitchFamily="34" charset="0"/>
              <a:buChar char="•"/>
            </a:pPr>
            <a:r>
              <a:rPr lang="en-US" sz="2400">
                <a:solidFill>
                  <a:srgbClr val="0033CC"/>
                </a:solidFill>
                <a:latin typeface="Comic Sans MS"/>
              </a:rPr>
              <a:t>Don’t forget to share God's love with trick-or-treaters!</a:t>
            </a:r>
          </a:p>
          <a:p>
            <a:pPr marL="342900" indent="-342900">
              <a:lnSpc>
                <a:spcPct val="150000"/>
              </a:lnSpc>
              <a:spcAft>
                <a:spcPts val="1200"/>
              </a:spcAft>
              <a:buFont typeface="Arial" panose="020B0604020202020204" pitchFamily="34" charset="0"/>
              <a:buChar char="•"/>
            </a:pPr>
            <a:r>
              <a:rPr lang="en-US" sz="2400">
                <a:solidFill>
                  <a:srgbClr val="0033CC"/>
                </a:solidFill>
                <a:latin typeface="Comic Sans MS"/>
              </a:rPr>
              <a:t>3D Dialogue: Join us in November for an at-home retreat, taken at your own pace. Reflecting on Henri Nouwen’s </a:t>
            </a:r>
            <a:r>
              <a:rPr lang="en-US" sz="2400" i="1">
                <a:solidFill>
                  <a:srgbClr val="0033CC"/>
                </a:solidFill>
                <a:latin typeface="Comic Sans MS"/>
              </a:rPr>
              <a:t>The Way of the Heart.</a:t>
            </a:r>
            <a:endParaRPr lang="en-US" sz="2400">
              <a:solidFill>
                <a:srgbClr val="0033CC"/>
              </a:solidFill>
              <a:latin typeface="Comic Sans MS"/>
            </a:endParaRPr>
          </a:p>
          <a:p>
            <a:pPr marL="342900" indent="-342900">
              <a:lnSpc>
                <a:spcPct val="150000"/>
              </a:lnSpc>
              <a:spcAft>
                <a:spcPts val="1200"/>
              </a:spcAft>
              <a:buFont typeface="Arial" panose="020B0604020202020204" pitchFamily="34" charset="0"/>
              <a:buChar char="•"/>
            </a:pPr>
            <a:endParaRPr lang="en-US" sz="2000">
              <a:solidFill>
                <a:srgbClr val="D6A300"/>
              </a:solidFill>
              <a:latin typeface="Comic Sans MS"/>
            </a:endParaRPr>
          </a:p>
        </p:txBody>
      </p:sp>
    </p:spTree>
    <p:extLst>
      <p:ext uri="{BB962C8B-B14F-4D97-AF65-F5344CB8AC3E}">
        <p14:creationId xmlns:p14="http://schemas.microsoft.com/office/powerpoint/2010/main" val="3591515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59</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63790" y="483327"/>
            <a:ext cx="11543384"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33CC"/>
                </a:solidFill>
                <a:latin typeface="Comic Sans MS"/>
              </a:rPr>
              <a:t>Offerings: Thank you for your regular gifts to this ministry</a:t>
            </a:r>
            <a:r>
              <a:rPr lang="en-US" sz="3200" b="1">
                <a:solidFill>
                  <a:srgbClr val="D6A300"/>
                </a:solidFill>
                <a:latin typeface="Comic Sans MS"/>
              </a:rPr>
              <a:t> </a:t>
            </a:r>
            <a:endParaRPr lang="en-US" sz="3200">
              <a:solidFill>
                <a:srgbClr val="D6A300"/>
              </a:solidFill>
              <a:latin typeface="Comic Sans MS"/>
            </a:endParaRPr>
          </a:p>
          <a:p>
            <a:pPr algn="ctr"/>
            <a:endParaRPr lang="en-US" sz="2400">
              <a:solidFill>
                <a:srgbClr val="000000"/>
              </a:solidFill>
              <a:latin typeface="Comic Sans MS"/>
            </a:endParaRPr>
          </a:p>
          <a:p>
            <a:r>
              <a:rPr lang="en-US" sz="2400">
                <a:latin typeface="Comic Sans MS"/>
              </a:rPr>
              <a:t>Offerings are most welcome via</a:t>
            </a:r>
          </a:p>
          <a:p>
            <a:endParaRPr lang="en-US" sz="2400">
              <a:latin typeface="Comic Sans MS"/>
            </a:endParaRPr>
          </a:p>
          <a:p>
            <a:pPr marL="342900" indent="-342900">
              <a:buFont typeface="Arial,Sans-Serif"/>
              <a:buChar char="•"/>
            </a:pPr>
            <a:r>
              <a:rPr lang="en-US" sz="2400">
                <a:latin typeface="Comic Sans MS"/>
              </a:rPr>
              <a:t>Regular or one-off Direct Debit (International Direct Debit also available)</a:t>
            </a:r>
          </a:p>
          <a:p>
            <a:pPr marL="342900" indent="-342900">
              <a:buFont typeface="Arial,Sans-Serif"/>
              <a:buChar char="•"/>
            </a:pPr>
            <a:endParaRPr lang="en-US" sz="2400">
              <a:latin typeface="Comic Sans MS"/>
            </a:endParaRPr>
          </a:p>
          <a:p>
            <a:pPr marL="342900" indent="-342900">
              <a:buFont typeface="Arial,Sans-Serif"/>
              <a:buChar char="•"/>
            </a:pPr>
            <a:r>
              <a:rPr lang="en-US" sz="2400" err="1">
                <a:latin typeface="Comic Sans MS"/>
              </a:rPr>
              <a:t>Bpoint</a:t>
            </a:r>
            <a:r>
              <a:rPr lang="en-US" sz="2400">
                <a:latin typeface="Comic Sans MS"/>
              </a:rPr>
              <a:t> credit card donation</a:t>
            </a:r>
          </a:p>
          <a:p>
            <a:pPr marL="342900" indent="-342900">
              <a:buFont typeface="Arial,Sans-Serif"/>
              <a:buChar char="•"/>
            </a:pPr>
            <a:endParaRPr lang="en-US" sz="2400">
              <a:latin typeface="Comic Sans MS"/>
            </a:endParaRPr>
          </a:p>
          <a:p>
            <a:pPr marL="342900" indent="-342900">
              <a:buFont typeface="Arial,Sans-Serif"/>
              <a:buChar char="•"/>
            </a:pPr>
            <a:r>
              <a:rPr lang="en-US" sz="2400">
                <a:latin typeface="Comic Sans MS"/>
              </a:rPr>
              <a:t>The HHO App or Website via the Tithe.ly Give system</a:t>
            </a:r>
          </a:p>
          <a:p>
            <a:pPr marL="342900" indent="-342900">
              <a:buFont typeface="Arial,Sans-Serif"/>
              <a:buChar char="•"/>
            </a:pPr>
            <a:endParaRPr lang="en-US" sz="2400">
              <a:latin typeface="Comic Sans MS"/>
            </a:endParaRPr>
          </a:p>
          <a:p>
            <a:pPr marL="342900" indent="-342900">
              <a:buFont typeface="Arial,Sans-Serif"/>
              <a:buChar char="•"/>
            </a:pPr>
            <a:r>
              <a:rPr lang="en-US" sz="2400">
                <a:latin typeface="Comic Sans MS"/>
              </a:rPr>
              <a:t>Leaving a legacy/bequest in will/estate</a:t>
            </a:r>
          </a:p>
          <a:p>
            <a:pPr marL="342900" indent="-342900">
              <a:buFont typeface="Arial,Sans-Serif"/>
              <a:buChar char="•"/>
            </a:pPr>
            <a:endParaRPr lang="en-US" sz="2400">
              <a:latin typeface="Comic Sans MS"/>
            </a:endParaRPr>
          </a:p>
          <a:p>
            <a:endParaRPr lang="en-US" sz="2400">
              <a:latin typeface="Comic Sans MS"/>
            </a:endParaRPr>
          </a:p>
          <a:p>
            <a:r>
              <a:rPr lang="en-US" sz="2400">
                <a:latin typeface="Comic Sans MS"/>
              </a:rPr>
              <a:t>For further information go to HHO give page</a:t>
            </a:r>
          </a:p>
          <a:p>
            <a:r>
              <a:rPr lang="en-US" sz="2400">
                <a:solidFill>
                  <a:srgbClr val="0033CC"/>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33CC"/>
                </a:solidFill>
                <a:latin typeface="Comic Sans MS"/>
              </a:rPr>
              <a:t> </a:t>
            </a:r>
          </a:p>
          <a:p>
            <a:pPr algn="ctr"/>
            <a:endParaRPr lang="en-US" sz="3200" b="1">
              <a:solidFill>
                <a:srgbClr val="E3960B"/>
              </a:solidFill>
              <a:latin typeface="Comic Sans MS"/>
            </a:endParaRPr>
          </a:p>
        </p:txBody>
      </p:sp>
      <p:pic>
        <p:nvPicPr>
          <p:cNvPr id="3" name="Picture 2" descr="A hand putting a coin on a plate of coins&#10;&#10;AI-generated content may be incorrect.">
            <a:extLst>
              <a:ext uri="{FF2B5EF4-FFF2-40B4-BE49-F238E27FC236}">
                <a16:creationId xmlns:a16="http://schemas.microsoft.com/office/drawing/2014/main" id="{EBE1161D-7A93-54B7-D14F-F6E6DC1CA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790" y="3600198"/>
            <a:ext cx="2966046" cy="2753361"/>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5520" y="476672"/>
            <a:ext cx="8640960" cy="584775"/>
          </a:xfrm>
          <a:prstGeom prst="rect">
            <a:avLst/>
          </a:prstGeom>
          <a:noFill/>
        </p:spPr>
        <p:txBody>
          <a:bodyPr wrap="square" lIns="91440" tIns="45720" rIns="91440" bIns="45720" rtlCol="0" anchor="t">
            <a:spAutoFit/>
          </a:bodyPr>
          <a:lstStyle/>
          <a:p>
            <a:pPr algn="ctr"/>
            <a:r>
              <a:rPr lang="en-AU" sz="3200">
                <a:solidFill>
                  <a:srgbClr val="0033CC"/>
                </a:solidFill>
                <a:latin typeface="Comic Sans MS"/>
                <a:cs typeface="Arial"/>
              </a:rPr>
              <a:t>Sentence</a:t>
            </a:r>
            <a:endParaRPr lang="en-AU" sz="2800">
              <a:solidFill>
                <a:srgbClr val="0033CC"/>
              </a:solidFill>
              <a:latin typeface="Comic Sans MS"/>
              <a:cs typeface="Arial"/>
            </a:endParaRPr>
          </a:p>
        </p:txBody>
      </p:sp>
      <p:sp>
        <p:nvSpPr>
          <p:cNvPr id="2" name="Rectangle 1"/>
          <p:cNvSpPr/>
          <p:nvPr/>
        </p:nvSpPr>
        <p:spPr>
          <a:xfrm>
            <a:off x="1927230" y="1711573"/>
            <a:ext cx="8705274" cy="3208892"/>
          </a:xfrm>
          <a:prstGeom prst="rect">
            <a:avLst/>
          </a:prstGeom>
        </p:spPr>
        <p:txBody>
          <a:bodyPr wrap="square" lIns="91440" tIns="45720" rIns="91440" bIns="45720" anchor="t">
            <a:spAutoFit/>
          </a:bodyPr>
          <a:lstStyle/>
          <a:p>
            <a:pPr>
              <a:spcAft>
                <a:spcPts val="300"/>
              </a:spcAft>
            </a:pPr>
            <a:r>
              <a:rPr lang="en-US" sz="2400">
                <a:solidFill>
                  <a:srgbClr val="0033CC"/>
                </a:solidFill>
                <a:latin typeface="Comic Sans MS"/>
              </a:rPr>
              <a:t>Cantor:</a:t>
            </a:r>
            <a:r>
              <a:rPr lang="en-US" sz="2400">
                <a:solidFill>
                  <a:srgbClr val="D6A300"/>
                </a:solidFill>
                <a:latin typeface="Comic Sans MS"/>
              </a:rPr>
              <a:t> </a:t>
            </a:r>
            <a:endParaRPr lang="en-US" sz="2400" i="1">
              <a:solidFill>
                <a:srgbClr val="D6A300"/>
              </a:solidFill>
              <a:latin typeface="Comic Sans MS"/>
            </a:endParaRPr>
          </a:p>
          <a:p>
            <a:pPr>
              <a:lnSpc>
                <a:spcPct val="150000"/>
              </a:lnSpc>
            </a:pPr>
            <a:r>
              <a:rPr lang="en-US" sz="2400" b="1">
                <a:latin typeface="Comic Sans MS"/>
              </a:rPr>
              <a:t>Those who have clean hands and pure hearts, who do not lift up their souls to what is false; they will receive blessing from the Lord, and vindication from the God of their salvation.</a:t>
            </a:r>
            <a:br>
              <a:rPr lang="en-US" sz="2400" b="1">
                <a:latin typeface="Comic Sans MS" panose="030F0702030302020204" pitchFamily="66" charset="0"/>
              </a:rPr>
            </a:br>
            <a:r>
              <a:rPr lang="en-US" sz="2400">
                <a:latin typeface="Comic Sans MS"/>
              </a:rPr>
              <a:t> 						Psalm 24.4, 5 </a:t>
            </a:r>
            <a:endParaRPr lang="en-US" sz="2400" i="1">
              <a:solidFill>
                <a:srgbClr val="D6A300"/>
              </a:solidFill>
              <a:latin typeface="Comic Sans MS"/>
            </a:endParaRPr>
          </a:p>
        </p:txBody>
      </p:sp>
    </p:spTree>
    <p:extLst>
      <p:ext uri="{BB962C8B-B14F-4D97-AF65-F5344CB8AC3E}">
        <p14:creationId xmlns:p14="http://schemas.microsoft.com/office/powerpoint/2010/main" val="4210732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60</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27639" y="443951"/>
            <a:ext cx="8483125" cy="1692771"/>
          </a:xfrm>
          <a:prstGeom prst="rect">
            <a:avLst/>
          </a:prstGeom>
          <a:noFill/>
        </p:spPr>
        <p:txBody>
          <a:bodyPr wrap="square" lIns="91440" tIns="45720" rIns="91440" bIns="45720" anchor="t">
            <a:spAutoFit/>
          </a:bodyPr>
          <a:lstStyle/>
          <a:p>
            <a:pPr algn="ctr" fontAlgn="base">
              <a:defRPr/>
            </a:pPr>
            <a:r>
              <a:rPr lang="en-AU" sz="2800">
                <a:solidFill>
                  <a:srgbClr val="0033CC"/>
                </a:solidFill>
                <a:effectLst/>
                <a:latin typeface="Comic Sans MS"/>
              </a:rPr>
              <a:t>Serving next week 9</a:t>
            </a:r>
            <a:r>
              <a:rPr lang="en-AU" sz="2800" baseline="30000">
                <a:solidFill>
                  <a:srgbClr val="0033CC"/>
                </a:solidFill>
                <a:effectLst/>
                <a:latin typeface="Comic Sans MS"/>
              </a:rPr>
              <a:t>th</a:t>
            </a:r>
            <a:r>
              <a:rPr lang="en-AU" sz="2800">
                <a:solidFill>
                  <a:srgbClr val="0033CC"/>
                </a:solidFill>
                <a:effectLst/>
                <a:latin typeface="Comic Sans MS"/>
              </a:rPr>
              <a:t> </a:t>
            </a:r>
            <a:r>
              <a:rPr lang="en-AU" sz="2800">
                <a:solidFill>
                  <a:srgbClr val="0033CC"/>
                </a:solidFill>
                <a:latin typeface="Comic Sans MS"/>
              </a:rPr>
              <a:t>November</a:t>
            </a:r>
            <a:endParaRPr lang="en-AU" sz="2400">
              <a:solidFill>
                <a:srgbClr val="0033CC"/>
              </a:solidFill>
              <a:latin typeface="Comic Sans MS"/>
            </a:endParaRPr>
          </a:p>
          <a:p>
            <a:pPr algn="ctr">
              <a:defRPr/>
            </a:pPr>
            <a:r>
              <a:rPr lang="en-AU" sz="2800">
                <a:solidFill>
                  <a:srgbClr val="0033CC"/>
                </a:solidFill>
                <a:latin typeface="Comic Sans MS"/>
              </a:rPr>
              <a:t> 22</a:t>
            </a:r>
            <a:r>
              <a:rPr lang="en-AU" sz="2800" baseline="30000">
                <a:solidFill>
                  <a:srgbClr val="0033CC"/>
                </a:solidFill>
                <a:latin typeface="Comic Sans MS"/>
              </a:rPr>
              <a:t>nd </a:t>
            </a:r>
            <a:r>
              <a:rPr lang="en-AU" sz="2800">
                <a:solidFill>
                  <a:srgbClr val="0033CC"/>
                </a:solidFill>
                <a:latin typeface="Comic Sans MS"/>
                <a:cs typeface="MV Boli"/>
              </a:rPr>
              <a:t>Sunday after Pentecost</a:t>
            </a:r>
            <a:endParaRPr lang="en-AU" sz="2800">
              <a:solidFill>
                <a:srgbClr val="0033CC"/>
              </a:solidFill>
              <a:cs typeface="Times New Roman"/>
            </a:endParaRPr>
          </a:p>
          <a:p>
            <a:pPr algn="ctr">
              <a:defRPr/>
            </a:pPr>
            <a:endParaRPr lang="en-AU" sz="2400">
              <a:solidFill>
                <a:srgbClr val="0033CC"/>
              </a:solidFill>
              <a:latin typeface="Comic Sans MS"/>
            </a:endParaRPr>
          </a:p>
          <a:p>
            <a:pPr algn="ctr">
              <a:defRPr/>
            </a:pPr>
            <a:r>
              <a:rPr lang="en-AU" sz="2400">
                <a:solidFill>
                  <a:srgbClr val="0033CC"/>
                </a:solidFill>
                <a:latin typeface="Comic Sans MS"/>
              </a:rPr>
              <a:t>9:00 am AEST</a:t>
            </a:r>
            <a:endParaRPr lang="en-US" sz="2400">
              <a:solidFill>
                <a:srgbClr val="0033CC"/>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15160" y="5215474"/>
            <a:ext cx="8244840" cy="1323439"/>
          </a:xfrm>
          <a:prstGeom prst="rect">
            <a:avLst/>
          </a:prstGeom>
          <a:noFill/>
        </p:spPr>
        <p:txBody>
          <a:bodyPr wrap="square" lIns="91440" tIns="45720" rIns="91440" bIns="45720" anchor="t">
            <a:spAutoFit/>
          </a:bodyPr>
          <a:lstStyle/>
          <a:p>
            <a:pPr algn="ctr" fontAlgn="base">
              <a:defRPr/>
            </a:pPr>
            <a:r>
              <a:rPr lang="en-AU" sz="2000" b="1">
                <a:effectLst/>
                <a:latin typeface="Comic Sans MS"/>
              </a:rPr>
              <a:t>New </a:t>
            </a:r>
            <a:r>
              <a:rPr lang="en-AU" sz="2000" b="1">
                <a:latin typeface="Comic Sans MS"/>
              </a:rPr>
              <a:t>servers</a:t>
            </a:r>
            <a:r>
              <a:rPr lang="en-AU" sz="2000" b="1">
                <a:effectLst/>
                <a:latin typeface="Comic Sans MS"/>
              </a:rPr>
              <a:t> are always welcome! </a:t>
            </a:r>
          </a:p>
          <a:p>
            <a:pPr fontAlgn="base">
              <a:defRPr/>
            </a:pPr>
            <a:endParaRPr lang="en-AU" sz="2000" b="1">
              <a:solidFill>
                <a:srgbClr val="E3960B"/>
              </a:solidFill>
              <a:latin typeface="Comic Sans MS"/>
            </a:endParaRPr>
          </a:p>
          <a:p>
            <a:pPr algn="ctr" fontAlgn="base">
              <a:defRPr/>
            </a:pPr>
            <a:r>
              <a:rPr lang="en-AU" sz="2000" b="1">
                <a:latin typeface="Comic Sans MS"/>
              </a:rPr>
              <a:t>Please e</a:t>
            </a:r>
            <a:r>
              <a:rPr lang="en-AU" sz="2000" b="1">
                <a:effectLst/>
                <a:latin typeface="Comic Sans MS"/>
              </a:rPr>
              <a:t>mail </a:t>
            </a:r>
            <a:r>
              <a:rPr lang="en-AU" sz="2000">
                <a:solidFill>
                  <a:srgbClr val="00B0F0"/>
                </a:solidFill>
                <a:effectLst/>
                <a:latin typeface="Comic Sans MS"/>
                <a:hlinkClick r:id="rId3">
                  <a:extLst>
                    <a:ext uri="{A12FA001-AC4F-418D-AE19-62706E023703}">
                      <ahyp:hlinkClr xmlns:ahyp="http://schemas.microsoft.com/office/drawing/2018/hyperlinkcolor" val="tx"/>
                    </a:ext>
                  </a:extLst>
                </a:hlinkClick>
              </a:rPr>
              <a:t>holyhermits@anglicanchurchsq.org.au</a:t>
            </a:r>
            <a:r>
              <a:rPr lang="en-US" sz="2000">
                <a:solidFill>
                  <a:srgbClr val="00B0F0"/>
                </a:solidFill>
                <a:latin typeface="Comic Sans MS"/>
                <a:cs typeface="Times New Roman"/>
              </a:rPr>
              <a:t> </a:t>
            </a:r>
            <a:r>
              <a:rPr lang="en-AU" sz="2000" b="1">
                <a:latin typeface="Comic Sans MS"/>
                <a:cs typeface="Times New Roman"/>
              </a:rPr>
              <a:t>to get involved</a:t>
            </a:r>
            <a:endParaRPr lang="en-US" sz="2000">
              <a:latin typeface="Comic Sans MS"/>
              <a:cs typeface="Times New Roman"/>
            </a:endParaRPr>
          </a:p>
          <a:p>
            <a:pPr algn="ctr">
              <a:defRPr/>
            </a:pPr>
            <a:endParaRPr lang="en-US" sz="2000">
              <a:solidFill>
                <a:srgbClr val="00B0F0"/>
              </a:solidFill>
              <a:latin typeface="Comic Sans MS"/>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44346" y="4753761"/>
            <a:ext cx="4703308" cy="400110"/>
          </a:xfrm>
          <a:prstGeom prst="rect">
            <a:avLst/>
          </a:prstGeom>
          <a:noFill/>
        </p:spPr>
        <p:txBody>
          <a:bodyPr wrap="square" lIns="91440" tIns="45720" rIns="91440" bIns="45720" rtlCol="0" anchor="t">
            <a:spAutoFit/>
          </a:bodyPr>
          <a:lstStyle/>
          <a:p>
            <a:r>
              <a:rPr lang="en-AU" sz="2000">
                <a:solidFill>
                  <a:srgbClr val="0033CC"/>
                </a:solidFill>
                <a:latin typeface="Comic Sans MS"/>
              </a:rPr>
              <a:t>Thank you for your ministry gifts 🙏</a:t>
            </a:r>
          </a:p>
        </p:txBody>
      </p:sp>
      <p:graphicFrame>
        <p:nvGraphicFramePr>
          <p:cNvPr id="6" name="Table 5">
            <a:extLst>
              <a:ext uri="{FF2B5EF4-FFF2-40B4-BE49-F238E27FC236}">
                <a16:creationId xmlns:a16="http://schemas.microsoft.com/office/drawing/2014/main" id="{E33CEBC9-0855-16A6-E866-16FCC8C7F62C}"/>
              </a:ext>
            </a:extLst>
          </p:cNvPr>
          <p:cNvGraphicFramePr>
            <a:graphicFrameLocks noGrp="1"/>
          </p:cNvGraphicFramePr>
          <p:nvPr>
            <p:extLst>
              <p:ext uri="{D42A27DB-BD31-4B8C-83A1-F6EECF244321}">
                <p14:modId xmlns:p14="http://schemas.microsoft.com/office/powerpoint/2010/main" val="563316473"/>
              </p:ext>
            </p:extLst>
          </p:nvPr>
        </p:nvGraphicFramePr>
        <p:xfrm>
          <a:off x="1099751" y="2051228"/>
          <a:ext cx="10699560" cy="2807115"/>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a:solidFill>
                            <a:srgbClr val="0033CC"/>
                          </a:solidFill>
                          <a:latin typeface="Comic Sans MS"/>
                        </a:rPr>
                        <a:t>Service Prep: Leonie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33CC"/>
                          </a:solidFill>
                          <a:latin typeface="Comic Sans MS"/>
                        </a:rPr>
                        <a:t>Chat Host: Viki</a:t>
                      </a:r>
                    </a:p>
                  </a:txBody>
                  <a:tcPr anchor="ctr"/>
                </a:tc>
                <a:tc>
                  <a:txBody>
                    <a:bodyPr/>
                    <a:lstStyle/>
                    <a:p>
                      <a:pPr lvl="0" algn="l">
                        <a:lnSpc>
                          <a:spcPct val="100000"/>
                        </a:lnSpc>
                        <a:spcBef>
                          <a:spcPts val="0"/>
                        </a:spcBef>
                        <a:spcAft>
                          <a:spcPts val="0"/>
                        </a:spcAft>
                        <a:buNone/>
                      </a:pPr>
                      <a:r>
                        <a:rPr lang="en-AU" sz="1800" b="0" i="0" u="none" strike="noStrike" noProof="0">
                          <a:solidFill>
                            <a:srgbClr val="0033CC"/>
                          </a:solidFill>
                          <a:latin typeface="Comic Sans MS"/>
                        </a:rPr>
                        <a:t>Preacher: Troy</a:t>
                      </a:r>
                    </a:p>
                  </a:txBody>
                  <a:tcPr anchor="ctr"/>
                </a:tc>
                <a:extLst>
                  <a:ext uri="{0D108BD9-81ED-4DB2-BD59-A6C34878D82A}">
                    <a16:rowId xmlns:a16="http://schemas.microsoft.com/office/drawing/2014/main" val="949183721"/>
                  </a:ext>
                </a:extLst>
              </a:tr>
              <a:tr h="426772">
                <a:tc>
                  <a:txBody>
                    <a:bodyPr/>
                    <a:lstStyle/>
                    <a:p>
                      <a:r>
                        <a:rPr lang="en-AU" sz="1800" b="0" i="0">
                          <a:solidFill>
                            <a:srgbClr val="0033CC"/>
                          </a:solidFill>
                          <a:latin typeface="Comic Sans MS"/>
                        </a:rPr>
                        <a:t>Music: Wiggles</a:t>
                      </a:r>
                    </a:p>
                  </a:txBody>
                  <a:tcPr anchor="ctr"/>
                </a:tc>
                <a:tc>
                  <a:txBody>
                    <a:bodyPr/>
                    <a:lstStyle/>
                    <a:p>
                      <a:pPr marL="0" marR="0" lvl="0" indent="0" algn="l">
                        <a:lnSpc>
                          <a:spcPct val="100000"/>
                        </a:lnSpc>
                        <a:spcBef>
                          <a:spcPts val="0"/>
                        </a:spcBef>
                        <a:spcAft>
                          <a:spcPts val="0"/>
                        </a:spcAft>
                        <a:buNone/>
                      </a:pPr>
                      <a:r>
                        <a:rPr lang="en-AU" sz="1800" b="0" i="0" u="none" strike="noStrike" noProof="0">
                          <a:solidFill>
                            <a:srgbClr val="0033CC"/>
                          </a:solidFill>
                          <a:latin typeface="Comic Sans MS"/>
                        </a:rPr>
                        <a:t>Welcomer: Chris</a:t>
                      </a:r>
                      <a:endParaRPr lang="en-US">
                        <a:solidFill>
                          <a:srgbClr val="0033CC"/>
                        </a:solidFill>
                      </a:endParaRPr>
                    </a:p>
                  </a:txBody>
                  <a:tcPr anchor="ctr"/>
                </a:tc>
                <a:tc>
                  <a:txBody>
                    <a:bodyPr/>
                    <a:lstStyle/>
                    <a:p>
                      <a:pPr marL="0" marR="0" lvl="0" indent="0" algn="l">
                        <a:lnSpc>
                          <a:spcPct val="100000"/>
                        </a:lnSpc>
                        <a:spcBef>
                          <a:spcPts val="0"/>
                        </a:spcBef>
                        <a:spcAft>
                          <a:spcPts val="0"/>
                        </a:spcAft>
                        <a:buClrTx/>
                        <a:buSzTx/>
                        <a:buFontTx/>
                        <a:buNone/>
                      </a:pPr>
                      <a:r>
                        <a:rPr lang="en-AU" sz="1800" b="0" i="0">
                          <a:solidFill>
                            <a:srgbClr val="0033CC"/>
                          </a:solidFill>
                          <a:latin typeface="Comic Sans MS"/>
                        </a:rPr>
                        <a:t>Priest: N/A</a:t>
                      </a:r>
                    </a:p>
                  </a:txBody>
                  <a:tcPr anchor="ctr"/>
                </a:tc>
                <a:extLst>
                  <a:ext uri="{0D108BD9-81ED-4DB2-BD59-A6C34878D82A}">
                    <a16:rowId xmlns:a16="http://schemas.microsoft.com/office/drawing/2014/main" val="4228120621"/>
                  </a:ext>
                </a:extLst>
              </a:tr>
              <a:tr h="426772">
                <a:tc>
                  <a:txBody>
                    <a:bodyPr/>
                    <a:lstStyle/>
                    <a:p>
                      <a:r>
                        <a:rPr lang="en-AU" sz="1800" b="0" i="0">
                          <a:solidFill>
                            <a:srgbClr val="0033CC"/>
                          </a:solidFill>
                          <a:latin typeface="Comic Sans MS"/>
                        </a:rPr>
                        <a:t>Proof-reader: Kris</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1800" b="0" i="0" u="none" strike="noStrike" noProof="0">
                          <a:solidFill>
                            <a:srgbClr val="0033CC"/>
                          </a:solidFill>
                          <a:latin typeface="Comic Sans MS"/>
                        </a:rPr>
                        <a:t>Leader: Troy</a:t>
                      </a:r>
                      <a:endParaRPr lang="en-AU" sz="1800" b="0" i="0">
                        <a:solidFill>
                          <a:srgbClr val="0033CC"/>
                        </a:solidFill>
                        <a:latin typeface="Comic Sans MS"/>
                      </a:endParaRPr>
                    </a:p>
                  </a:txBody>
                  <a:tcPr anchor="ctr"/>
                </a:tc>
                <a:tc>
                  <a:txBody>
                    <a:bodyPr/>
                    <a:lstStyle/>
                    <a:p>
                      <a:pPr lvl="0" algn="l">
                        <a:lnSpc>
                          <a:spcPct val="100000"/>
                        </a:lnSpc>
                        <a:spcBef>
                          <a:spcPts val="0"/>
                        </a:spcBef>
                        <a:spcAft>
                          <a:spcPts val="0"/>
                        </a:spcAft>
                        <a:buNone/>
                      </a:pPr>
                      <a:r>
                        <a:rPr lang="en-AU" sz="1800" b="0" i="0" u="none" strike="noStrike" noProof="0">
                          <a:solidFill>
                            <a:srgbClr val="0033CC"/>
                          </a:solidFill>
                          <a:latin typeface="Comic Sans MS"/>
                        </a:rPr>
                        <a:t>Deacon: N/A</a:t>
                      </a:r>
                    </a:p>
                  </a:txBody>
                  <a:tcPr anchor="ctr"/>
                </a:tc>
                <a:extLst>
                  <a:ext uri="{0D108BD9-81ED-4DB2-BD59-A6C34878D82A}">
                    <a16:rowId xmlns:a16="http://schemas.microsoft.com/office/drawing/2014/main" val="2258393146"/>
                  </a:ext>
                </a:extLst>
              </a:tr>
              <a:tr h="426772">
                <a:tc>
                  <a:txBody>
                    <a:bodyPr/>
                    <a:lstStyle/>
                    <a:p>
                      <a:r>
                        <a:rPr lang="en-AU" sz="1800" b="0" i="0">
                          <a:solidFill>
                            <a:srgbClr val="0033CC"/>
                          </a:solidFill>
                          <a:latin typeface="Comic Sans MS"/>
                        </a:rPr>
                        <a:t>Broadcaster: Barry</a:t>
                      </a:r>
                    </a:p>
                  </a:txBody>
                  <a:tcPr anchor="ctr"/>
                </a:tc>
                <a:tc>
                  <a:txBody>
                    <a:bodyPr/>
                    <a:lstStyle/>
                    <a:p>
                      <a:pPr lvl="0" algn="l">
                        <a:lnSpc>
                          <a:spcPct val="100000"/>
                        </a:lnSpc>
                        <a:spcBef>
                          <a:spcPts val="0"/>
                        </a:spcBef>
                        <a:spcAft>
                          <a:spcPts val="0"/>
                        </a:spcAft>
                        <a:buNone/>
                      </a:pPr>
                      <a:r>
                        <a:rPr lang="en-AU" sz="1800" b="0" i="0" u="none" strike="noStrike" noProof="0">
                          <a:solidFill>
                            <a:srgbClr val="0033CC"/>
                          </a:solidFill>
                          <a:latin typeface="Comic Sans MS"/>
                        </a:rPr>
                        <a:t>Cantor: Kieron</a:t>
                      </a:r>
                    </a:p>
                  </a:txBody>
                  <a:tcPr anchor="ctr"/>
                </a:tc>
                <a:tc>
                  <a:txBody>
                    <a:bodyPr/>
                    <a:lstStyle/>
                    <a:p>
                      <a:r>
                        <a:rPr lang="en-AU" sz="1800" b="0" i="0">
                          <a:solidFill>
                            <a:srgbClr val="0033CC"/>
                          </a:solidFill>
                          <a:latin typeface="Comic Sans MS"/>
                        </a:rPr>
                        <a:t>Fellowship: Julie</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33CC"/>
                          </a:solidFill>
                          <a:latin typeface="Comic Sans MS"/>
                        </a:rPr>
                        <a:t>Backup Broadcaster: Paul</a:t>
                      </a:r>
                    </a:p>
                  </a:txBody>
                  <a:tcPr anchor="ctr"/>
                </a:tc>
                <a:tc>
                  <a:txBody>
                    <a:bodyPr/>
                    <a:lstStyle/>
                    <a:p>
                      <a:pPr marL="0" marR="0" lvl="0" indent="0" algn="l">
                        <a:lnSpc>
                          <a:spcPct val="100000"/>
                        </a:lnSpc>
                        <a:spcBef>
                          <a:spcPts val="0"/>
                        </a:spcBef>
                        <a:spcAft>
                          <a:spcPts val="0"/>
                        </a:spcAft>
                        <a:buNone/>
                      </a:pPr>
                      <a:r>
                        <a:rPr lang="en-AU" sz="1800" b="0" i="0" u="none" strike="noStrike" noProof="0">
                          <a:solidFill>
                            <a:srgbClr val="0033CC"/>
                          </a:solidFill>
                          <a:latin typeface="Comic Sans MS"/>
                        </a:rPr>
                        <a:t>First Reader: Liz</a:t>
                      </a:r>
                      <a:endParaRPr lang="en-US">
                        <a:solidFill>
                          <a:srgbClr val="0033CC"/>
                        </a:solidFill>
                      </a:endParaRPr>
                    </a:p>
                  </a:txBody>
                  <a:tcPr anchor="ctr"/>
                </a:tc>
                <a:tc>
                  <a:txBody>
                    <a:bodyPr/>
                    <a:lstStyle/>
                    <a:p>
                      <a:r>
                        <a:rPr lang="en-AU" sz="1800" b="0" i="0">
                          <a:solidFill>
                            <a:srgbClr val="0033CC"/>
                          </a:solidFill>
                          <a:latin typeface="Comic Sans MS"/>
                        </a:rPr>
                        <a:t>Safety Officer: Leonie</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33CC"/>
                          </a:solidFill>
                          <a:latin typeface="Comic Sans MS"/>
                        </a:rPr>
                        <a:t>Zoom Buttons: Viki</a:t>
                      </a:r>
                    </a:p>
                  </a:txBody>
                  <a:tcPr anchor="ctr"/>
                </a:tc>
                <a:tc>
                  <a:txBody>
                    <a:bodyPr/>
                    <a:lstStyle/>
                    <a:p>
                      <a:pPr lvl="0" algn="l">
                        <a:lnSpc>
                          <a:spcPct val="100000"/>
                        </a:lnSpc>
                        <a:spcBef>
                          <a:spcPts val="0"/>
                        </a:spcBef>
                        <a:spcAft>
                          <a:spcPts val="0"/>
                        </a:spcAft>
                        <a:buNone/>
                      </a:pPr>
                      <a:r>
                        <a:rPr lang="en-AU" sz="1800" b="0" i="0" u="none" strike="noStrike" noProof="0">
                          <a:solidFill>
                            <a:srgbClr val="0033CC"/>
                          </a:solidFill>
                          <a:latin typeface="Comic Sans MS"/>
                        </a:rPr>
                        <a:t>Second Reader: Jeremy</a:t>
                      </a:r>
                    </a:p>
                    <a:p>
                      <a:pPr marL="0" marR="0" lvl="0" indent="0" algn="l">
                        <a:lnSpc>
                          <a:spcPct val="100000"/>
                        </a:lnSpc>
                        <a:spcBef>
                          <a:spcPts val="0"/>
                        </a:spcBef>
                        <a:spcAft>
                          <a:spcPts val="0"/>
                        </a:spcAft>
                        <a:buClrTx/>
                        <a:buSzTx/>
                        <a:buFontTx/>
                        <a:buNone/>
                      </a:pPr>
                      <a:endParaRPr lang="en-AU" sz="1800" b="0" i="0">
                        <a:solidFill>
                          <a:srgbClr val="0033CC"/>
                        </a:solidFill>
                        <a:latin typeface="Comic Sans MS"/>
                      </a:endParaRPr>
                    </a:p>
                  </a:txBody>
                  <a:tcPr anchor="ctr"/>
                </a:tc>
                <a:tc>
                  <a:txBody>
                    <a:bodyPr/>
                    <a:lstStyle/>
                    <a:p>
                      <a:r>
                        <a:rPr lang="en-AU" sz="1800" b="0" i="0">
                          <a:solidFill>
                            <a:srgbClr val="0033CC"/>
                          </a:solidFill>
                          <a:latin typeface="Comic Sans MS"/>
                        </a:rPr>
                        <a:t>Attendance: Viki</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87488" y="1268760"/>
            <a:ext cx="10153128" cy="45451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ts val="0"/>
              </a:spcBef>
              <a:spcAft>
                <a:spcPct val="0"/>
              </a:spcAft>
              <a:buClr>
                <a:srgbClr val="000000"/>
              </a:buClr>
              <a:buNone/>
            </a:pPr>
            <a:r>
              <a:rPr lang="en-AU" altLang="en-US" sz="2800">
                <a:solidFill>
                  <a:srgbClr val="0033CC"/>
                </a:solidFill>
                <a:latin typeface="Comic Sans MS"/>
                <a:cs typeface="Arial"/>
              </a:rPr>
              <a:t>Leader:</a:t>
            </a:r>
            <a:r>
              <a:rPr lang="en-AU" altLang="en-US" sz="2800">
                <a:solidFill>
                  <a:srgbClr val="D6A300"/>
                </a:solidFill>
                <a:latin typeface="Comic Sans MS"/>
                <a:cs typeface="Arial"/>
              </a:rPr>
              <a:t> </a:t>
            </a:r>
            <a:r>
              <a:rPr lang="en-US" sz="2800">
                <a:latin typeface="Comic Sans MS"/>
              </a:rPr>
              <a:t>May the light of Jesus shine in us. </a:t>
            </a:r>
            <a:endParaRPr lang="en-US">
              <a:latin typeface="Comic Sans MS"/>
            </a:endParaRPr>
          </a:p>
          <a:p>
            <a:pPr defTabSz="449263">
              <a:lnSpc>
                <a:spcPct val="150000"/>
              </a:lnSpc>
              <a:spcBef>
                <a:spcPts val="0"/>
              </a:spcBef>
              <a:spcAft>
                <a:spcPct val="0"/>
              </a:spcAft>
              <a:buNone/>
            </a:pPr>
            <a:r>
              <a:rPr lang="en-US" sz="2800">
                <a:solidFill>
                  <a:srgbClr val="0033CC"/>
                </a:solidFill>
                <a:latin typeface="Comic Sans MS"/>
              </a:rPr>
              <a:t>All:</a:t>
            </a:r>
            <a:r>
              <a:rPr lang="en-US" sz="2800" b="1">
                <a:solidFill>
                  <a:srgbClr val="D6A300"/>
                </a:solidFill>
                <a:latin typeface="Comic Sans MS"/>
              </a:rPr>
              <a:t> </a:t>
            </a:r>
            <a:r>
              <a:rPr lang="en-US" sz="2800" b="1">
                <a:latin typeface="Comic Sans MS"/>
              </a:rPr>
              <a:t>Amen.</a:t>
            </a:r>
            <a:br>
              <a:rPr lang="en-US" sz="2800" b="1">
                <a:latin typeface="Comic Sans MS" panose="030F0702030302020204" pitchFamily="66" charset="0"/>
              </a:rPr>
            </a:br>
            <a:r>
              <a:rPr lang="en-AU" altLang="en-US" sz="2800">
                <a:solidFill>
                  <a:srgbClr val="0033CC"/>
                </a:solidFill>
                <a:latin typeface="Comic Sans MS"/>
                <a:cs typeface="Arial"/>
              </a:rPr>
              <a:t>Leader:</a:t>
            </a:r>
            <a:r>
              <a:rPr lang="en-AU" altLang="en-US" sz="2800">
                <a:solidFill>
                  <a:srgbClr val="D6A300"/>
                </a:solidFill>
                <a:latin typeface="Comic Sans MS"/>
                <a:cs typeface="Arial"/>
              </a:rPr>
              <a:t> </a:t>
            </a:r>
            <a:r>
              <a:rPr lang="en-US" sz="2800">
                <a:latin typeface="Comic Sans MS"/>
              </a:rPr>
              <a:t>May the light of Jesus shine through us to others. </a:t>
            </a:r>
            <a:endParaRPr lang="en-US">
              <a:cs typeface="Calibri" pitchFamily="34" charset="0"/>
            </a:endParaRPr>
          </a:p>
          <a:p>
            <a:pPr defTabSz="449263">
              <a:lnSpc>
                <a:spcPct val="150000"/>
              </a:lnSpc>
              <a:spcBef>
                <a:spcPts val="0"/>
              </a:spcBef>
              <a:spcAft>
                <a:spcPct val="0"/>
              </a:spcAft>
              <a:buNone/>
            </a:pPr>
            <a:r>
              <a:rPr lang="en-US" sz="2800">
                <a:solidFill>
                  <a:srgbClr val="0033CC"/>
                </a:solidFill>
                <a:latin typeface="Comic Sans MS"/>
              </a:rPr>
              <a:t>All:</a:t>
            </a:r>
            <a:r>
              <a:rPr lang="en-US" sz="2800" b="1">
                <a:solidFill>
                  <a:srgbClr val="D6A300"/>
                </a:solidFill>
                <a:latin typeface="Comic Sans MS"/>
              </a:rPr>
              <a:t> </a:t>
            </a:r>
            <a:r>
              <a:rPr lang="en-US" sz="2800" b="1">
                <a:latin typeface="Comic Sans MS"/>
              </a:rPr>
              <a:t>Amen.</a:t>
            </a:r>
            <a:br>
              <a:rPr lang="en-US" sz="2800">
                <a:latin typeface="Comic Sans MS" panose="030F0702030302020204" pitchFamily="66" charset="0"/>
              </a:rPr>
            </a:br>
            <a:r>
              <a:rPr lang="en-AU" altLang="en-US" sz="2800">
                <a:solidFill>
                  <a:srgbClr val="0033CC"/>
                </a:solidFill>
                <a:latin typeface="Comic Sans MS"/>
                <a:cs typeface="Arial"/>
              </a:rPr>
              <a:t>Leader:</a:t>
            </a:r>
            <a:r>
              <a:rPr lang="en-AU" altLang="en-US" sz="2800">
                <a:solidFill>
                  <a:srgbClr val="D6A300"/>
                </a:solidFill>
                <a:latin typeface="Comic Sans MS"/>
                <a:cs typeface="Arial"/>
              </a:rPr>
              <a:t> </a:t>
            </a:r>
            <a:r>
              <a:rPr lang="en-US" sz="2800">
                <a:latin typeface="Comic Sans MS"/>
              </a:rPr>
              <a:t>May we all be saints for Jesus. </a:t>
            </a:r>
            <a:endParaRPr lang="en-US">
              <a:cs typeface="Calibri"/>
            </a:endParaRPr>
          </a:p>
          <a:p>
            <a:pPr defTabSz="449263">
              <a:lnSpc>
                <a:spcPct val="150000"/>
              </a:lnSpc>
              <a:spcBef>
                <a:spcPts val="0"/>
              </a:spcBef>
              <a:spcAft>
                <a:spcPct val="0"/>
              </a:spcAft>
              <a:buNone/>
            </a:pPr>
            <a:r>
              <a:rPr lang="en-US" sz="2800">
                <a:solidFill>
                  <a:srgbClr val="0033CC"/>
                </a:solidFill>
                <a:latin typeface="Comic Sans MS"/>
              </a:rPr>
              <a:t>All:</a:t>
            </a:r>
            <a:r>
              <a:rPr lang="en-US" sz="2800" b="1">
                <a:solidFill>
                  <a:srgbClr val="D6A300"/>
                </a:solidFill>
                <a:latin typeface="Comic Sans MS"/>
              </a:rPr>
              <a:t> </a:t>
            </a:r>
            <a:r>
              <a:rPr lang="en-US" sz="2800" b="1">
                <a:latin typeface="Comic Sans MS"/>
              </a:rPr>
              <a:t>Amen. </a:t>
            </a:r>
            <a:endParaRPr lang="en-US">
              <a:ea typeface="Calibri" pitchFamily="34" charset="0"/>
              <a:cs typeface="Calibri"/>
            </a:endParaRPr>
          </a:p>
          <a:p>
            <a:pPr defTabSz="449263">
              <a:lnSpc>
                <a:spcPct val="150000"/>
              </a:lnSpc>
              <a:spcBef>
                <a:spcPts val="0"/>
              </a:spcBef>
              <a:spcAft>
                <a:spcPct val="0"/>
              </a:spcAft>
              <a:buNone/>
            </a:pPr>
            <a:endParaRPr lang="en-US" sz="2800" b="1">
              <a:solidFill>
                <a:srgbClr val="000000"/>
              </a:solidFill>
              <a:latin typeface="Comic Sans MS"/>
              <a:cs typeface="Arial"/>
            </a:endParaRPr>
          </a:p>
        </p:txBody>
      </p:sp>
      <p:sp>
        <p:nvSpPr>
          <p:cNvPr id="2" name="TextBox 1">
            <a:extLst>
              <a:ext uri="{FF2B5EF4-FFF2-40B4-BE49-F238E27FC236}">
                <a16:creationId xmlns:a16="http://schemas.microsoft.com/office/drawing/2014/main" id="{FE9E382C-F97B-459B-A97F-B324A15B86E8}"/>
              </a:ext>
            </a:extLst>
          </p:cNvPr>
          <p:cNvSpPr txBox="1"/>
          <p:nvPr/>
        </p:nvSpPr>
        <p:spPr>
          <a:xfrm>
            <a:off x="4438760" y="550797"/>
            <a:ext cx="3312368" cy="584775"/>
          </a:xfrm>
          <a:prstGeom prst="rect">
            <a:avLst/>
          </a:prstGeom>
          <a:noFill/>
        </p:spPr>
        <p:txBody>
          <a:bodyPr wrap="square" lIns="91440" tIns="45720" rIns="91440" bIns="45720" rtlCol="0" anchor="t">
            <a:spAutoFit/>
          </a:bodyPr>
          <a:lstStyle/>
          <a:p>
            <a:pPr algn="ctr"/>
            <a:r>
              <a:rPr lang="en-AU" altLang="en-US" sz="3200">
                <a:solidFill>
                  <a:srgbClr val="0033CC"/>
                </a:solidFill>
                <a:latin typeface="Comic Sans MS"/>
                <a:cs typeface="Arial"/>
              </a:rPr>
              <a:t>Dismissal</a:t>
            </a:r>
          </a:p>
        </p:txBody>
      </p:sp>
    </p:spTree>
    <p:extLst>
      <p:ext uri="{BB962C8B-B14F-4D97-AF65-F5344CB8AC3E}">
        <p14:creationId xmlns:p14="http://schemas.microsoft.com/office/powerpoint/2010/main" val="2282729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3AFF-9383-B313-8DAF-DDA7CC84E9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344E41-BC2B-05D3-CD90-42C081440EFC}"/>
              </a:ext>
            </a:extLst>
          </p:cNvPr>
          <p:cNvSpPr txBox="1"/>
          <p:nvPr/>
        </p:nvSpPr>
        <p:spPr>
          <a:xfrm>
            <a:off x="4438760" y="634797"/>
            <a:ext cx="3312368" cy="584775"/>
          </a:xfrm>
          <a:prstGeom prst="rect">
            <a:avLst/>
          </a:prstGeom>
          <a:noFill/>
        </p:spPr>
        <p:txBody>
          <a:bodyPr wrap="square" lIns="91440" tIns="45720" rIns="91440" bIns="45720" rtlCol="0" anchor="t">
            <a:spAutoFit/>
          </a:bodyPr>
          <a:lstStyle/>
          <a:p>
            <a:pPr algn="ctr"/>
            <a:r>
              <a:rPr lang="en-AU" altLang="en-US" sz="3200">
                <a:solidFill>
                  <a:srgbClr val="0033CC"/>
                </a:solidFill>
                <a:latin typeface="Comic Sans MS"/>
                <a:cs typeface="Arial"/>
              </a:rPr>
              <a:t>Dismissal</a:t>
            </a:r>
          </a:p>
        </p:txBody>
      </p:sp>
      <p:sp>
        <p:nvSpPr>
          <p:cNvPr id="4" name="Text Box 3">
            <a:extLst>
              <a:ext uri="{FF2B5EF4-FFF2-40B4-BE49-F238E27FC236}">
                <a16:creationId xmlns:a16="http://schemas.microsoft.com/office/drawing/2014/main" id="{120C4330-0D5C-BDA0-3585-63D26F80502E}"/>
              </a:ext>
            </a:extLst>
          </p:cNvPr>
          <p:cNvSpPr txBox="1">
            <a:spLocks noChangeArrowheads="1"/>
          </p:cNvSpPr>
          <p:nvPr/>
        </p:nvSpPr>
        <p:spPr bwMode="auto">
          <a:xfrm>
            <a:off x="1326928" y="2133742"/>
            <a:ext cx="9531872" cy="241040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a:solidFill>
                  <a:srgbClr val="0033CC"/>
                </a:solidFill>
                <a:latin typeface="Comic Sans MS"/>
                <a:cs typeface="Arial"/>
              </a:rPr>
              <a:t>Leader:</a:t>
            </a:r>
            <a:r>
              <a:rPr lang="en-AU" altLang="en-US" sz="2800">
                <a:solidFill>
                  <a:srgbClr val="00B050"/>
                </a:solidFill>
                <a:latin typeface="Comic Sans MS"/>
                <a:cs typeface="Arial"/>
              </a:rPr>
              <a:t> </a:t>
            </a:r>
            <a:r>
              <a:rPr lang="en-AU" altLang="en-US" sz="280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2800">
                <a:solidFill>
                  <a:srgbClr val="0033CC"/>
                </a:solidFill>
                <a:latin typeface="Comic Sans MS"/>
                <a:cs typeface="Arial"/>
              </a:rPr>
              <a:t>Leader:</a:t>
            </a:r>
            <a:r>
              <a:rPr lang="en-AU" altLang="en-US" sz="2800">
                <a:solidFill>
                  <a:srgbClr val="00B050"/>
                </a:solidFill>
                <a:latin typeface="Comic Sans MS"/>
                <a:cs typeface="Arial"/>
              </a:rPr>
              <a:t> </a:t>
            </a:r>
            <a:r>
              <a:rPr lang="en-US" altLang="en-US" sz="2800">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r>
              <a:rPr lang="en-US" altLang="en-US" sz="2800">
                <a:solidFill>
                  <a:srgbClr val="0033CC"/>
                </a:solidFill>
                <a:latin typeface="Comic Sans MS"/>
                <a:cs typeface="Arial"/>
              </a:rPr>
              <a:t>All:</a:t>
            </a:r>
            <a:r>
              <a:rPr lang="en-US" altLang="en-US" sz="2800" b="1">
                <a:solidFill>
                  <a:srgbClr val="00B050"/>
                </a:solidFill>
                <a:latin typeface="Comic Sans MS"/>
                <a:cs typeface="Arial"/>
              </a:rPr>
              <a:t> </a:t>
            </a:r>
            <a:r>
              <a:rPr lang="en-US" altLang="en-US" sz="2800" b="1">
                <a:latin typeface="Comic Sans MS"/>
                <a:cs typeface="Arial"/>
              </a:rPr>
              <a:t>In the name of Christ, Amen</a:t>
            </a:r>
            <a:r>
              <a:rPr lang="en-US" altLang="en-US" sz="2800">
                <a:latin typeface="Comic Sans MS"/>
                <a:cs typeface="Arial"/>
              </a:rPr>
              <a:t>.</a:t>
            </a:r>
            <a:endParaRPr lang="en-AU" altLang="en-US" sz="2800">
              <a:latin typeface="Comic Sans MS"/>
              <a:cs typeface="Arial"/>
            </a:endParaRPr>
          </a:p>
        </p:txBody>
      </p:sp>
    </p:spTree>
    <p:extLst>
      <p:ext uri="{BB962C8B-B14F-4D97-AF65-F5344CB8AC3E}">
        <p14:creationId xmlns:p14="http://schemas.microsoft.com/office/powerpoint/2010/main" val="1075801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a:solidFill>
                  <a:srgbClr val="0033CC"/>
                </a:solidFill>
                <a:latin typeface="Comic Sans MS"/>
              </a:rPr>
              <a:t>Extra resources developed </a:t>
            </a:r>
          </a:p>
          <a:p>
            <a:r>
              <a:rPr lang="en-US">
                <a:solidFill>
                  <a:srgbClr val="0033CC"/>
                </a:solidFill>
                <a:latin typeface="Comic Sans MS"/>
              </a:rPr>
              <a:t>by </a:t>
            </a:r>
            <a:r>
              <a:rPr lang="en-US" i="1">
                <a:solidFill>
                  <a:srgbClr val="0033CC"/>
                </a:solidFill>
                <a:latin typeface="Comic Sans MS"/>
              </a:rPr>
              <a:t>Roots on the Web</a:t>
            </a:r>
            <a:r>
              <a:rPr lang="en-US">
                <a:solidFill>
                  <a:srgbClr val="0033CC"/>
                </a:solidFill>
                <a:latin typeface="Comic Sans MS"/>
              </a:rPr>
              <a:t>.</a:t>
            </a:r>
          </a:p>
        </p:txBody>
      </p:sp>
      <p:sp>
        <p:nvSpPr>
          <p:cNvPr id="7" name="TextBox 6">
            <a:extLst>
              <a:ext uri="{FF2B5EF4-FFF2-40B4-BE49-F238E27FC236}">
                <a16:creationId xmlns:a16="http://schemas.microsoft.com/office/drawing/2014/main" id="{FBCFD97D-2C97-37FF-356C-A993317B1DEE}"/>
              </a:ext>
            </a:extLst>
          </p:cNvPr>
          <p:cNvSpPr txBox="1"/>
          <p:nvPr/>
        </p:nvSpPr>
        <p:spPr>
          <a:xfrm>
            <a:off x="1470344" y="1404682"/>
            <a:ext cx="4402899" cy="3507343"/>
          </a:xfrm>
          <a:prstGeom prst="roundRect">
            <a:avLst/>
          </a:prstGeom>
          <a:solidFill>
            <a:srgbClr val="6A96AA"/>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33CC"/>
                </a:solidFill>
                <a:latin typeface="Comic Sans MS"/>
              </a:rPr>
              <a:t>Fellowship time</a:t>
            </a:r>
          </a:p>
          <a:p>
            <a:pPr algn="ctr"/>
            <a:r>
              <a:rPr lang="en-US" sz="2400">
                <a:solidFill>
                  <a:srgbClr val="0033CC"/>
                </a:solidFill>
                <a:latin typeface="Comic Sans MS"/>
              </a:rPr>
              <a:t>Thank you, Julie for leading fellowship. </a:t>
            </a:r>
          </a:p>
          <a:p>
            <a:pPr algn="ctr"/>
            <a:endParaRPr lang="en-US" sz="2400">
              <a:solidFill>
                <a:srgbClr val="0033CC"/>
              </a:solidFill>
              <a:latin typeface="Comic Sans MS"/>
            </a:endParaRPr>
          </a:p>
          <a:p>
            <a:pPr algn="ctr"/>
            <a:r>
              <a:rPr lang="en-US" sz="2400">
                <a:solidFill>
                  <a:srgbClr val="0033CC"/>
                </a:solidFill>
                <a:latin typeface="Comic Sans MS"/>
              </a:rPr>
              <a:t>Please feel welcome to linger, pop a message in the chat, or just head off when you are ready.</a:t>
            </a:r>
            <a:r>
              <a:rPr lang="en-GB" sz="2400">
                <a:solidFill>
                  <a:srgbClr val="0033CC"/>
                </a:solidFill>
                <a:latin typeface="Comic Sans MS"/>
              </a:rPr>
              <a:t>​</a:t>
            </a:r>
            <a:endParaRPr lang="en-GB">
              <a:solidFill>
                <a:srgbClr val="0033CC"/>
              </a:solidFill>
              <a:ea typeface="Calibri"/>
              <a:cs typeface="Calibri"/>
            </a:endParaRPr>
          </a:p>
        </p:txBody>
      </p:sp>
      <p:pic>
        <p:nvPicPr>
          <p:cNvPr id="6" name="Picture 5">
            <a:extLst>
              <a:ext uri="{FF2B5EF4-FFF2-40B4-BE49-F238E27FC236}">
                <a16:creationId xmlns:a16="http://schemas.microsoft.com/office/drawing/2014/main" id="{61C2435B-6460-4FED-2741-162072EFFA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7129" y="1359698"/>
            <a:ext cx="3597310" cy="3597310"/>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3512" y="868653"/>
            <a:ext cx="7614377" cy="6370975"/>
          </a:xfrm>
          <a:prstGeom prst="rect">
            <a:avLst/>
          </a:prstGeom>
        </p:spPr>
        <p:txBody>
          <a:bodyPr wrap="square" lIns="91440" tIns="45720" rIns="91440" bIns="45720" anchor="t">
            <a:spAutoFit/>
          </a:bodyPr>
          <a:lstStyle/>
          <a:p>
            <a:r>
              <a:rPr lang="en-US" sz="2400">
                <a:latin typeface="Comic Sans MS" panose="030F0702030302020204" pitchFamily="66" charset="0"/>
              </a:rPr>
              <a:t>At all times we are called</a:t>
            </a:r>
            <a:br>
              <a:rPr lang="en-US" sz="2400">
                <a:latin typeface="Comic Sans MS" panose="030F0702030302020204" pitchFamily="66" charset="0"/>
              </a:rPr>
            </a:br>
            <a:r>
              <a:rPr lang="en-US" sz="2400">
                <a:latin typeface="Comic Sans MS" panose="030F0702030302020204" pitchFamily="66" charset="0"/>
              </a:rPr>
              <a:t>to bless God’s name.</a:t>
            </a:r>
            <a:br>
              <a:rPr lang="en-US" sz="2400">
                <a:latin typeface="Comic Sans MS" panose="030F0702030302020204" pitchFamily="66" charset="0"/>
              </a:rPr>
            </a:br>
            <a:r>
              <a:rPr lang="en-US" sz="2400" b="1">
                <a:latin typeface="Comic Sans MS" panose="030F0702030302020204" pitchFamily="66" charset="0"/>
              </a:rPr>
              <a:t>Our lips are drenched with praises,</a:t>
            </a:r>
            <a:br>
              <a:rPr lang="en-US" sz="2400">
                <a:latin typeface="Comic Sans MS" panose="030F0702030302020204" pitchFamily="66" charset="0"/>
              </a:rPr>
            </a:br>
            <a:r>
              <a:rPr lang="en-US" sz="2400" b="1">
                <a:latin typeface="Comic Sans MS" panose="030F0702030302020204" pitchFamily="66" charset="0"/>
              </a:rPr>
              <a:t>our hearts exult in God.</a:t>
            </a:r>
          </a:p>
          <a:p>
            <a:br>
              <a:rPr lang="en-US" sz="2400">
                <a:latin typeface="Comic Sans MS" panose="030F0702030302020204" pitchFamily="66" charset="0"/>
              </a:rPr>
            </a:br>
            <a:r>
              <a:rPr lang="en-US" sz="2400">
                <a:latin typeface="Comic Sans MS" panose="030F0702030302020204" pitchFamily="66" charset="0"/>
              </a:rPr>
              <a:t>The proud will bend knees in worship,</a:t>
            </a:r>
            <a:br>
              <a:rPr lang="en-US" sz="2400">
                <a:latin typeface="Comic Sans MS" panose="030F0702030302020204" pitchFamily="66" charset="0"/>
              </a:rPr>
            </a:br>
            <a:r>
              <a:rPr lang="en-US" sz="2400">
                <a:latin typeface="Comic Sans MS" panose="030F0702030302020204" pitchFamily="66" charset="0"/>
              </a:rPr>
              <a:t>the humble will lift glad songs.</a:t>
            </a:r>
            <a:br>
              <a:rPr lang="en-US" sz="2400">
                <a:latin typeface="Comic Sans MS" panose="030F0702030302020204" pitchFamily="66" charset="0"/>
              </a:rPr>
            </a:br>
            <a:r>
              <a:rPr lang="en-US" sz="2400" b="1">
                <a:latin typeface="Comic Sans MS" panose="030F0702030302020204" pitchFamily="66" charset="0"/>
              </a:rPr>
              <a:t>We are free from our fears,</a:t>
            </a:r>
            <a:br>
              <a:rPr lang="en-US" sz="2400">
                <a:latin typeface="Comic Sans MS" panose="030F0702030302020204" pitchFamily="66" charset="0"/>
              </a:rPr>
            </a:br>
            <a:r>
              <a:rPr lang="en-US" sz="2400" b="1">
                <a:latin typeface="Comic Sans MS" panose="030F0702030302020204" pitchFamily="66" charset="0"/>
              </a:rPr>
              <a:t>we have searched for God and been found.</a:t>
            </a:r>
          </a:p>
          <a:p>
            <a:br>
              <a:rPr lang="en-US" sz="2400">
                <a:latin typeface="Comic Sans MS" panose="030F0702030302020204" pitchFamily="66" charset="0"/>
              </a:rPr>
            </a:br>
            <a:r>
              <a:rPr lang="en-US" sz="2400">
                <a:latin typeface="Comic Sans MS" panose="030F0702030302020204" pitchFamily="66" charset="0"/>
              </a:rPr>
              <a:t>Our faces glow with thanksgiving,</a:t>
            </a:r>
            <a:br>
              <a:rPr lang="en-US" sz="2400">
                <a:latin typeface="Comic Sans MS" panose="030F0702030302020204" pitchFamily="66" charset="0"/>
              </a:rPr>
            </a:br>
            <a:r>
              <a:rPr lang="en-US" sz="2400">
                <a:latin typeface="Comic Sans MS" panose="030F0702030302020204" pitchFamily="66" charset="0"/>
              </a:rPr>
              <a:t>our spirits overflow with grace.</a:t>
            </a:r>
            <a:br>
              <a:rPr lang="en-US" sz="2400">
                <a:latin typeface="Comic Sans MS" panose="030F0702030302020204" pitchFamily="66" charset="0"/>
              </a:rPr>
            </a:br>
            <a:r>
              <a:rPr lang="en-US" sz="2400" b="1">
                <a:latin typeface="Comic Sans MS" panose="030F0702030302020204" pitchFamily="66" charset="0"/>
              </a:rPr>
              <a:t>God has wiped away our tears,</a:t>
            </a:r>
            <a:br>
              <a:rPr lang="en-US" sz="2400">
                <a:latin typeface="Comic Sans MS" panose="030F0702030302020204" pitchFamily="66" charset="0"/>
              </a:rPr>
            </a:br>
            <a:r>
              <a:rPr lang="en-US" sz="2400" b="1">
                <a:latin typeface="Comic Sans MS" panose="030F0702030302020204" pitchFamily="66" charset="0"/>
              </a:rPr>
              <a:t>God has fed us from the storehouses of hope.</a:t>
            </a:r>
            <a:br>
              <a:rPr lang="en-US" sz="2400">
                <a:latin typeface="Comic Sans MS" panose="030F0702030302020204" pitchFamily="66" charset="0"/>
              </a:rPr>
            </a:br>
            <a:endParaRPr lang="en-US" sz="2400">
              <a:latin typeface="Comic Sans MS" panose="030F0702030302020204" pitchFamily="66" charset="0"/>
            </a:endParaRPr>
          </a:p>
          <a:p>
            <a:pPr algn="ctr"/>
            <a:endParaRPr lang="en-US" sz="2400">
              <a:latin typeface="Comic Sans MS" panose="030F0702030302020204" pitchFamily="66" charset="0"/>
            </a:endParaRPr>
          </a:p>
          <a:p>
            <a:pPr algn="ctr"/>
            <a:endParaRPr lang="en-US" sz="2400">
              <a:latin typeface="Comic Sans MS" panose="030F0702030302020204" pitchFamily="66" charset="0"/>
            </a:endParaRPr>
          </a:p>
        </p:txBody>
      </p:sp>
      <p:sp>
        <p:nvSpPr>
          <p:cNvPr id="4" name="TextBox 3"/>
          <p:cNvSpPr txBox="1"/>
          <p:nvPr/>
        </p:nvSpPr>
        <p:spPr>
          <a:xfrm>
            <a:off x="3188138" y="283878"/>
            <a:ext cx="5760640" cy="584775"/>
          </a:xfrm>
          <a:prstGeom prst="rect">
            <a:avLst/>
          </a:prstGeom>
          <a:noFill/>
        </p:spPr>
        <p:txBody>
          <a:bodyPr wrap="square" lIns="91440" tIns="45720" rIns="91440" bIns="45720" rtlCol="0" anchor="t">
            <a:spAutoFit/>
          </a:bodyPr>
          <a:lstStyle/>
          <a:p>
            <a:pPr algn="ctr"/>
            <a:r>
              <a:rPr lang="en-US" sz="3200">
                <a:solidFill>
                  <a:srgbClr val="0033CC"/>
                </a:solidFill>
                <a:latin typeface="Comic Sans MS"/>
              </a:rPr>
              <a:t>Centering Prayer</a:t>
            </a:r>
          </a:p>
        </p:txBody>
      </p:sp>
    </p:spTree>
    <p:extLst>
      <p:ext uri="{BB962C8B-B14F-4D97-AF65-F5344CB8AC3E}">
        <p14:creationId xmlns:p14="http://schemas.microsoft.com/office/powerpoint/2010/main" val="308739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3921" y="214164"/>
            <a:ext cx="4015843" cy="584775"/>
          </a:xfrm>
          <a:prstGeom prst="rect">
            <a:avLst/>
          </a:prstGeom>
          <a:noFill/>
        </p:spPr>
        <p:txBody>
          <a:bodyPr wrap="none" lIns="91440" tIns="45720" rIns="91440" bIns="45720" rtlCol="0" anchor="t">
            <a:spAutoFit/>
          </a:bodyPr>
          <a:lstStyle/>
          <a:p>
            <a:r>
              <a:rPr lang="en-US" sz="3200">
                <a:solidFill>
                  <a:srgbClr val="0033CC"/>
                </a:solidFill>
                <a:latin typeface="Comic Sans MS"/>
              </a:rPr>
              <a:t>Prayer of Adoration</a:t>
            </a:r>
          </a:p>
        </p:txBody>
      </p:sp>
      <p:sp>
        <p:nvSpPr>
          <p:cNvPr id="5" name="Rectangle 4"/>
          <p:cNvSpPr/>
          <p:nvPr/>
        </p:nvSpPr>
        <p:spPr>
          <a:xfrm>
            <a:off x="876000" y="920460"/>
            <a:ext cx="10440000" cy="5017079"/>
          </a:xfrm>
          <a:prstGeom prst="rect">
            <a:avLst/>
          </a:prstGeom>
        </p:spPr>
        <p:txBody>
          <a:bodyPr wrap="square" lIns="91440" tIns="45720" rIns="91440" bIns="45720" anchor="t">
            <a:spAutoFit/>
          </a:bodyPr>
          <a:lstStyle/>
          <a:p>
            <a:pPr>
              <a:lnSpc>
                <a:spcPct val="150000"/>
              </a:lnSpc>
            </a:pPr>
            <a:r>
              <a:rPr lang="en-GB" sz="2400">
                <a:latin typeface="Comic Sans MS"/>
              </a:rPr>
              <a:t>God of community, you gaze upon your children on earth, and are overcome with love. Love that reaches out to touch even the most faraway soul.</a:t>
            </a:r>
          </a:p>
          <a:p>
            <a:pPr>
              <a:lnSpc>
                <a:spcPct val="150000"/>
              </a:lnSpc>
            </a:pPr>
            <a:r>
              <a:rPr lang="en-GB" sz="2400">
                <a:latin typeface="Comic Sans MS" panose="030F0702030302020204" pitchFamily="66" charset="0"/>
              </a:rPr>
              <a:t>God the Father, who made all creation, and shares all good gifts with us.</a:t>
            </a:r>
            <a:br>
              <a:rPr lang="en-GB" sz="2400">
                <a:latin typeface="Comic Sans MS" panose="030F0702030302020204" pitchFamily="66" charset="0"/>
              </a:rPr>
            </a:br>
            <a:r>
              <a:rPr lang="en-GB" sz="2400" b="1">
                <a:latin typeface="Comic Sans MS" panose="030F0702030302020204" pitchFamily="66" charset="0"/>
              </a:rPr>
              <a:t>We adore you.</a:t>
            </a:r>
          </a:p>
          <a:p>
            <a:pPr>
              <a:lnSpc>
                <a:spcPct val="150000"/>
              </a:lnSpc>
            </a:pPr>
            <a:endParaRPr lang="en-GB" sz="2400">
              <a:latin typeface="Comic Sans MS" panose="030F0702030302020204" pitchFamily="66" charset="0"/>
            </a:endParaRPr>
          </a:p>
          <a:p>
            <a:pPr>
              <a:lnSpc>
                <a:spcPct val="150000"/>
              </a:lnSpc>
            </a:pPr>
            <a:r>
              <a:rPr lang="en-GB" sz="2400">
                <a:latin typeface="Comic Sans MS" panose="030F0702030302020204" pitchFamily="66" charset="0"/>
              </a:rPr>
              <a:t>God the Son, just as you walked on earth with your friends,</a:t>
            </a:r>
            <a:br>
              <a:rPr lang="en-GB" sz="2400">
                <a:latin typeface="Comic Sans MS" panose="030F0702030302020204" pitchFamily="66" charset="0"/>
              </a:rPr>
            </a:br>
            <a:r>
              <a:rPr lang="en-GB" sz="2400">
                <a:latin typeface="Comic Sans MS" panose="030F0702030302020204" pitchFamily="66" charset="0"/>
              </a:rPr>
              <a:t>you are always here with us.</a:t>
            </a:r>
            <a:br>
              <a:rPr lang="en-GB" sz="2400">
                <a:latin typeface="Comic Sans MS" panose="030F0702030302020204" pitchFamily="66" charset="0"/>
              </a:rPr>
            </a:br>
            <a:r>
              <a:rPr lang="en-GB" sz="2400" b="1">
                <a:latin typeface="Comic Sans MS" panose="030F0702030302020204" pitchFamily="66" charset="0"/>
              </a:rPr>
              <a:t>We adore you.</a:t>
            </a:r>
          </a:p>
        </p:txBody>
      </p:sp>
    </p:spTree>
    <p:extLst>
      <p:ext uri="{BB962C8B-B14F-4D97-AF65-F5344CB8AC3E}">
        <p14:creationId xmlns:p14="http://schemas.microsoft.com/office/powerpoint/2010/main" val="26298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03668-995D-E589-6538-F300D669CF6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481E9A-EC60-EED5-F67A-05A5D80E4D71}"/>
              </a:ext>
            </a:extLst>
          </p:cNvPr>
          <p:cNvSpPr/>
          <p:nvPr/>
        </p:nvSpPr>
        <p:spPr>
          <a:xfrm>
            <a:off x="876000" y="1556792"/>
            <a:ext cx="10440000" cy="2247090"/>
          </a:xfrm>
          <a:prstGeom prst="rect">
            <a:avLst/>
          </a:prstGeom>
        </p:spPr>
        <p:txBody>
          <a:bodyPr wrap="square" lIns="91440" tIns="45720" rIns="91440" bIns="45720" anchor="t">
            <a:spAutoFit/>
          </a:bodyPr>
          <a:lstStyle/>
          <a:p>
            <a:pPr>
              <a:lnSpc>
                <a:spcPct val="150000"/>
              </a:lnSpc>
            </a:pPr>
            <a:r>
              <a:rPr lang="en-GB" sz="2400">
                <a:latin typeface="Comic Sans MS"/>
              </a:rPr>
              <a:t>God the Spirit, though we don’t see you with our eyes,</a:t>
            </a:r>
            <a:br>
              <a:rPr lang="en-GB" sz="2400">
                <a:latin typeface="Comic Sans MS" panose="030F0702030302020204" pitchFamily="66" charset="0"/>
              </a:rPr>
            </a:br>
            <a:r>
              <a:rPr lang="en-GB" sz="2400">
                <a:latin typeface="Comic Sans MS"/>
              </a:rPr>
              <a:t>we know you are deep within our hearts.</a:t>
            </a:r>
            <a:br>
              <a:rPr lang="en-GB" sz="2400">
                <a:latin typeface="Comic Sans MS" panose="030F0702030302020204" pitchFamily="66" charset="0"/>
              </a:rPr>
            </a:br>
            <a:r>
              <a:rPr lang="en-GB" sz="2400">
                <a:latin typeface="Comic Sans MS"/>
              </a:rPr>
              <a:t>You make sense of our place in your world.</a:t>
            </a:r>
            <a:br>
              <a:rPr lang="en-GB" sz="2400">
                <a:latin typeface="Comic Sans MS" panose="030F0702030302020204" pitchFamily="66" charset="0"/>
              </a:rPr>
            </a:br>
            <a:r>
              <a:rPr lang="en-GB" sz="2400" b="1">
                <a:latin typeface="Comic Sans MS"/>
              </a:rPr>
              <a:t>We adore you. Amen.</a:t>
            </a:r>
            <a:endParaRPr lang="en-GB" sz="2400">
              <a:latin typeface="Comic Sans MS"/>
            </a:endParaRPr>
          </a:p>
        </p:txBody>
      </p:sp>
    </p:spTree>
    <p:extLst>
      <p:ext uri="{BB962C8B-B14F-4D97-AF65-F5344CB8AC3E}">
        <p14:creationId xmlns:p14="http://schemas.microsoft.com/office/powerpoint/2010/main" val="4065050155"/>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323592c2e4bad6a10f3bb84b49ee6477">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ebefded5e922714f42d6fe91a720165"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5125F8-446A-48DB-A7BD-2A0D14BC606F}">
  <ds:schemaRefs>
    <ds:schemaRef ds:uri="http://schemas.microsoft.com/sharepoint/v3/contenttype/forms"/>
  </ds:schemaRefs>
</ds:datastoreItem>
</file>

<file path=customXml/itemProps2.xml><?xml version="1.0" encoding="utf-8"?>
<ds:datastoreItem xmlns:ds="http://schemas.openxmlformats.org/officeDocument/2006/customXml" ds:itemID="{ABC8D0FC-8853-4E15-AC6C-4153AACB9B92}">
  <ds:schemaRefs>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http://www.w3.org/XML/1998/namespace"/>
    <ds:schemaRef ds:uri="ec033be3-6e3d-434c-bca7-6d953e43020a"/>
    <ds:schemaRef ds:uri="http://schemas.microsoft.com/office/2006/metadata/properties"/>
    <ds:schemaRef ds:uri="http://schemas.microsoft.com/office/infopath/2007/PartnerControls"/>
    <ds:schemaRef ds:uri="e1300d55-8519-4834-8849-904d53629995"/>
  </ds:schemaRefs>
</ds:datastoreItem>
</file>

<file path=customXml/itemProps3.xml><?xml version="1.0" encoding="utf-8"?>
<ds:datastoreItem xmlns:ds="http://schemas.openxmlformats.org/officeDocument/2006/customXml" ds:itemID="{E6FD1F3F-A36A-4619-A4F9-1B3EEA1D2B19}">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5027</Words>
  <Application>Microsoft Office PowerPoint</Application>
  <PresentationFormat>Widescreen</PresentationFormat>
  <Paragraphs>495</Paragraphs>
  <Slides>63</Slides>
  <Notes>16</Notes>
  <HiddenSlides>0</HiddenSlides>
  <MMClips>0</MMClips>
  <ScaleCrop>false</ScaleCrop>
  <HeadingPairs>
    <vt:vector size="4" baseType="variant">
      <vt:variant>
        <vt:lpstr>Theme</vt:lpstr>
      </vt:variant>
      <vt:variant>
        <vt:i4>3</vt:i4>
      </vt:variant>
      <vt:variant>
        <vt:lpstr>Slide Titles</vt:lpstr>
      </vt:variant>
      <vt:variant>
        <vt:i4>63</vt:i4>
      </vt:variant>
    </vt:vector>
  </HeadingPairs>
  <TitlesOfParts>
    <vt:vector size="66" baseType="lpstr">
      <vt:lpstr>Office Theme</vt:lpstr>
      <vt:lpstr>2_Office Theme</vt:lpstr>
      <vt:lpstr>4_Office Theme</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tempted to think of a saint, a holy one, as someone who is 'good', but Jesus speaks of people who are 'blessed’. How are you blessed?   The 'holy ones' are actually to love their enemies.  Jesus' words to his saints would be tested to the limit in his own life.  How are you tested?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34</cp:revision>
  <cp:lastPrinted>2019-01-02T23:00:29Z</cp:lastPrinted>
  <dcterms:created xsi:type="dcterms:W3CDTF">2018-08-20T02:08:08Z</dcterms:created>
  <dcterms:modified xsi:type="dcterms:W3CDTF">2025-11-01T22:14:41Z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0x01010067999BE31A5853479B8E37FC991E0AB2</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