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7"/>
  </p:notesMasterIdLst>
  <p:sldIdLst>
    <p:sldId id="1665" r:id="rId2"/>
    <p:sldId id="1667" r:id="rId3"/>
    <p:sldId id="1581" r:id="rId4"/>
    <p:sldId id="1639" r:id="rId5"/>
    <p:sldId id="1640" r:id="rId6"/>
    <p:sldId id="1641" r:id="rId7"/>
    <p:sldId id="1642" r:id="rId8"/>
    <p:sldId id="1643" r:id="rId9"/>
    <p:sldId id="1645" r:id="rId10"/>
    <p:sldId id="1633" r:id="rId11"/>
    <p:sldId id="1646" r:id="rId12"/>
    <p:sldId id="1663" r:id="rId13"/>
    <p:sldId id="1662" r:id="rId14"/>
    <p:sldId id="1668" r:id="rId15"/>
    <p:sldId id="1664" r:id="rId16"/>
    <p:sldId id="1669" r:id="rId17"/>
    <p:sldId id="1666" r:id="rId18"/>
    <p:sldId id="1670" r:id="rId19"/>
    <p:sldId id="1671" r:id="rId20"/>
    <p:sldId id="1672" r:id="rId21"/>
    <p:sldId id="1673" r:id="rId22"/>
    <p:sldId id="1674" r:id="rId23"/>
    <p:sldId id="1675" r:id="rId24"/>
    <p:sldId id="1677" r:id="rId25"/>
    <p:sldId id="1678" r:id="rId26"/>
  </p:sldIdLst>
  <p:sldSz cx="12192000" cy="6858000"/>
  <p:notesSz cx="6858000" cy="9144000"/>
  <p:embeddedFontLst>
    <p:embeddedFont>
      <p:font typeface="Courier Prime" panose="00000809000000000000" pitchFamily="49" charset="0"/>
      <p:regular r:id="rId28"/>
      <p:bold r:id="rId29"/>
      <p:italic r:id="rId30"/>
      <p:boldItalic r:id="rId31"/>
    </p:embeddedFont>
    <p:embeddedFont>
      <p:font typeface="Gill Sans MT" panose="020B0502020104020203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420"/>
    <a:srgbClr val="EEDFCA"/>
    <a:srgbClr val="F0E0CC"/>
    <a:srgbClr val="EEE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B0CD9-65A8-4377-A742-9F4CB12FBCC2}" v="30" dt="2025-11-02T14:07:33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14"/>
    <p:restoredTop sz="94694"/>
  </p:normalViewPr>
  <p:slideViewPr>
    <p:cSldViewPr snapToGrid="0">
      <p:cViewPr varScale="1">
        <p:scale>
          <a:sx n="84" d="100"/>
          <a:sy n="84" d="100"/>
        </p:scale>
        <p:origin x="75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Stockdale" userId="159b2cbb5646a6db" providerId="LiveId" clId="{9EAF943D-1EDF-4F38-83F5-599659E39DBE}"/>
    <pc:docChg chg="undo custSel addSld delSld modSld sldOrd">
      <pc:chgData name="Jack Stockdale" userId="159b2cbb5646a6db" providerId="LiveId" clId="{9EAF943D-1EDF-4F38-83F5-599659E39DBE}" dt="2025-11-02T14:07:33.107" v="1169"/>
      <pc:docMkLst>
        <pc:docMk/>
      </pc:docMkLst>
      <pc:sldChg chg="delSp modSp del mod">
        <pc:chgData name="Jack Stockdale" userId="159b2cbb5646a6db" providerId="LiveId" clId="{9EAF943D-1EDF-4F38-83F5-599659E39DBE}" dt="2025-11-02T13:18:07.096" v="919" actId="2696"/>
        <pc:sldMkLst>
          <pc:docMk/>
          <pc:sldMk cId="1550318905" sldId="259"/>
        </pc:sldMkLst>
        <pc:spChg chg="del mod">
          <ac:chgData name="Jack Stockdale" userId="159b2cbb5646a6db" providerId="LiveId" clId="{9EAF943D-1EDF-4F38-83F5-599659E39DBE}" dt="2025-11-02T11:46:11.585" v="36" actId="21"/>
          <ac:spMkLst>
            <pc:docMk/>
            <pc:sldMk cId="1550318905" sldId="259"/>
            <ac:spMk id="7" creationId="{12A6C907-ADB0-F6A8-2DBA-0423E90CE2D7}"/>
          </ac:spMkLst>
        </pc:spChg>
      </pc:sldChg>
      <pc:sldChg chg="modSp del mod">
        <pc:chgData name="Jack Stockdale" userId="159b2cbb5646a6db" providerId="LiveId" clId="{9EAF943D-1EDF-4F38-83F5-599659E39DBE}" dt="2025-11-02T11:29:46.957" v="8" actId="2696"/>
        <pc:sldMkLst>
          <pc:docMk/>
          <pc:sldMk cId="200091972" sldId="1313"/>
        </pc:sldMkLst>
        <pc:spChg chg="mod">
          <ac:chgData name="Jack Stockdale" userId="159b2cbb5646a6db" providerId="LiveId" clId="{9EAF943D-1EDF-4F38-83F5-599659E39DBE}" dt="2025-11-02T11:27:17.148" v="5" actId="20577"/>
          <ac:spMkLst>
            <pc:docMk/>
            <pc:sldMk cId="200091972" sldId="1313"/>
            <ac:spMk id="2" creationId="{0C9E153C-FF4D-E1C6-13CA-6DCBAA3E37EA}"/>
          </ac:spMkLst>
        </pc:spChg>
      </pc:sldChg>
      <pc:sldChg chg="del">
        <pc:chgData name="Jack Stockdale" userId="159b2cbb5646a6db" providerId="LiveId" clId="{9EAF943D-1EDF-4F38-83F5-599659E39DBE}" dt="2025-11-02T12:57:06.524" v="721" actId="2696"/>
        <pc:sldMkLst>
          <pc:docMk/>
          <pc:sldMk cId="3909608964" sldId="1517"/>
        </pc:sldMkLst>
      </pc:sldChg>
      <pc:sldChg chg="del">
        <pc:chgData name="Jack Stockdale" userId="159b2cbb5646a6db" providerId="LiveId" clId="{9EAF943D-1EDF-4F38-83F5-599659E39DBE}" dt="2025-11-02T11:41:05.037" v="26" actId="2696"/>
        <pc:sldMkLst>
          <pc:docMk/>
          <pc:sldMk cId="3404582805" sldId="1527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141062684" sldId="1543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2850050155" sldId="1544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418803992" sldId="1545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642853635" sldId="1546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819317230" sldId="1547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2557849230" sldId="1548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2321698452" sldId="1549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606622490" sldId="1552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434150092" sldId="1553"/>
        </pc:sldMkLst>
      </pc:sldChg>
      <pc:sldChg chg="del">
        <pc:chgData name="Jack Stockdale" userId="159b2cbb5646a6db" providerId="LiveId" clId="{9EAF943D-1EDF-4F38-83F5-599659E39DBE}" dt="2025-11-02T12:58:03.021" v="725" actId="2696"/>
        <pc:sldMkLst>
          <pc:docMk/>
          <pc:sldMk cId="983569911" sldId="1554"/>
        </pc:sldMkLst>
      </pc:sldChg>
      <pc:sldChg chg="del">
        <pc:chgData name="Jack Stockdale" userId="159b2cbb5646a6db" providerId="LiveId" clId="{9EAF943D-1EDF-4F38-83F5-599659E39DBE}" dt="2025-11-02T12:58:06.380" v="728" actId="2696"/>
        <pc:sldMkLst>
          <pc:docMk/>
          <pc:sldMk cId="3155662086" sldId="1555"/>
        </pc:sldMkLst>
      </pc:sldChg>
      <pc:sldChg chg="del">
        <pc:chgData name="Jack Stockdale" userId="159b2cbb5646a6db" providerId="LiveId" clId="{9EAF943D-1EDF-4F38-83F5-599659E39DBE}" dt="2025-11-02T12:58:07.217" v="729" actId="2696"/>
        <pc:sldMkLst>
          <pc:docMk/>
          <pc:sldMk cId="1323301574" sldId="1557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243208705" sldId="1558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2267545484" sldId="1559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419592932" sldId="1560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2615682384" sldId="1561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320267797" sldId="1562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663836034" sldId="1563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169740667" sldId="1564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997497513" sldId="1565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098844227" sldId="1566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624965403" sldId="1567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664323318" sldId="1568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316713835" sldId="1570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669640117" sldId="1571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4199062330" sldId="1572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623810404" sldId="1576"/>
        </pc:sldMkLst>
      </pc:sldChg>
      <pc:sldChg chg="del">
        <pc:chgData name="Jack Stockdale" userId="159b2cbb5646a6db" providerId="LiveId" clId="{9EAF943D-1EDF-4F38-83F5-599659E39DBE}" dt="2025-11-02T12:57:02.509" v="719" actId="2696"/>
        <pc:sldMkLst>
          <pc:docMk/>
          <pc:sldMk cId="3719874783" sldId="1580"/>
        </pc:sldMkLst>
      </pc:sldChg>
      <pc:sldChg chg="ord">
        <pc:chgData name="Jack Stockdale" userId="159b2cbb5646a6db" providerId="LiveId" clId="{9EAF943D-1EDF-4F38-83F5-599659E39DBE}" dt="2025-11-02T13:03:47.989" v="734"/>
        <pc:sldMkLst>
          <pc:docMk/>
          <pc:sldMk cId="2631251799" sldId="1581"/>
        </pc:sldMkLst>
      </pc:sldChg>
      <pc:sldChg chg="del">
        <pc:chgData name="Jack Stockdale" userId="159b2cbb5646a6db" providerId="LiveId" clId="{9EAF943D-1EDF-4F38-83F5-599659E39DBE}" dt="2025-11-02T12:58:10.933" v="730" actId="2696"/>
        <pc:sldMkLst>
          <pc:docMk/>
          <pc:sldMk cId="3828485971" sldId="1582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240547331" sldId="1583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2765250914" sldId="1584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225044920" sldId="1586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977416111" sldId="1587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587190466" sldId="1588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391861317" sldId="1590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847132756" sldId="1591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985132107" sldId="1592"/>
        </pc:sldMkLst>
      </pc:sldChg>
      <pc:sldChg chg="del">
        <pc:chgData name="Jack Stockdale" userId="159b2cbb5646a6db" providerId="LiveId" clId="{9EAF943D-1EDF-4F38-83F5-599659E39DBE}" dt="2025-11-02T12:58:03.255" v="726" actId="2696"/>
        <pc:sldMkLst>
          <pc:docMk/>
          <pc:sldMk cId="4891787" sldId="1593"/>
        </pc:sldMkLst>
      </pc:sldChg>
      <pc:sldChg chg="del">
        <pc:chgData name="Jack Stockdale" userId="159b2cbb5646a6db" providerId="LiveId" clId="{9EAF943D-1EDF-4F38-83F5-599659E39DBE}" dt="2025-11-02T12:58:01.096" v="723" actId="2696"/>
        <pc:sldMkLst>
          <pc:docMk/>
          <pc:sldMk cId="4123073925" sldId="1594"/>
        </pc:sldMkLst>
      </pc:sldChg>
      <pc:sldChg chg="del">
        <pc:chgData name="Jack Stockdale" userId="159b2cbb5646a6db" providerId="LiveId" clId="{9EAF943D-1EDF-4F38-83F5-599659E39DBE}" dt="2025-11-02T12:58:02.127" v="724" actId="2696"/>
        <pc:sldMkLst>
          <pc:docMk/>
          <pc:sldMk cId="2306174001" sldId="1595"/>
        </pc:sldMkLst>
      </pc:sldChg>
      <pc:sldChg chg="del">
        <pc:chgData name="Jack Stockdale" userId="159b2cbb5646a6db" providerId="LiveId" clId="{9EAF943D-1EDF-4F38-83F5-599659E39DBE}" dt="2025-11-02T12:58:04.791" v="727" actId="2696"/>
        <pc:sldMkLst>
          <pc:docMk/>
          <pc:sldMk cId="2541723245" sldId="1596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80528799" sldId="1597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2879575997" sldId="1598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962400496" sldId="1599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2990448112" sldId="1600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020332827" sldId="1601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4226321254" sldId="1603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027843632" sldId="1604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378129891" sldId="1605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929278472" sldId="1606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0061073" sldId="1608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827758502" sldId="1609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2345022260" sldId="1610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584243809" sldId="1611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332007148" sldId="1612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2034851819" sldId="1613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584477110" sldId="1614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517788739" sldId="1615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921451776" sldId="1616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052415133" sldId="1617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849548136" sldId="1618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669486758" sldId="1619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2837313202" sldId="1620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905859675" sldId="1621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639636494" sldId="1622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1875620596" sldId="1623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641107440" sldId="1624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617894993" sldId="1625"/>
        </pc:sldMkLst>
      </pc:sldChg>
      <pc:sldChg chg="del">
        <pc:chgData name="Jack Stockdale" userId="159b2cbb5646a6db" providerId="LiveId" clId="{9EAF943D-1EDF-4F38-83F5-599659E39DBE}" dt="2025-11-02T12:57:49.029" v="722" actId="2696"/>
        <pc:sldMkLst>
          <pc:docMk/>
          <pc:sldMk cId="3406064232" sldId="1626"/>
        </pc:sldMkLst>
      </pc:sldChg>
      <pc:sldChg chg="del">
        <pc:chgData name="Jack Stockdale" userId="159b2cbb5646a6db" providerId="LiveId" clId="{9EAF943D-1EDF-4F38-83F5-599659E39DBE}" dt="2025-11-02T11:41:37.468" v="27" actId="2696"/>
        <pc:sldMkLst>
          <pc:docMk/>
          <pc:sldMk cId="4218980786" sldId="1627"/>
        </pc:sldMkLst>
      </pc:sldChg>
      <pc:sldChg chg="addSp delSp modSp del mod">
        <pc:chgData name="Jack Stockdale" userId="159b2cbb5646a6db" providerId="LiveId" clId="{9EAF943D-1EDF-4F38-83F5-599659E39DBE}" dt="2025-11-02T13:09:18.220" v="918" actId="2696"/>
        <pc:sldMkLst>
          <pc:docMk/>
          <pc:sldMk cId="3945214904" sldId="1628"/>
        </pc:sldMkLst>
        <pc:spChg chg="mod">
          <ac:chgData name="Jack Stockdale" userId="159b2cbb5646a6db" providerId="LiveId" clId="{9EAF943D-1EDF-4F38-83F5-599659E39DBE}" dt="2025-11-02T11:29:52.745" v="14" actId="20577"/>
          <ac:spMkLst>
            <pc:docMk/>
            <pc:sldMk cId="3945214904" sldId="1628"/>
            <ac:spMk id="2" creationId="{6DDAB07D-2376-FE91-09EC-4227B8D9CE1D}"/>
          </ac:spMkLst>
        </pc:spChg>
        <pc:spChg chg="del">
          <ac:chgData name="Jack Stockdale" userId="159b2cbb5646a6db" providerId="LiveId" clId="{9EAF943D-1EDF-4F38-83F5-599659E39DBE}" dt="2025-11-02T11:29:34.601" v="6" actId="21"/>
          <ac:spMkLst>
            <pc:docMk/>
            <pc:sldMk cId="3945214904" sldId="1628"/>
            <ac:spMk id="3" creationId="{CC808E57-6C9A-BD6D-8A88-E4EB9A50E4E2}"/>
          </ac:spMkLst>
        </pc:spChg>
        <pc:spChg chg="mod">
          <ac:chgData name="Jack Stockdale" userId="159b2cbb5646a6db" providerId="LiveId" clId="{9EAF943D-1EDF-4F38-83F5-599659E39DBE}" dt="2025-11-02T12:50:41.208" v="614" actId="20577"/>
          <ac:spMkLst>
            <pc:docMk/>
            <pc:sldMk cId="3945214904" sldId="1628"/>
            <ac:spMk id="4" creationId="{0263F9AC-1F6D-07F8-95E6-8F6EAAC5B22E}"/>
          </ac:spMkLst>
        </pc:spChg>
        <pc:spChg chg="add del mod">
          <ac:chgData name="Jack Stockdale" userId="159b2cbb5646a6db" providerId="LiveId" clId="{9EAF943D-1EDF-4F38-83F5-599659E39DBE}" dt="2025-11-02T11:29:38.854" v="7" actId="21"/>
          <ac:spMkLst>
            <pc:docMk/>
            <pc:sldMk cId="3945214904" sldId="1628"/>
            <ac:spMk id="6" creationId="{90D107F3-AC83-F9EA-8B69-7A8F55ABED37}"/>
          </ac:spMkLst>
        </pc:spChg>
      </pc:sldChg>
      <pc:sldChg chg="add">
        <pc:chgData name="Jack Stockdale" userId="159b2cbb5646a6db" providerId="LiveId" clId="{9EAF943D-1EDF-4F38-83F5-599659E39DBE}" dt="2025-11-02T14:00:13.778" v="940"/>
        <pc:sldMkLst>
          <pc:docMk/>
          <pc:sldMk cId="762520208" sldId="1633"/>
        </pc:sldMkLst>
      </pc:sldChg>
      <pc:sldChg chg="modSp del mod">
        <pc:chgData name="Jack Stockdale" userId="159b2cbb5646a6db" providerId="LiveId" clId="{9EAF943D-1EDF-4F38-83F5-599659E39DBE}" dt="2025-11-02T13:59:52.724" v="939" actId="2696"/>
        <pc:sldMkLst>
          <pc:docMk/>
          <pc:sldMk cId="2442367098" sldId="1633"/>
        </pc:sldMkLst>
        <pc:spChg chg="mod">
          <ac:chgData name="Jack Stockdale" userId="159b2cbb5646a6db" providerId="LiveId" clId="{9EAF943D-1EDF-4F38-83F5-599659E39DBE}" dt="2025-11-02T13:56:48.548" v="928" actId="20577"/>
          <ac:spMkLst>
            <pc:docMk/>
            <pc:sldMk cId="2442367098" sldId="1633"/>
            <ac:spMk id="2" creationId="{D6F983CB-8A0D-D4F9-B938-8202BF8FB3DF}"/>
          </ac:spMkLst>
        </pc:spChg>
        <pc:spChg chg="mod">
          <ac:chgData name="Jack Stockdale" userId="159b2cbb5646a6db" providerId="LiveId" clId="{9EAF943D-1EDF-4F38-83F5-599659E39DBE}" dt="2025-11-02T13:56:56.327" v="933" actId="20577"/>
          <ac:spMkLst>
            <pc:docMk/>
            <pc:sldMk cId="2442367098" sldId="1633"/>
            <ac:spMk id="4" creationId="{B516AFEE-C97F-1457-628D-189A19B07AE6}"/>
          </ac:spMkLst>
        </pc:spChg>
      </pc:sldChg>
      <pc:sldChg chg="del">
        <pc:chgData name="Jack Stockdale" userId="159b2cbb5646a6db" providerId="LiveId" clId="{9EAF943D-1EDF-4F38-83F5-599659E39DBE}" dt="2025-11-02T11:30:21.061" v="15" actId="2696"/>
        <pc:sldMkLst>
          <pc:docMk/>
          <pc:sldMk cId="794278372" sldId="1635"/>
        </pc:sldMkLst>
      </pc:sldChg>
      <pc:sldChg chg="del">
        <pc:chgData name="Jack Stockdale" userId="159b2cbb5646a6db" providerId="LiveId" clId="{9EAF943D-1EDF-4F38-83F5-599659E39DBE}" dt="2025-11-02T11:30:22.492" v="16" actId="2696"/>
        <pc:sldMkLst>
          <pc:docMk/>
          <pc:sldMk cId="3315213719" sldId="1636"/>
        </pc:sldMkLst>
      </pc:sldChg>
      <pc:sldChg chg="del">
        <pc:chgData name="Jack Stockdale" userId="159b2cbb5646a6db" providerId="LiveId" clId="{9EAF943D-1EDF-4F38-83F5-599659E39DBE}" dt="2025-11-02T11:30:24.267" v="17" actId="2696"/>
        <pc:sldMkLst>
          <pc:docMk/>
          <pc:sldMk cId="683529269" sldId="1637"/>
        </pc:sldMkLst>
      </pc:sldChg>
      <pc:sldChg chg="modSp del mod">
        <pc:chgData name="Jack Stockdale" userId="159b2cbb5646a6db" providerId="LiveId" clId="{9EAF943D-1EDF-4F38-83F5-599659E39DBE}" dt="2025-11-02T11:38:17.563" v="25" actId="2696"/>
        <pc:sldMkLst>
          <pc:docMk/>
          <pc:sldMk cId="1047066072" sldId="1638"/>
        </pc:sldMkLst>
        <pc:spChg chg="mod">
          <ac:chgData name="Jack Stockdale" userId="159b2cbb5646a6db" providerId="LiveId" clId="{9EAF943D-1EDF-4F38-83F5-599659E39DBE}" dt="2025-11-02T11:30:32.613" v="23" actId="20577"/>
          <ac:spMkLst>
            <pc:docMk/>
            <pc:sldMk cId="1047066072" sldId="1638"/>
            <ac:spMk id="2" creationId="{4E163E62-9A07-1493-ABF7-E2ED7F1532CF}"/>
          </ac:spMkLst>
        </pc:spChg>
      </pc:sldChg>
      <pc:sldChg chg="modSp del mod">
        <pc:chgData name="Jack Stockdale" userId="159b2cbb5646a6db" providerId="LiveId" clId="{9EAF943D-1EDF-4F38-83F5-599659E39DBE}" dt="2025-11-02T13:59:52.724" v="939" actId="2696"/>
        <pc:sldMkLst>
          <pc:docMk/>
          <pc:sldMk cId="3590150820" sldId="1639"/>
        </pc:sldMkLst>
        <pc:spChg chg="mod">
          <ac:chgData name="Jack Stockdale" userId="159b2cbb5646a6db" providerId="LiveId" clId="{9EAF943D-1EDF-4F38-83F5-599659E39DBE}" dt="2025-11-02T12:52:49.757" v="642" actId="20577"/>
          <ac:spMkLst>
            <pc:docMk/>
            <pc:sldMk cId="3590150820" sldId="1639"/>
            <ac:spMk id="2" creationId="{E8839C54-E080-0816-A3CF-5B4BD08D236B}"/>
          </ac:spMkLst>
        </pc:spChg>
        <pc:spChg chg="mod">
          <ac:chgData name="Jack Stockdale" userId="159b2cbb5646a6db" providerId="LiveId" clId="{9EAF943D-1EDF-4F38-83F5-599659E39DBE}" dt="2025-11-02T12:51:16.098" v="619" actId="20577"/>
          <ac:spMkLst>
            <pc:docMk/>
            <pc:sldMk cId="3590150820" sldId="1639"/>
            <ac:spMk id="4" creationId="{22B236C3-40B1-263D-A33F-5D2B2E2AF3B5}"/>
          </ac:spMkLst>
        </pc:spChg>
      </pc:sldChg>
      <pc:sldChg chg="add">
        <pc:chgData name="Jack Stockdale" userId="159b2cbb5646a6db" providerId="LiveId" clId="{9EAF943D-1EDF-4F38-83F5-599659E39DBE}" dt="2025-11-02T14:00:13.778" v="940"/>
        <pc:sldMkLst>
          <pc:docMk/>
          <pc:sldMk cId="3731682353" sldId="1639"/>
        </pc:sldMkLst>
      </pc:sldChg>
      <pc:sldChg chg="add">
        <pc:chgData name="Jack Stockdale" userId="159b2cbb5646a6db" providerId="LiveId" clId="{9EAF943D-1EDF-4F38-83F5-599659E39DBE}" dt="2025-11-02T14:00:13.778" v="940"/>
        <pc:sldMkLst>
          <pc:docMk/>
          <pc:sldMk cId="354717909" sldId="1640"/>
        </pc:sldMkLst>
      </pc:sldChg>
      <pc:sldChg chg="modSp del mod">
        <pc:chgData name="Jack Stockdale" userId="159b2cbb5646a6db" providerId="LiveId" clId="{9EAF943D-1EDF-4F38-83F5-599659E39DBE}" dt="2025-11-02T13:59:52.724" v="939" actId="2696"/>
        <pc:sldMkLst>
          <pc:docMk/>
          <pc:sldMk cId="2213069991" sldId="1640"/>
        </pc:sldMkLst>
        <pc:spChg chg="mod">
          <ac:chgData name="Jack Stockdale" userId="159b2cbb5646a6db" providerId="LiveId" clId="{9EAF943D-1EDF-4F38-83F5-599659E39DBE}" dt="2025-11-02T12:52:56.407" v="648" actId="20577"/>
          <ac:spMkLst>
            <pc:docMk/>
            <pc:sldMk cId="2213069991" sldId="1640"/>
            <ac:spMk id="2" creationId="{1AECD21C-1AB1-DC00-252A-59F2A000288C}"/>
          </ac:spMkLst>
        </pc:spChg>
        <pc:spChg chg="mod">
          <ac:chgData name="Jack Stockdale" userId="159b2cbb5646a6db" providerId="LiveId" clId="{9EAF943D-1EDF-4F38-83F5-599659E39DBE}" dt="2025-11-02T12:51:27.187" v="622" actId="20577"/>
          <ac:spMkLst>
            <pc:docMk/>
            <pc:sldMk cId="2213069991" sldId="1640"/>
            <ac:spMk id="4" creationId="{8607A424-4E99-BB58-BCB7-14F62F34CDF2}"/>
          </ac:spMkLst>
        </pc:spChg>
      </pc:sldChg>
      <pc:sldChg chg="add">
        <pc:chgData name="Jack Stockdale" userId="159b2cbb5646a6db" providerId="LiveId" clId="{9EAF943D-1EDF-4F38-83F5-599659E39DBE}" dt="2025-11-02T14:00:13.778" v="940"/>
        <pc:sldMkLst>
          <pc:docMk/>
          <pc:sldMk cId="386643408" sldId="1641"/>
        </pc:sldMkLst>
      </pc:sldChg>
      <pc:sldChg chg="modSp del mod">
        <pc:chgData name="Jack Stockdale" userId="159b2cbb5646a6db" providerId="LiveId" clId="{9EAF943D-1EDF-4F38-83F5-599659E39DBE}" dt="2025-11-02T13:59:52.724" v="939" actId="2696"/>
        <pc:sldMkLst>
          <pc:docMk/>
          <pc:sldMk cId="3917776952" sldId="1641"/>
        </pc:sldMkLst>
        <pc:spChg chg="mod">
          <ac:chgData name="Jack Stockdale" userId="159b2cbb5646a6db" providerId="LiveId" clId="{9EAF943D-1EDF-4F38-83F5-599659E39DBE}" dt="2025-11-02T12:53:27.351" v="657" actId="20577"/>
          <ac:spMkLst>
            <pc:docMk/>
            <pc:sldMk cId="3917776952" sldId="1641"/>
            <ac:spMk id="2" creationId="{56276E79-FB25-6754-75AC-DFE9D2DA531D}"/>
          </ac:spMkLst>
        </pc:spChg>
        <pc:spChg chg="mod">
          <ac:chgData name="Jack Stockdale" userId="159b2cbb5646a6db" providerId="LiveId" clId="{9EAF943D-1EDF-4F38-83F5-599659E39DBE}" dt="2025-11-02T12:53:15.937" v="651" actId="20577"/>
          <ac:spMkLst>
            <pc:docMk/>
            <pc:sldMk cId="3917776952" sldId="1641"/>
            <ac:spMk id="4" creationId="{216993BF-4720-C3A6-7205-9542453C84CE}"/>
          </ac:spMkLst>
        </pc:spChg>
      </pc:sldChg>
      <pc:sldChg chg="modSp del mod">
        <pc:chgData name="Jack Stockdale" userId="159b2cbb5646a6db" providerId="LiveId" clId="{9EAF943D-1EDF-4F38-83F5-599659E39DBE}" dt="2025-11-02T13:59:52.724" v="939" actId="2696"/>
        <pc:sldMkLst>
          <pc:docMk/>
          <pc:sldMk cId="369918045" sldId="1642"/>
        </pc:sldMkLst>
        <pc:spChg chg="mod">
          <ac:chgData name="Jack Stockdale" userId="159b2cbb5646a6db" providerId="LiveId" clId="{9EAF943D-1EDF-4F38-83F5-599659E39DBE}" dt="2025-11-02T12:53:36.484" v="663" actId="20577"/>
          <ac:spMkLst>
            <pc:docMk/>
            <pc:sldMk cId="369918045" sldId="1642"/>
            <ac:spMk id="2" creationId="{FF3066A3-9425-8970-F81C-3F35603E7084}"/>
          </ac:spMkLst>
        </pc:spChg>
        <pc:spChg chg="mod">
          <ac:chgData name="Jack Stockdale" userId="159b2cbb5646a6db" providerId="LiveId" clId="{9EAF943D-1EDF-4F38-83F5-599659E39DBE}" dt="2025-11-02T12:51:41.332" v="625" actId="20577"/>
          <ac:spMkLst>
            <pc:docMk/>
            <pc:sldMk cId="369918045" sldId="1642"/>
            <ac:spMk id="4" creationId="{DA1DCA70-52B0-D610-1DF4-F369718D0F9E}"/>
          </ac:spMkLst>
        </pc:spChg>
      </pc:sldChg>
      <pc:sldChg chg="add">
        <pc:chgData name="Jack Stockdale" userId="159b2cbb5646a6db" providerId="LiveId" clId="{9EAF943D-1EDF-4F38-83F5-599659E39DBE}" dt="2025-11-02T14:00:13.778" v="940"/>
        <pc:sldMkLst>
          <pc:docMk/>
          <pc:sldMk cId="1470147755" sldId="1642"/>
        </pc:sldMkLst>
      </pc:sldChg>
      <pc:sldChg chg="add">
        <pc:chgData name="Jack Stockdale" userId="159b2cbb5646a6db" providerId="LiveId" clId="{9EAF943D-1EDF-4F38-83F5-599659E39DBE}" dt="2025-11-02T14:00:13.778" v="940"/>
        <pc:sldMkLst>
          <pc:docMk/>
          <pc:sldMk cId="983801361" sldId="1643"/>
        </pc:sldMkLst>
      </pc:sldChg>
      <pc:sldChg chg="modSp del mod">
        <pc:chgData name="Jack Stockdale" userId="159b2cbb5646a6db" providerId="LiveId" clId="{9EAF943D-1EDF-4F38-83F5-599659E39DBE}" dt="2025-11-02T13:59:52.724" v="939" actId="2696"/>
        <pc:sldMkLst>
          <pc:docMk/>
          <pc:sldMk cId="1331238328" sldId="1643"/>
        </pc:sldMkLst>
        <pc:spChg chg="mod">
          <ac:chgData name="Jack Stockdale" userId="159b2cbb5646a6db" providerId="LiveId" clId="{9EAF943D-1EDF-4F38-83F5-599659E39DBE}" dt="2025-11-02T12:53:48.574" v="669" actId="20577"/>
          <ac:spMkLst>
            <pc:docMk/>
            <pc:sldMk cId="1331238328" sldId="1643"/>
            <ac:spMk id="2" creationId="{7A129E37-4BCE-5824-1753-356DFBC21EF8}"/>
          </ac:spMkLst>
        </pc:spChg>
        <pc:spChg chg="mod">
          <ac:chgData name="Jack Stockdale" userId="159b2cbb5646a6db" providerId="LiveId" clId="{9EAF943D-1EDF-4F38-83F5-599659E39DBE}" dt="2025-11-02T12:51:54.099" v="630" actId="20577"/>
          <ac:spMkLst>
            <pc:docMk/>
            <pc:sldMk cId="1331238328" sldId="1643"/>
            <ac:spMk id="4" creationId="{1E4F4531-9E5A-E646-71C3-5AFBE93ED0A9}"/>
          </ac:spMkLst>
        </pc:spChg>
      </pc:sldChg>
      <pc:sldChg chg="add">
        <pc:chgData name="Jack Stockdale" userId="159b2cbb5646a6db" providerId="LiveId" clId="{9EAF943D-1EDF-4F38-83F5-599659E39DBE}" dt="2025-11-02T14:00:13.778" v="940"/>
        <pc:sldMkLst>
          <pc:docMk/>
          <pc:sldMk cId="10845760" sldId="1645"/>
        </pc:sldMkLst>
      </pc:sldChg>
      <pc:sldChg chg="modSp del mod">
        <pc:chgData name="Jack Stockdale" userId="159b2cbb5646a6db" providerId="LiveId" clId="{9EAF943D-1EDF-4F38-83F5-599659E39DBE}" dt="2025-11-02T13:59:52.724" v="939" actId="2696"/>
        <pc:sldMkLst>
          <pc:docMk/>
          <pc:sldMk cId="4039860402" sldId="1645"/>
        </pc:sldMkLst>
        <pc:spChg chg="mod">
          <ac:chgData name="Jack Stockdale" userId="159b2cbb5646a6db" providerId="LiveId" clId="{9EAF943D-1EDF-4F38-83F5-599659E39DBE}" dt="2025-11-02T12:53:56.862" v="675" actId="20577"/>
          <ac:spMkLst>
            <pc:docMk/>
            <pc:sldMk cId="4039860402" sldId="1645"/>
            <ac:spMk id="2" creationId="{3F9DB866-7697-DB44-55C8-3735978DCF8E}"/>
          </ac:spMkLst>
        </pc:spChg>
        <pc:spChg chg="mod">
          <ac:chgData name="Jack Stockdale" userId="159b2cbb5646a6db" providerId="LiveId" clId="{9EAF943D-1EDF-4F38-83F5-599659E39DBE}" dt="2025-11-02T12:52:03.657" v="633" actId="20577"/>
          <ac:spMkLst>
            <pc:docMk/>
            <pc:sldMk cId="4039860402" sldId="1645"/>
            <ac:spMk id="4" creationId="{CB8CA55E-46A5-A1E2-F106-5F348C6BD584}"/>
          </ac:spMkLst>
        </pc:spChg>
      </pc:sldChg>
      <pc:sldChg chg="add">
        <pc:chgData name="Jack Stockdale" userId="159b2cbb5646a6db" providerId="LiveId" clId="{9EAF943D-1EDF-4F38-83F5-599659E39DBE}" dt="2025-11-02T14:00:13.778" v="940"/>
        <pc:sldMkLst>
          <pc:docMk/>
          <pc:sldMk cId="454875647" sldId="1646"/>
        </pc:sldMkLst>
      </pc:sldChg>
      <pc:sldChg chg="modSp del mod">
        <pc:chgData name="Jack Stockdale" userId="159b2cbb5646a6db" providerId="LiveId" clId="{9EAF943D-1EDF-4F38-83F5-599659E39DBE}" dt="2025-11-02T13:59:52.724" v="939" actId="2696"/>
        <pc:sldMkLst>
          <pc:docMk/>
          <pc:sldMk cId="1083380636" sldId="1646"/>
        </pc:sldMkLst>
        <pc:spChg chg="mod">
          <ac:chgData name="Jack Stockdale" userId="159b2cbb5646a6db" providerId="LiveId" clId="{9EAF943D-1EDF-4F38-83F5-599659E39DBE}" dt="2025-11-02T12:54:15.900" v="684" actId="20577"/>
          <ac:spMkLst>
            <pc:docMk/>
            <pc:sldMk cId="1083380636" sldId="1646"/>
            <ac:spMk id="2" creationId="{0824DF81-348D-F1A9-764C-27A944BAE384}"/>
          </ac:spMkLst>
        </pc:spChg>
      </pc:sldChg>
      <pc:sldChg chg="del">
        <pc:chgData name="Jack Stockdale" userId="159b2cbb5646a6db" providerId="LiveId" clId="{9EAF943D-1EDF-4F38-83F5-599659E39DBE}" dt="2025-11-02T12:56:13.041" v="705" actId="2696"/>
        <pc:sldMkLst>
          <pc:docMk/>
          <pc:sldMk cId="189284507" sldId="1647"/>
        </pc:sldMkLst>
      </pc:sldChg>
      <pc:sldChg chg="del">
        <pc:chgData name="Jack Stockdale" userId="159b2cbb5646a6db" providerId="LiveId" clId="{9EAF943D-1EDF-4F38-83F5-599659E39DBE}" dt="2025-11-02T12:56:13.809" v="706" actId="2696"/>
        <pc:sldMkLst>
          <pc:docMk/>
          <pc:sldMk cId="1946592852" sldId="1648"/>
        </pc:sldMkLst>
      </pc:sldChg>
      <pc:sldChg chg="del">
        <pc:chgData name="Jack Stockdale" userId="159b2cbb5646a6db" providerId="LiveId" clId="{9EAF943D-1EDF-4F38-83F5-599659E39DBE}" dt="2025-11-02T12:56:15.040" v="707" actId="2696"/>
        <pc:sldMkLst>
          <pc:docMk/>
          <pc:sldMk cId="2878952816" sldId="1649"/>
        </pc:sldMkLst>
      </pc:sldChg>
      <pc:sldChg chg="del">
        <pc:chgData name="Jack Stockdale" userId="159b2cbb5646a6db" providerId="LiveId" clId="{9EAF943D-1EDF-4F38-83F5-599659E39DBE}" dt="2025-11-02T12:56:15.884" v="708" actId="2696"/>
        <pc:sldMkLst>
          <pc:docMk/>
          <pc:sldMk cId="2848300429" sldId="1650"/>
        </pc:sldMkLst>
      </pc:sldChg>
      <pc:sldChg chg="del">
        <pc:chgData name="Jack Stockdale" userId="159b2cbb5646a6db" providerId="LiveId" clId="{9EAF943D-1EDF-4F38-83F5-599659E39DBE}" dt="2025-11-02T12:56:16.740" v="709" actId="2696"/>
        <pc:sldMkLst>
          <pc:docMk/>
          <pc:sldMk cId="3776285202" sldId="1651"/>
        </pc:sldMkLst>
      </pc:sldChg>
      <pc:sldChg chg="del">
        <pc:chgData name="Jack Stockdale" userId="159b2cbb5646a6db" providerId="LiveId" clId="{9EAF943D-1EDF-4F38-83F5-599659E39DBE}" dt="2025-11-02T12:56:17.763" v="710" actId="2696"/>
        <pc:sldMkLst>
          <pc:docMk/>
          <pc:sldMk cId="2357216010" sldId="1652"/>
        </pc:sldMkLst>
      </pc:sldChg>
      <pc:sldChg chg="del">
        <pc:chgData name="Jack Stockdale" userId="159b2cbb5646a6db" providerId="LiveId" clId="{9EAF943D-1EDF-4F38-83F5-599659E39DBE}" dt="2025-11-02T12:56:19.071" v="711" actId="2696"/>
        <pc:sldMkLst>
          <pc:docMk/>
          <pc:sldMk cId="966223715" sldId="1653"/>
        </pc:sldMkLst>
      </pc:sldChg>
      <pc:sldChg chg="del">
        <pc:chgData name="Jack Stockdale" userId="159b2cbb5646a6db" providerId="LiveId" clId="{9EAF943D-1EDF-4F38-83F5-599659E39DBE}" dt="2025-11-02T12:56:20.624" v="712" actId="2696"/>
        <pc:sldMkLst>
          <pc:docMk/>
          <pc:sldMk cId="1110898133" sldId="1654"/>
        </pc:sldMkLst>
      </pc:sldChg>
      <pc:sldChg chg="del">
        <pc:chgData name="Jack Stockdale" userId="159b2cbb5646a6db" providerId="LiveId" clId="{9EAF943D-1EDF-4F38-83F5-599659E39DBE}" dt="2025-11-02T12:56:27.924" v="714" actId="2696"/>
        <pc:sldMkLst>
          <pc:docMk/>
          <pc:sldMk cId="1796643236" sldId="1655"/>
        </pc:sldMkLst>
      </pc:sldChg>
      <pc:sldChg chg="del">
        <pc:chgData name="Jack Stockdale" userId="159b2cbb5646a6db" providerId="LiveId" clId="{9EAF943D-1EDF-4F38-83F5-599659E39DBE}" dt="2025-11-02T12:56:29.315" v="715" actId="2696"/>
        <pc:sldMkLst>
          <pc:docMk/>
          <pc:sldMk cId="1513236928" sldId="1656"/>
        </pc:sldMkLst>
      </pc:sldChg>
      <pc:sldChg chg="del">
        <pc:chgData name="Jack Stockdale" userId="159b2cbb5646a6db" providerId="LiveId" clId="{9EAF943D-1EDF-4F38-83F5-599659E39DBE}" dt="2025-11-02T12:56:30.520" v="716" actId="2696"/>
        <pc:sldMkLst>
          <pc:docMk/>
          <pc:sldMk cId="2052147196" sldId="1657"/>
        </pc:sldMkLst>
      </pc:sldChg>
      <pc:sldChg chg="del">
        <pc:chgData name="Jack Stockdale" userId="159b2cbb5646a6db" providerId="LiveId" clId="{9EAF943D-1EDF-4F38-83F5-599659E39DBE}" dt="2025-11-02T12:56:31.583" v="717" actId="2696"/>
        <pc:sldMkLst>
          <pc:docMk/>
          <pc:sldMk cId="3288313073" sldId="1658"/>
        </pc:sldMkLst>
      </pc:sldChg>
      <pc:sldChg chg="del">
        <pc:chgData name="Jack Stockdale" userId="159b2cbb5646a6db" providerId="LiveId" clId="{9EAF943D-1EDF-4F38-83F5-599659E39DBE}" dt="2025-11-02T12:56:32.893" v="718" actId="2696"/>
        <pc:sldMkLst>
          <pc:docMk/>
          <pc:sldMk cId="543795646" sldId="1659"/>
        </pc:sldMkLst>
      </pc:sldChg>
      <pc:sldChg chg="del">
        <pc:chgData name="Jack Stockdale" userId="159b2cbb5646a6db" providerId="LiveId" clId="{9EAF943D-1EDF-4F38-83F5-599659E39DBE}" dt="2025-11-02T12:57:04.049" v="720" actId="2696"/>
        <pc:sldMkLst>
          <pc:docMk/>
          <pc:sldMk cId="159645205" sldId="1660"/>
        </pc:sldMkLst>
      </pc:sldChg>
      <pc:sldChg chg="add del">
        <pc:chgData name="Jack Stockdale" userId="159b2cbb5646a6db" providerId="LiveId" clId="{9EAF943D-1EDF-4F38-83F5-599659E39DBE}" dt="2025-11-02T12:56:24.193" v="713" actId="2696"/>
        <pc:sldMkLst>
          <pc:docMk/>
          <pc:sldMk cId="995940003" sldId="1661"/>
        </pc:sldMkLst>
      </pc:sldChg>
      <pc:sldChg chg="addSp delSp modSp add mod">
        <pc:chgData name="Jack Stockdale" userId="159b2cbb5646a6db" providerId="LiveId" clId="{9EAF943D-1EDF-4F38-83F5-599659E39DBE}" dt="2025-11-02T11:46:55.576" v="41" actId="21"/>
        <pc:sldMkLst>
          <pc:docMk/>
          <pc:sldMk cId="467380782" sldId="1662"/>
        </pc:sldMkLst>
        <pc:spChg chg="mod">
          <ac:chgData name="Jack Stockdale" userId="159b2cbb5646a6db" providerId="LiveId" clId="{9EAF943D-1EDF-4F38-83F5-599659E39DBE}" dt="2025-11-02T11:43:10.945" v="29" actId="13926"/>
          <ac:spMkLst>
            <pc:docMk/>
            <pc:sldMk cId="467380782" sldId="1662"/>
            <ac:spMk id="5" creationId="{834D10EA-6BB1-FB6D-C461-4E01B9F778E0}"/>
          </ac:spMkLst>
        </pc:spChg>
        <pc:spChg chg="add del mod">
          <ac:chgData name="Jack Stockdale" userId="159b2cbb5646a6db" providerId="LiveId" clId="{9EAF943D-1EDF-4F38-83F5-599659E39DBE}" dt="2025-11-02T11:46:55.576" v="41" actId="21"/>
          <ac:spMkLst>
            <pc:docMk/>
            <pc:sldMk cId="467380782" sldId="1662"/>
            <ac:spMk id="7" creationId="{12A6C907-ADB0-F6A8-2DBA-0423E90CE2D7}"/>
          </ac:spMkLst>
        </pc:spChg>
      </pc:sldChg>
      <pc:sldChg chg="add">
        <pc:chgData name="Jack Stockdale" userId="159b2cbb5646a6db" providerId="LiveId" clId="{9EAF943D-1EDF-4F38-83F5-599659E39DBE}" dt="2025-11-02T14:00:13.778" v="940"/>
        <pc:sldMkLst>
          <pc:docMk/>
          <pc:sldMk cId="2074414493" sldId="1663"/>
        </pc:sldMkLst>
      </pc:sldChg>
      <pc:sldChg chg="modSp add del mod ord">
        <pc:chgData name="Jack Stockdale" userId="159b2cbb5646a6db" providerId="LiveId" clId="{9EAF943D-1EDF-4F38-83F5-599659E39DBE}" dt="2025-11-02T13:59:52.724" v="939" actId="2696"/>
        <pc:sldMkLst>
          <pc:docMk/>
          <pc:sldMk cId="3620039636" sldId="1663"/>
        </pc:sldMkLst>
        <pc:spChg chg="mod">
          <ac:chgData name="Jack Stockdale" userId="159b2cbb5646a6db" providerId="LiveId" clId="{9EAF943D-1EDF-4F38-83F5-599659E39DBE}" dt="2025-11-02T13:57:08.991" v="936" actId="20577"/>
          <ac:spMkLst>
            <pc:docMk/>
            <pc:sldMk cId="3620039636" sldId="1663"/>
            <ac:spMk id="2" creationId="{3E0825E0-84BD-72E3-E6EE-001DD582D103}"/>
          </ac:spMkLst>
        </pc:spChg>
        <pc:spChg chg="mod">
          <ac:chgData name="Jack Stockdale" userId="159b2cbb5646a6db" providerId="LiveId" clId="{9EAF943D-1EDF-4F38-83F5-599659E39DBE}" dt="2025-11-02T12:55:12.302" v="703" actId="20577"/>
          <ac:spMkLst>
            <pc:docMk/>
            <pc:sldMk cId="3620039636" sldId="1663"/>
            <ac:spMk id="7" creationId="{DE6F48C1-85A6-A7AD-4453-7E1484871F0E}"/>
          </ac:spMkLst>
        </pc:spChg>
      </pc:sldChg>
      <pc:sldChg chg="delSp modSp add mod">
        <pc:chgData name="Jack Stockdale" userId="159b2cbb5646a6db" providerId="LiveId" clId="{9EAF943D-1EDF-4F38-83F5-599659E39DBE}" dt="2025-11-02T14:02:13.513" v="944" actId="21"/>
        <pc:sldMkLst>
          <pc:docMk/>
          <pc:sldMk cId="3247941541" sldId="1664"/>
        </pc:sldMkLst>
        <pc:spChg chg="mod">
          <ac:chgData name="Jack Stockdale" userId="159b2cbb5646a6db" providerId="LiveId" clId="{9EAF943D-1EDF-4F38-83F5-599659E39DBE}" dt="2025-11-02T12:15:46.090" v="402" actId="13926"/>
          <ac:spMkLst>
            <pc:docMk/>
            <pc:sldMk cId="3247941541" sldId="1664"/>
            <ac:spMk id="5" creationId="{888C479C-A0E2-2F10-C4A7-2B1697745853}"/>
          </ac:spMkLst>
        </pc:spChg>
        <pc:spChg chg="del">
          <ac:chgData name="Jack Stockdale" userId="159b2cbb5646a6db" providerId="LiveId" clId="{9EAF943D-1EDF-4F38-83F5-599659E39DBE}" dt="2025-11-02T11:47:05.981" v="42" actId="21"/>
          <ac:spMkLst>
            <pc:docMk/>
            <pc:sldMk cId="3247941541" sldId="1664"/>
            <ac:spMk id="6" creationId="{2A77F95C-7297-DA31-29F3-91245B3DDB5E}"/>
          </ac:spMkLst>
        </pc:spChg>
        <pc:spChg chg="del mod">
          <ac:chgData name="Jack Stockdale" userId="159b2cbb5646a6db" providerId="LiveId" clId="{9EAF943D-1EDF-4F38-83F5-599659E39DBE}" dt="2025-11-02T14:02:13.513" v="944" actId="21"/>
          <ac:spMkLst>
            <pc:docMk/>
            <pc:sldMk cId="3247941541" sldId="1664"/>
            <ac:spMk id="7" creationId="{1FF0E98D-449A-A025-E4E6-1D5A05C6336D}"/>
          </ac:spMkLst>
        </pc:spChg>
      </pc:sldChg>
      <pc:sldChg chg="addSp delSp modSp add mod ord">
        <pc:chgData name="Jack Stockdale" userId="159b2cbb5646a6db" providerId="LiveId" clId="{9EAF943D-1EDF-4F38-83F5-599659E39DBE}" dt="2025-11-02T13:03:44.502" v="732"/>
        <pc:sldMkLst>
          <pc:docMk/>
          <pc:sldMk cId="2377843019" sldId="1665"/>
        </pc:sldMkLst>
        <pc:spChg chg="mod">
          <ac:chgData name="Jack Stockdale" userId="159b2cbb5646a6db" providerId="LiveId" clId="{9EAF943D-1EDF-4F38-83F5-599659E39DBE}" dt="2025-11-02T12:09:28.357" v="309" actId="1076"/>
          <ac:spMkLst>
            <pc:docMk/>
            <pc:sldMk cId="2377843019" sldId="1665"/>
            <ac:spMk id="3" creationId="{C66E9A1F-073D-70FB-92BA-0F41EAB92CBD}"/>
          </ac:spMkLst>
        </pc:spChg>
        <pc:spChg chg="add mod">
          <ac:chgData name="Jack Stockdale" userId="159b2cbb5646a6db" providerId="LiveId" clId="{9EAF943D-1EDF-4F38-83F5-599659E39DBE}" dt="2025-11-02T12:10:10.348" v="352" actId="1076"/>
          <ac:spMkLst>
            <pc:docMk/>
            <pc:sldMk cId="2377843019" sldId="1665"/>
            <ac:spMk id="4" creationId="{863050E4-B837-83C5-678C-6922F82CB8D7}"/>
          </ac:spMkLst>
        </pc:spChg>
        <pc:spChg chg="del">
          <ac:chgData name="Jack Stockdale" userId="159b2cbb5646a6db" providerId="LiveId" clId="{9EAF943D-1EDF-4F38-83F5-599659E39DBE}" dt="2025-11-02T12:06:16.960" v="234" actId="21"/>
          <ac:spMkLst>
            <pc:docMk/>
            <pc:sldMk cId="2377843019" sldId="1665"/>
            <ac:spMk id="5" creationId="{3C2CB91C-4C1F-F7E0-8AAD-5E92AB7ADFE2}"/>
          </ac:spMkLst>
        </pc:spChg>
        <pc:spChg chg="del">
          <ac:chgData name="Jack Stockdale" userId="159b2cbb5646a6db" providerId="LiveId" clId="{9EAF943D-1EDF-4F38-83F5-599659E39DBE}" dt="2025-11-02T12:07:30.171" v="258" actId="21"/>
          <ac:spMkLst>
            <pc:docMk/>
            <pc:sldMk cId="2377843019" sldId="1665"/>
            <ac:spMk id="6" creationId="{76E3CA4E-ADD2-EAB2-4C57-C3F46DB148CB}"/>
          </ac:spMkLst>
        </pc:spChg>
        <pc:spChg chg="add mod">
          <ac:chgData name="Jack Stockdale" userId="159b2cbb5646a6db" providerId="LiveId" clId="{9EAF943D-1EDF-4F38-83F5-599659E39DBE}" dt="2025-11-02T12:11:00.618" v="401" actId="1076"/>
          <ac:spMkLst>
            <pc:docMk/>
            <pc:sldMk cId="2377843019" sldId="1665"/>
            <ac:spMk id="7" creationId="{6A9C3C75-1177-331F-475C-363E1C519A6D}"/>
          </ac:spMkLst>
        </pc:spChg>
      </pc:sldChg>
      <pc:sldChg chg="add">
        <pc:chgData name="Jack Stockdale" userId="159b2cbb5646a6db" providerId="LiveId" clId="{9EAF943D-1EDF-4F38-83F5-599659E39DBE}" dt="2025-11-02T13:56:14.429" v="921"/>
        <pc:sldMkLst>
          <pc:docMk/>
          <pc:sldMk cId="107538401" sldId="1666"/>
        </pc:sldMkLst>
      </pc:sldChg>
      <pc:sldChg chg="modSp add del mod ord">
        <pc:chgData name="Jack Stockdale" userId="159b2cbb5646a6db" providerId="LiveId" clId="{9EAF943D-1EDF-4F38-83F5-599659E39DBE}" dt="2025-11-02T13:56:01.474" v="920" actId="2696"/>
        <pc:sldMkLst>
          <pc:docMk/>
          <pc:sldMk cId="2664817475" sldId="1666"/>
        </pc:sldMkLst>
        <pc:spChg chg="mod">
          <ac:chgData name="Jack Stockdale" userId="159b2cbb5646a6db" providerId="LiveId" clId="{9EAF943D-1EDF-4F38-83F5-599659E39DBE}" dt="2025-11-02T12:34:54.359" v="605" actId="1076"/>
          <ac:spMkLst>
            <pc:docMk/>
            <pc:sldMk cId="2664817475" sldId="1666"/>
            <ac:spMk id="3" creationId="{0AE26543-00A9-D2D2-166B-01A5ACEEA8DD}"/>
          </ac:spMkLst>
        </pc:spChg>
        <pc:spChg chg="mod">
          <ac:chgData name="Jack Stockdale" userId="159b2cbb5646a6db" providerId="LiveId" clId="{9EAF943D-1EDF-4F38-83F5-599659E39DBE}" dt="2025-11-02T12:34:49.369" v="604" actId="1076"/>
          <ac:spMkLst>
            <pc:docMk/>
            <pc:sldMk cId="2664817475" sldId="1666"/>
            <ac:spMk id="5" creationId="{D87FE6F8-070E-2C25-7A19-9DF8CE3E4A4A}"/>
          </ac:spMkLst>
        </pc:spChg>
      </pc:sldChg>
      <pc:sldChg chg="modSp add del mod">
        <pc:chgData name="Jack Stockdale" userId="159b2cbb5646a6db" providerId="LiveId" clId="{9EAF943D-1EDF-4F38-83F5-599659E39DBE}" dt="2025-11-02T12:56:12.092" v="704" actId="2696"/>
        <pc:sldMkLst>
          <pc:docMk/>
          <pc:sldMk cId="1583874494" sldId="1667"/>
        </pc:sldMkLst>
        <pc:spChg chg="mod">
          <ac:chgData name="Jack Stockdale" userId="159b2cbb5646a6db" providerId="LiveId" clId="{9EAF943D-1EDF-4F38-83F5-599659E39DBE}" dt="2025-11-02T12:49:07.828" v="607" actId="13926"/>
          <ac:spMkLst>
            <pc:docMk/>
            <pc:sldMk cId="1583874494" sldId="1667"/>
            <ac:spMk id="7" creationId="{D4B43BC4-BA7E-A63F-CCBD-0B9C8E9070F2}"/>
          </ac:spMkLst>
        </pc:spChg>
      </pc:sldChg>
      <pc:sldChg chg="addSp modSp add mod">
        <pc:chgData name="Jack Stockdale" userId="159b2cbb5646a6db" providerId="LiveId" clId="{9EAF943D-1EDF-4F38-83F5-599659E39DBE}" dt="2025-11-02T13:08:19.063" v="916" actId="20577"/>
        <pc:sldMkLst>
          <pc:docMk/>
          <pc:sldMk cId="1720563657" sldId="1667"/>
        </pc:sldMkLst>
        <pc:spChg chg="add mod">
          <ac:chgData name="Jack Stockdale" userId="159b2cbb5646a6db" providerId="LiveId" clId="{9EAF943D-1EDF-4F38-83F5-599659E39DBE}" dt="2025-11-02T13:08:19.063" v="916" actId="20577"/>
          <ac:spMkLst>
            <pc:docMk/>
            <pc:sldMk cId="1720563657" sldId="1667"/>
            <ac:spMk id="5" creationId="{C24674BD-6E68-CCB3-EFCD-2EF0BBCEF057}"/>
          </ac:spMkLst>
        </pc:spChg>
      </pc:sldChg>
      <pc:sldChg chg="add del">
        <pc:chgData name="Jack Stockdale" userId="159b2cbb5646a6db" providerId="LiveId" clId="{9EAF943D-1EDF-4F38-83F5-599659E39DBE}" dt="2025-11-02T13:56:01.474" v="920" actId="2696"/>
        <pc:sldMkLst>
          <pc:docMk/>
          <pc:sldMk cId="1795647535" sldId="1668"/>
        </pc:sldMkLst>
      </pc:sldChg>
      <pc:sldChg chg="add">
        <pc:chgData name="Jack Stockdale" userId="159b2cbb5646a6db" providerId="LiveId" clId="{9EAF943D-1EDF-4F38-83F5-599659E39DBE}" dt="2025-11-02T14:01:43.591" v="942"/>
        <pc:sldMkLst>
          <pc:docMk/>
          <pc:sldMk cId="1995922128" sldId="1668"/>
        </pc:sldMkLst>
      </pc:sldChg>
      <pc:sldChg chg="add del">
        <pc:chgData name="Jack Stockdale" userId="159b2cbb5646a6db" providerId="LiveId" clId="{9EAF943D-1EDF-4F38-83F5-599659E39DBE}" dt="2025-11-02T14:01:22.583" v="941" actId="2696"/>
        <pc:sldMkLst>
          <pc:docMk/>
          <pc:sldMk cId="2696398387" sldId="1668"/>
        </pc:sldMkLst>
      </pc:sldChg>
      <pc:sldChg chg="add del">
        <pc:chgData name="Jack Stockdale" userId="159b2cbb5646a6db" providerId="LiveId" clId="{9EAF943D-1EDF-4F38-83F5-599659E39DBE}" dt="2025-11-02T13:57:51.197" v="937" actId="2696"/>
        <pc:sldMkLst>
          <pc:docMk/>
          <pc:sldMk cId="3778562251" sldId="1668"/>
        </pc:sldMkLst>
      </pc:sldChg>
      <pc:sldChg chg="add">
        <pc:chgData name="Jack Stockdale" userId="159b2cbb5646a6db" providerId="LiveId" clId="{9EAF943D-1EDF-4F38-83F5-599659E39DBE}" dt="2025-11-02T14:02:07.151" v="943"/>
        <pc:sldMkLst>
          <pc:docMk/>
          <pc:sldMk cId="3549258848" sldId="1669"/>
        </pc:sldMkLst>
      </pc:sldChg>
      <pc:sldChg chg="add">
        <pc:chgData name="Jack Stockdale" userId="159b2cbb5646a6db" providerId="LiveId" clId="{9EAF943D-1EDF-4F38-83F5-599659E39DBE}" dt="2025-11-02T14:02:45.352" v="945"/>
        <pc:sldMkLst>
          <pc:docMk/>
          <pc:sldMk cId="2999030080" sldId="1670"/>
        </pc:sldMkLst>
      </pc:sldChg>
      <pc:sldChg chg="modSp add mod">
        <pc:chgData name="Jack Stockdale" userId="159b2cbb5646a6db" providerId="LiveId" clId="{9EAF943D-1EDF-4F38-83F5-599659E39DBE}" dt="2025-11-02T14:04:28.596" v="1157" actId="20577"/>
        <pc:sldMkLst>
          <pc:docMk/>
          <pc:sldMk cId="4186243982" sldId="1671"/>
        </pc:sldMkLst>
        <pc:spChg chg="mod">
          <ac:chgData name="Jack Stockdale" userId="159b2cbb5646a6db" providerId="LiveId" clId="{9EAF943D-1EDF-4F38-83F5-599659E39DBE}" dt="2025-11-02T14:04:28.596" v="1157" actId="20577"/>
          <ac:spMkLst>
            <pc:docMk/>
            <pc:sldMk cId="4186243982" sldId="1671"/>
            <ac:spMk id="2" creationId="{3F12490E-4A7C-BC5C-280D-AA5B3B9EA085}"/>
          </ac:spMkLst>
        </pc:spChg>
        <pc:spChg chg="mod">
          <ac:chgData name="Jack Stockdale" userId="159b2cbb5646a6db" providerId="LiveId" clId="{9EAF943D-1EDF-4F38-83F5-599659E39DBE}" dt="2025-11-02T14:04:13.984" v="1128" actId="20577"/>
          <ac:spMkLst>
            <pc:docMk/>
            <pc:sldMk cId="4186243982" sldId="1671"/>
            <ac:spMk id="7" creationId="{EE7BCAE2-0BF2-0295-6A94-B3AFF21E0D1D}"/>
          </ac:spMkLst>
        </pc:spChg>
      </pc:sldChg>
      <pc:sldChg chg="modSp add mod">
        <pc:chgData name="Jack Stockdale" userId="159b2cbb5646a6db" providerId="LiveId" clId="{9EAF943D-1EDF-4F38-83F5-599659E39DBE}" dt="2025-11-02T14:04:56.907" v="1159" actId="13926"/>
        <pc:sldMkLst>
          <pc:docMk/>
          <pc:sldMk cId="862628168" sldId="1672"/>
        </pc:sldMkLst>
        <pc:spChg chg="mod">
          <ac:chgData name="Jack Stockdale" userId="159b2cbb5646a6db" providerId="LiveId" clId="{9EAF943D-1EDF-4F38-83F5-599659E39DBE}" dt="2025-11-02T14:04:56.907" v="1159" actId="13926"/>
          <ac:spMkLst>
            <pc:docMk/>
            <pc:sldMk cId="862628168" sldId="1672"/>
            <ac:spMk id="7" creationId="{040E10B0-7DA5-6AF5-5940-2ABDE9206B44}"/>
          </ac:spMkLst>
        </pc:spChg>
      </pc:sldChg>
      <pc:sldChg chg="add">
        <pc:chgData name="Jack Stockdale" userId="159b2cbb5646a6db" providerId="LiveId" clId="{9EAF943D-1EDF-4F38-83F5-599659E39DBE}" dt="2025-11-02T14:05:07.423" v="1160"/>
        <pc:sldMkLst>
          <pc:docMk/>
          <pc:sldMk cId="1167663721" sldId="1673"/>
        </pc:sldMkLst>
      </pc:sldChg>
      <pc:sldChg chg="modSp add mod">
        <pc:chgData name="Jack Stockdale" userId="159b2cbb5646a6db" providerId="LiveId" clId="{9EAF943D-1EDF-4F38-83F5-599659E39DBE}" dt="2025-11-02T14:05:26.558" v="1162" actId="13926"/>
        <pc:sldMkLst>
          <pc:docMk/>
          <pc:sldMk cId="150899923" sldId="1674"/>
        </pc:sldMkLst>
        <pc:spChg chg="mod">
          <ac:chgData name="Jack Stockdale" userId="159b2cbb5646a6db" providerId="LiveId" clId="{9EAF943D-1EDF-4F38-83F5-599659E39DBE}" dt="2025-11-02T14:05:26.558" v="1162" actId="13926"/>
          <ac:spMkLst>
            <pc:docMk/>
            <pc:sldMk cId="150899923" sldId="1674"/>
            <ac:spMk id="7" creationId="{F203E7EB-EB3C-5DA4-4D1A-7C88B3800572}"/>
          </ac:spMkLst>
        </pc:spChg>
      </pc:sldChg>
      <pc:sldChg chg="modSp add mod">
        <pc:chgData name="Jack Stockdale" userId="159b2cbb5646a6db" providerId="LiveId" clId="{9EAF943D-1EDF-4F38-83F5-599659E39DBE}" dt="2025-11-02T14:05:41.344" v="1164" actId="13926"/>
        <pc:sldMkLst>
          <pc:docMk/>
          <pc:sldMk cId="2282661983" sldId="1675"/>
        </pc:sldMkLst>
        <pc:spChg chg="mod">
          <ac:chgData name="Jack Stockdale" userId="159b2cbb5646a6db" providerId="LiveId" clId="{9EAF943D-1EDF-4F38-83F5-599659E39DBE}" dt="2025-11-02T14:05:41.344" v="1164" actId="13926"/>
          <ac:spMkLst>
            <pc:docMk/>
            <pc:sldMk cId="2282661983" sldId="1675"/>
            <ac:spMk id="7" creationId="{A5CF522C-9803-3D98-F1A9-B24F9DE40FAE}"/>
          </ac:spMkLst>
        </pc:spChg>
      </pc:sldChg>
      <pc:sldChg chg="add del">
        <pc:chgData name="Jack Stockdale" userId="159b2cbb5646a6db" providerId="LiveId" clId="{9EAF943D-1EDF-4F38-83F5-599659E39DBE}" dt="2025-11-02T14:07:08.799" v="1168" actId="2696"/>
        <pc:sldMkLst>
          <pc:docMk/>
          <pc:sldMk cId="4031050473" sldId="1676"/>
        </pc:sldMkLst>
      </pc:sldChg>
      <pc:sldChg chg="modSp add mod">
        <pc:chgData name="Jack Stockdale" userId="159b2cbb5646a6db" providerId="LiveId" clId="{9EAF943D-1EDF-4F38-83F5-599659E39DBE}" dt="2025-11-02T14:06:26.157" v="1167" actId="13926"/>
        <pc:sldMkLst>
          <pc:docMk/>
          <pc:sldMk cId="3515298273" sldId="1677"/>
        </pc:sldMkLst>
        <pc:spChg chg="mod">
          <ac:chgData name="Jack Stockdale" userId="159b2cbb5646a6db" providerId="LiveId" clId="{9EAF943D-1EDF-4F38-83F5-599659E39DBE}" dt="2025-11-02T14:06:26.157" v="1167" actId="13926"/>
          <ac:spMkLst>
            <pc:docMk/>
            <pc:sldMk cId="3515298273" sldId="1677"/>
            <ac:spMk id="7" creationId="{38C3C40F-BBFB-C80B-0829-060B91E9C4D7}"/>
          </ac:spMkLst>
        </pc:spChg>
      </pc:sldChg>
      <pc:sldChg chg="add">
        <pc:chgData name="Jack Stockdale" userId="159b2cbb5646a6db" providerId="LiveId" clId="{9EAF943D-1EDF-4F38-83F5-599659E39DBE}" dt="2025-11-02T14:07:33.107" v="1169"/>
        <pc:sldMkLst>
          <pc:docMk/>
          <pc:sldMk cId="1742278602" sldId="16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E1EBF-2493-4263-9043-85FDA88E0926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4A014-D14E-4E1D-B1EB-AD5145637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5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32820E-42A2-EBA2-993C-07029F25F4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7129" r="94531">
                        <a14:foregroundMark x1="90820" y1="56152" x2="90820" y2="56152"/>
                        <a14:foregroundMark x1="7129" y1="41895" x2="7129" y2="41895"/>
                        <a14:foregroundMark x1="94531" y1="55859" x2="94531" y2="55859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84" y="4105104"/>
            <a:ext cx="2248683" cy="224868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E4639B-FB84-D63F-0CE2-F533A5C11D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6850" y="4446884"/>
            <a:ext cx="2841065" cy="148229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6429" y="802298"/>
            <a:ext cx="895842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6430" y="3531204"/>
            <a:ext cx="8958422" cy="1512279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3200" b="1" i="0" cap="all" baseline="0">
                <a:solidFill>
                  <a:srgbClr val="543420"/>
                </a:solidFill>
                <a:latin typeface="Courier Prime" pitchFamily="49" charset="77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4641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096430" y="3528542"/>
            <a:ext cx="89584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Graphic 6" descr="Ruler outline">
            <a:extLst>
              <a:ext uri="{FF2B5EF4-FFF2-40B4-BE49-F238E27FC236}">
                <a16:creationId xmlns:a16="http://schemas.microsoft.com/office/drawing/2014/main" id="{F2872F0F-948D-9CCA-C31A-8DC80E1D97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1242174" y="1381847"/>
            <a:ext cx="974988" cy="974988"/>
          </a:xfrm>
          <a:prstGeom prst="rect">
            <a:avLst/>
          </a:prstGeom>
        </p:spPr>
      </p:pic>
      <p:pic>
        <p:nvPicPr>
          <p:cNvPr id="8" name="Graphic 7" descr="Ruler outline">
            <a:extLst>
              <a:ext uri="{FF2B5EF4-FFF2-40B4-BE49-F238E27FC236}">
                <a16:creationId xmlns:a16="http://schemas.microsoft.com/office/drawing/2014/main" id="{F15283F2-1FD8-6290-FA61-568C71A3A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3052672" y="1381846"/>
            <a:ext cx="974988" cy="974988"/>
          </a:xfrm>
          <a:prstGeom prst="rect">
            <a:avLst/>
          </a:prstGeom>
        </p:spPr>
      </p:pic>
      <p:pic>
        <p:nvPicPr>
          <p:cNvPr id="9" name="Graphic 8" descr="Ruler outline">
            <a:extLst>
              <a:ext uri="{FF2B5EF4-FFF2-40B4-BE49-F238E27FC236}">
                <a16:creationId xmlns:a16="http://schemas.microsoft.com/office/drawing/2014/main" id="{E6C0620E-482F-18E4-19F5-F476AEB4C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4862669" y="1380145"/>
            <a:ext cx="974988" cy="974988"/>
          </a:xfrm>
          <a:prstGeom prst="rect">
            <a:avLst/>
          </a:prstGeom>
        </p:spPr>
      </p:pic>
      <p:pic>
        <p:nvPicPr>
          <p:cNvPr id="10" name="Graphic 9" descr="Ruler outline">
            <a:extLst>
              <a:ext uri="{FF2B5EF4-FFF2-40B4-BE49-F238E27FC236}">
                <a16:creationId xmlns:a16="http://schemas.microsoft.com/office/drawing/2014/main" id="{970499CB-87A4-77AE-48EE-A0625ED4B8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6671051" y="1380144"/>
            <a:ext cx="974988" cy="974988"/>
          </a:xfrm>
          <a:prstGeom prst="rect">
            <a:avLst/>
          </a:prstGeom>
        </p:spPr>
      </p:pic>
      <p:pic>
        <p:nvPicPr>
          <p:cNvPr id="11" name="Graphic 10" descr="Ruler outline">
            <a:extLst>
              <a:ext uri="{FF2B5EF4-FFF2-40B4-BE49-F238E27FC236}">
                <a16:creationId xmlns:a16="http://schemas.microsoft.com/office/drawing/2014/main" id="{D768BC7A-6589-5D5C-2900-DC68A6FDE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2149253" y="1382253"/>
            <a:ext cx="974988" cy="974988"/>
          </a:xfrm>
          <a:prstGeom prst="rect">
            <a:avLst/>
          </a:prstGeom>
        </p:spPr>
      </p:pic>
      <p:pic>
        <p:nvPicPr>
          <p:cNvPr id="12" name="Graphic 11" descr="Ruler outline">
            <a:extLst>
              <a:ext uri="{FF2B5EF4-FFF2-40B4-BE49-F238E27FC236}">
                <a16:creationId xmlns:a16="http://schemas.microsoft.com/office/drawing/2014/main" id="{E64849A5-30A3-5FE1-1FF1-2856A8B17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3959751" y="1382252"/>
            <a:ext cx="974988" cy="974988"/>
          </a:xfrm>
          <a:prstGeom prst="rect">
            <a:avLst/>
          </a:prstGeom>
        </p:spPr>
      </p:pic>
      <p:pic>
        <p:nvPicPr>
          <p:cNvPr id="13" name="Graphic 12" descr="Ruler outline">
            <a:extLst>
              <a:ext uri="{FF2B5EF4-FFF2-40B4-BE49-F238E27FC236}">
                <a16:creationId xmlns:a16="http://schemas.microsoft.com/office/drawing/2014/main" id="{09B1AEAF-381D-9A61-EFFB-448D10B5B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5769748" y="1380551"/>
            <a:ext cx="974988" cy="974988"/>
          </a:xfrm>
          <a:prstGeom prst="rect">
            <a:avLst/>
          </a:prstGeom>
        </p:spPr>
      </p:pic>
      <p:pic>
        <p:nvPicPr>
          <p:cNvPr id="14" name="Graphic 13" descr="Ruler outline">
            <a:extLst>
              <a:ext uri="{FF2B5EF4-FFF2-40B4-BE49-F238E27FC236}">
                <a16:creationId xmlns:a16="http://schemas.microsoft.com/office/drawing/2014/main" id="{F1038BC9-F98A-9FF1-229F-1143BA4A8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7578130" y="1380550"/>
            <a:ext cx="974988" cy="974988"/>
          </a:xfrm>
          <a:prstGeom prst="rect">
            <a:avLst/>
          </a:prstGeom>
        </p:spPr>
      </p:pic>
      <p:pic>
        <p:nvPicPr>
          <p:cNvPr id="15" name="Graphic 14" descr="Ruler outline">
            <a:extLst>
              <a:ext uri="{FF2B5EF4-FFF2-40B4-BE49-F238E27FC236}">
                <a16:creationId xmlns:a16="http://schemas.microsoft.com/office/drawing/2014/main" id="{FA2CF7F6-2969-B04C-F2B6-C69FAA22A4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9384568" y="1380146"/>
            <a:ext cx="974988" cy="974988"/>
          </a:xfrm>
          <a:prstGeom prst="rect">
            <a:avLst/>
          </a:prstGeom>
        </p:spPr>
      </p:pic>
      <p:pic>
        <p:nvPicPr>
          <p:cNvPr id="16" name="Graphic 15" descr="Ruler outline">
            <a:extLst>
              <a:ext uri="{FF2B5EF4-FFF2-40B4-BE49-F238E27FC236}">
                <a16:creationId xmlns:a16="http://schemas.microsoft.com/office/drawing/2014/main" id="{27B3E5D7-5F1D-C70D-C3FB-0A081D416A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8483265" y="1380553"/>
            <a:ext cx="974988" cy="974988"/>
          </a:xfrm>
          <a:prstGeom prst="rect">
            <a:avLst/>
          </a:prstGeom>
        </p:spPr>
      </p:pic>
      <p:pic>
        <p:nvPicPr>
          <p:cNvPr id="17" name="Graphic 16" descr="Ruler outline">
            <a:extLst>
              <a:ext uri="{FF2B5EF4-FFF2-40B4-BE49-F238E27FC236}">
                <a16:creationId xmlns:a16="http://schemas.microsoft.com/office/drawing/2014/main" id="{C90808C9-0D54-8423-62CC-38133575C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10291647" y="1380552"/>
            <a:ext cx="974988" cy="9749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E7AABD-A8BD-9081-E621-0A0E189DE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7129" r="94531">
                        <a14:foregroundMark x1="90820" y1="56152" x2="90820" y2="56152"/>
                        <a14:foregroundMark x1="7129" y1="41895" x2="7129" y2="41895"/>
                        <a14:foregroundMark x1="94531" y1="55859" x2="94531" y2="55859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84" y="4105104"/>
            <a:ext cx="2248683" cy="224868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F40EA0-F15C-3D90-4122-232757A08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6850" y="4446884"/>
            <a:ext cx="2841065" cy="148229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205" y="1643836"/>
            <a:ext cx="8059187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7347" y="3693901"/>
            <a:ext cx="8047338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400">
                <a:solidFill>
                  <a:srgbClr val="54342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037347" y="3692691"/>
            <a:ext cx="80473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Graphic 7" descr="Ruler outline">
            <a:extLst>
              <a:ext uri="{FF2B5EF4-FFF2-40B4-BE49-F238E27FC236}">
                <a16:creationId xmlns:a16="http://schemas.microsoft.com/office/drawing/2014/main" id="{F7256CB5-FCA3-75E6-2B12-308B11666C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1242174" y="1381847"/>
            <a:ext cx="974988" cy="974988"/>
          </a:xfrm>
          <a:prstGeom prst="rect">
            <a:avLst/>
          </a:prstGeom>
        </p:spPr>
      </p:pic>
      <p:pic>
        <p:nvPicPr>
          <p:cNvPr id="9" name="Graphic 8" descr="Ruler outline">
            <a:extLst>
              <a:ext uri="{FF2B5EF4-FFF2-40B4-BE49-F238E27FC236}">
                <a16:creationId xmlns:a16="http://schemas.microsoft.com/office/drawing/2014/main" id="{8C3E1713-F936-D2BE-9BA8-042F15517A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3052672" y="1381846"/>
            <a:ext cx="974988" cy="974988"/>
          </a:xfrm>
          <a:prstGeom prst="rect">
            <a:avLst/>
          </a:prstGeom>
        </p:spPr>
      </p:pic>
      <p:pic>
        <p:nvPicPr>
          <p:cNvPr id="10" name="Graphic 9" descr="Ruler outline">
            <a:extLst>
              <a:ext uri="{FF2B5EF4-FFF2-40B4-BE49-F238E27FC236}">
                <a16:creationId xmlns:a16="http://schemas.microsoft.com/office/drawing/2014/main" id="{7F481875-C6BE-28D5-EACE-970B28149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4862669" y="1380145"/>
            <a:ext cx="974988" cy="974988"/>
          </a:xfrm>
          <a:prstGeom prst="rect">
            <a:avLst/>
          </a:prstGeom>
        </p:spPr>
      </p:pic>
      <p:pic>
        <p:nvPicPr>
          <p:cNvPr id="11" name="Graphic 10" descr="Ruler outline">
            <a:extLst>
              <a:ext uri="{FF2B5EF4-FFF2-40B4-BE49-F238E27FC236}">
                <a16:creationId xmlns:a16="http://schemas.microsoft.com/office/drawing/2014/main" id="{E2499FA7-F132-B800-090C-1A7B0D6AD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6671051" y="1380144"/>
            <a:ext cx="974988" cy="974988"/>
          </a:xfrm>
          <a:prstGeom prst="rect">
            <a:avLst/>
          </a:prstGeom>
        </p:spPr>
      </p:pic>
      <p:pic>
        <p:nvPicPr>
          <p:cNvPr id="12" name="Graphic 11" descr="Ruler outline">
            <a:extLst>
              <a:ext uri="{FF2B5EF4-FFF2-40B4-BE49-F238E27FC236}">
                <a16:creationId xmlns:a16="http://schemas.microsoft.com/office/drawing/2014/main" id="{D32A8904-B25F-00DC-EDCC-B9294C6CE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2149253" y="1382253"/>
            <a:ext cx="974988" cy="974988"/>
          </a:xfrm>
          <a:prstGeom prst="rect">
            <a:avLst/>
          </a:prstGeom>
        </p:spPr>
      </p:pic>
      <p:pic>
        <p:nvPicPr>
          <p:cNvPr id="13" name="Graphic 12" descr="Ruler outline">
            <a:extLst>
              <a:ext uri="{FF2B5EF4-FFF2-40B4-BE49-F238E27FC236}">
                <a16:creationId xmlns:a16="http://schemas.microsoft.com/office/drawing/2014/main" id="{5C984551-8791-4335-1FC5-F6D99CC8B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3959751" y="1382252"/>
            <a:ext cx="974988" cy="974988"/>
          </a:xfrm>
          <a:prstGeom prst="rect">
            <a:avLst/>
          </a:prstGeom>
        </p:spPr>
      </p:pic>
      <p:pic>
        <p:nvPicPr>
          <p:cNvPr id="14" name="Graphic 13" descr="Ruler outline">
            <a:extLst>
              <a:ext uri="{FF2B5EF4-FFF2-40B4-BE49-F238E27FC236}">
                <a16:creationId xmlns:a16="http://schemas.microsoft.com/office/drawing/2014/main" id="{C113E6D6-64A3-5BEF-B21F-A2C73D473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5769748" y="1380551"/>
            <a:ext cx="974988" cy="974988"/>
          </a:xfrm>
          <a:prstGeom prst="rect">
            <a:avLst/>
          </a:prstGeom>
        </p:spPr>
      </p:pic>
      <p:pic>
        <p:nvPicPr>
          <p:cNvPr id="15" name="Graphic 14" descr="Ruler outline">
            <a:extLst>
              <a:ext uri="{FF2B5EF4-FFF2-40B4-BE49-F238E27FC236}">
                <a16:creationId xmlns:a16="http://schemas.microsoft.com/office/drawing/2014/main" id="{B11B6D69-B12A-48C0-E97A-E262B24F2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7578130" y="1380550"/>
            <a:ext cx="974988" cy="974988"/>
          </a:xfrm>
          <a:prstGeom prst="rect">
            <a:avLst/>
          </a:prstGeom>
        </p:spPr>
      </p:pic>
      <p:pic>
        <p:nvPicPr>
          <p:cNvPr id="16" name="Graphic 15" descr="Ruler outline">
            <a:extLst>
              <a:ext uri="{FF2B5EF4-FFF2-40B4-BE49-F238E27FC236}">
                <a16:creationId xmlns:a16="http://schemas.microsoft.com/office/drawing/2014/main" id="{08F95617-98D8-C001-CDEA-93DFB6840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9384568" y="1380146"/>
            <a:ext cx="974988" cy="974988"/>
          </a:xfrm>
          <a:prstGeom prst="rect">
            <a:avLst/>
          </a:prstGeom>
        </p:spPr>
      </p:pic>
      <p:pic>
        <p:nvPicPr>
          <p:cNvPr id="17" name="Graphic 16" descr="Ruler outline">
            <a:extLst>
              <a:ext uri="{FF2B5EF4-FFF2-40B4-BE49-F238E27FC236}">
                <a16:creationId xmlns:a16="http://schemas.microsoft.com/office/drawing/2014/main" id="{1C8DEC44-4E98-BE18-74D2-5685F60BC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8483265" y="1380553"/>
            <a:ext cx="974988" cy="974988"/>
          </a:xfrm>
          <a:prstGeom prst="rect">
            <a:avLst/>
          </a:prstGeom>
        </p:spPr>
      </p:pic>
      <p:pic>
        <p:nvPicPr>
          <p:cNvPr id="18" name="Graphic 17" descr="Ruler outline">
            <a:extLst>
              <a:ext uri="{FF2B5EF4-FFF2-40B4-BE49-F238E27FC236}">
                <a16:creationId xmlns:a16="http://schemas.microsoft.com/office/drawing/2014/main" id="{DD34B7A4-3EC6-95D0-F041-02BA2E19F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10291647" y="1380552"/>
            <a:ext cx="974988" cy="9749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Graphic 9" descr="Ruler outline">
            <a:extLst>
              <a:ext uri="{FF2B5EF4-FFF2-40B4-BE49-F238E27FC236}">
                <a16:creationId xmlns:a16="http://schemas.microsoft.com/office/drawing/2014/main" id="{D6E3F363-72B9-65B1-6200-D7C1E8901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1242174" y="1381847"/>
            <a:ext cx="974988" cy="974988"/>
          </a:xfrm>
          <a:prstGeom prst="rect">
            <a:avLst/>
          </a:prstGeom>
        </p:spPr>
      </p:pic>
      <p:pic>
        <p:nvPicPr>
          <p:cNvPr id="11" name="Graphic 10" descr="Ruler outline">
            <a:extLst>
              <a:ext uri="{FF2B5EF4-FFF2-40B4-BE49-F238E27FC236}">
                <a16:creationId xmlns:a16="http://schemas.microsoft.com/office/drawing/2014/main" id="{5FF4C002-141E-485D-1D7F-3C54519AFC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3052672" y="1381846"/>
            <a:ext cx="974988" cy="974988"/>
          </a:xfrm>
          <a:prstGeom prst="rect">
            <a:avLst/>
          </a:prstGeom>
        </p:spPr>
      </p:pic>
      <p:pic>
        <p:nvPicPr>
          <p:cNvPr id="12" name="Graphic 11" descr="Ruler outline">
            <a:extLst>
              <a:ext uri="{FF2B5EF4-FFF2-40B4-BE49-F238E27FC236}">
                <a16:creationId xmlns:a16="http://schemas.microsoft.com/office/drawing/2014/main" id="{B25F8F82-8148-BFBD-6AFC-A6A20C5DD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4862669" y="1380145"/>
            <a:ext cx="974988" cy="974988"/>
          </a:xfrm>
          <a:prstGeom prst="rect">
            <a:avLst/>
          </a:prstGeom>
        </p:spPr>
      </p:pic>
      <p:pic>
        <p:nvPicPr>
          <p:cNvPr id="13" name="Graphic 12" descr="Ruler outline">
            <a:extLst>
              <a:ext uri="{FF2B5EF4-FFF2-40B4-BE49-F238E27FC236}">
                <a16:creationId xmlns:a16="http://schemas.microsoft.com/office/drawing/2014/main" id="{E77C8943-92BB-0CA4-7F05-F07FA9363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6671051" y="1380144"/>
            <a:ext cx="974988" cy="974988"/>
          </a:xfrm>
          <a:prstGeom prst="rect">
            <a:avLst/>
          </a:prstGeom>
        </p:spPr>
      </p:pic>
      <p:pic>
        <p:nvPicPr>
          <p:cNvPr id="14" name="Graphic 13" descr="Ruler outline">
            <a:extLst>
              <a:ext uri="{FF2B5EF4-FFF2-40B4-BE49-F238E27FC236}">
                <a16:creationId xmlns:a16="http://schemas.microsoft.com/office/drawing/2014/main" id="{B1B3C9E5-1FB2-7F43-2F24-905EA360D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2149253" y="1382253"/>
            <a:ext cx="974988" cy="974988"/>
          </a:xfrm>
          <a:prstGeom prst="rect">
            <a:avLst/>
          </a:prstGeom>
        </p:spPr>
      </p:pic>
      <p:pic>
        <p:nvPicPr>
          <p:cNvPr id="15" name="Graphic 14" descr="Ruler outline">
            <a:extLst>
              <a:ext uri="{FF2B5EF4-FFF2-40B4-BE49-F238E27FC236}">
                <a16:creationId xmlns:a16="http://schemas.microsoft.com/office/drawing/2014/main" id="{36128B76-132C-9B84-6300-4398AEEE2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3959751" y="1382252"/>
            <a:ext cx="974988" cy="974988"/>
          </a:xfrm>
          <a:prstGeom prst="rect">
            <a:avLst/>
          </a:prstGeom>
        </p:spPr>
      </p:pic>
      <p:pic>
        <p:nvPicPr>
          <p:cNvPr id="16" name="Graphic 15" descr="Ruler outline">
            <a:extLst>
              <a:ext uri="{FF2B5EF4-FFF2-40B4-BE49-F238E27FC236}">
                <a16:creationId xmlns:a16="http://schemas.microsoft.com/office/drawing/2014/main" id="{FB79CED2-D192-4E54-2194-5019D5C27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5769748" y="1380551"/>
            <a:ext cx="974988" cy="974988"/>
          </a:xfrm>
          <a:prstGeom prst="rect">
            <a:avLst/>
          </a:prstGeom>
        </p:spPr>
      </p:pic>
      <p:pic>
        <p:nvPicPr>
          <p:cNvPr id="17" name="Graphic 16" descr="Ruler outline">
            <a:extLst>
              <a:ext uri="{FF2B5EF4-FFF2-40B4-BE49-F238E27FC236}">
                <a16:creationId xmlns:a16="http://schemas.microsoft.com/office/drawing/2014/main" id="{568D317A-6EC5-ABE4-A78B-B8796DAF2F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7578130" y="1380550"/>
            <a:ext cx="974988" cy="974988"/>
          </a:xfrm>
          <a:prstGeom prst="rect">
            <a:avLst/>
          </a:prstGeom>
        </p:spPr>
      </p:pic>
      <p:pic>
        <p:nvPicPr>
          <p:cNvPr id="18" name="Graphic 17" descr="Ruler outline">
            <a:extLst>
              <a:ext uri="{FF2B5EF4-FFF2-40B4-BE49-F238E27FC236}">
                <a16:creationId xmlns:a16="http://schemas.microsoft.com/office/drawing/2014/main" id="{FAD5DB58-D1E4-256A-F6DD-8DE8B449C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9384568" y="1380146"/>
            <a:ext cx="974988" cy="974988"/>
          </a:xfrm>
          <a:prstGeom prst="rect">
            <a:avLst/>
          </a:prstGeom>
        </p:spPr>
      </p:pic>
      <p:pic>
        <p:nvPicPr>
          <p:cNvPr id="19" name="Graphic 18" descr="Ruler outline">
            <a:extLst>
              <a:ext uri="{FF2B5EF4-FFF2-40B4-BE49-F238E27FC236}">
                <a16:creationId xmlns:a16="http://schemas.microsoft.com/office/drawing/2014/main" id="{A050C330-BD02-F783-FD04-F1C7A5BCE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8483265" y="1380553"/>
            <a:ext cx="974988" cy="974988"/>
          </a:xfrm>
          <a:prstGeom prst="rect">
            <a:avLst/>
          </a:prstGeom>
        </p:spPr>
      </p:pic>
      <p:pic>
        <p:nvPicPr>
          <p:cNvPr id="20" name="Graphic 19" descr="Ruler outline">
            <a:extLst>
              <a:ext uri="{FF2B5EF4-FFF2-40B4-BE49-F238E27FC236}">
                <a16:creationId xmlns:a16="http://schemas.microsoft.com/office/drawing/2014/main" id="{442FD940-46D3-25D5-DF44-C13D172826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10291647" y="1380552"/>
            <a:ext cx="974988" cy="9749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Graphic 5" descr="Ruler outline">
            <a:extLst>
              <a:ext uri="{FF2B5EF4-FFF2-40B4-BE49-F238E27FC236}">
                <a16:creationId xmlns:a16="http://schemas.microsoft.com/office/drawing/2014/main" id="{D0740C30-5B7E-A06C-A4B0-5F379F20A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1242174" y="1381847"/>
            <a:ext cx="974988" cy="974988"/>
          </a:xfrm>
          <a:prstGeom prst="rect">
            <a:avLst/>
          </a:prstGeom>
        </p:spPr>
      </p:pic>
      <p:pic>
        <p:nvPicPr>
          <p:cNvPr id="7" name="Graphic 6" descr="Ruler outline">
            <a:extLst>
              <a:ext uri="{FF2B5EF4-FFF2-40B4-BE49-F238E27FC236}">
                <a16:creationId xmlns:a16="http://schemas.microsoft.com/office/drawing/2014/main" id="{F825CC91-8750-7E9F-76C1-3578DCD51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3052672" y="1381846"/>
            <a:ext cx="974988" cy="974988"/>
          </a:xfrm>
          <a:prstGeom prst="rect">
            <a:avLst/>
          </a:prstGeom>
        </p:spPr>
      </p:pic>
      <p:pic>
        <p:nvPicPr>
          <p:cNvPr id="8" name="Graphic 7" descr="Ruler outline">
            <a:extLst>
              <a:ext uri="{FF2B5EF4-FFF2-40B4-BE49-F238E27FC236}">
                <a16:creationId xmlns:a16="http://schemas.microsoft.com/office/drawing/2014/main" id="{85460941-B097-CE81-5787-4D1E28968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4862669" y="1380145"/>
            <a:ext cx="974988" cy="974988"/>
          </a:xfrm>
          <a:prstGeom prst="rect">
            <a:avLst/>
          </a:prstGeom>
        </p:spPr>
      </p:pic>
      <p:pic>
        <p:nvPicPr>
          <p:cNvPr id="9" name="Graphic 8" descr="Ruler outline">
            <a:extLst>
              <a:ext uri="{FF2B5EF4-FFF2-40B4-BE49-F238E27FC236}">
                <a16:creationId xmlns:a16="http://schemas.microsoft.com/office/drawing/2014/main" id="{E437C74B-3260-EDDB-8B5F-1CDD46169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6671051" y="1380144"/>
            <a:ext cx="974988" cy="974988"/>
          </a:xfrm>
          <a:prstGeom prst="rect">
            <a:avLst/>
          </a:prstGeom>
        </p:spPr>
      </p:pic>
      <p:pic>
        <p:nvPicPr>
          <p:cNvPr id="10" name="Graphic 9" descr="Ruler outline">
            <a:extLst>
              <a:ext uri="{FF2B5EF4-FFF2-40B4-BE49-F238E27FC236}">
                <a16:creationId xmlns:a16="http://schemas.microsoft.com/office/drawing/2014/main" id="{A5AB8050-87A0-C5AE-E571-74F849B76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2149253" y="1382253"/>
            <a:ext cx="974988" cy="974988"/>
          </a:xfrm>
          <a:prstGeom prst="rect">
            <a:avLst/>
          </a:prstGeom>
        </p:spPr>
      </p:pic>
      <p:pic>
        <p:nvPicPr>
          <p:cNvPr id="11" name="Graphic 10" descr="Ruler outline">
            <a:extLst>
              <a:ext uri="{FF2B5EF4-FFF2-40B4-BE49-F238E27FC236}">
                <a16:creationId xmlns:a16="http://schemas.microsoft.com/office/drawing/2014/main" id="{EB840586-7413-32E1-C27C-BBC33E71A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3959751" y="1382252"/>
            <a:ext cx="974988" cy="974988"/>
          </a:xfrm>
          <a:prstGeom prst="rect">
            <a:avLst/>
          </a:prstGeom>
        </p:spPr>
      </p:pic>
      <p:pic>
        <p:nvPicPr>
          <p:cNvPr id="12" name="Graphic 11" descr="Ruler outline">
            <a:extLst>
              <a:ext uri="{FF2B5EF4-FFF2-40B4-BE49-F238E27FC236}">
                <a16:creationId xmlns:a16="http://schemas.microsoft.com/office/drawing/2014/main" id="{7F3E638E-846C-3D55-3950-4CF129913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5769748" y="1380551"/>
            <a:ext cx="974988" cy="974988"/>
          </a:xfrm>
          <a:prstGeom prst="rect">
            <a:avLst/>
          </a:prstGeom>
        </p:spPr>
      </p:pic>
      <p:pic>
        <p:nvPicPr>
          <p:cNvPr id="13" name="Graphic 12" descr="Ruler outline">
            <a:extLst>
              <a:ext uri="{FF2B5EF4-FFF2-40B4-BE49-F238E27FC236}">
                <a16:creationId xmlns:a16="http://schemas.microsoft.com/office/drawing/2014/main" id="{8C99C42E-1A4B-A819-50EC-4FAA237F5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7578130" y="1380550"/>
            <a:ext cx="974988" cy="974988"/>
          </a:xfrm>
          <a:prstGeom prst="rect">
            <a:avLst/>
          </a:prstGeom>
        </p:spPr>
      </p:pic>
      <p:pic>
        <p:nvPicPr>
          <p:cNvPr id="14" name="Graphic 13" descr="Ruler outline">
            <a:extLst>
              <a:ext uri="{FF2B5EF4-FFF2-40B4-BE49-F238E27FC236}">
                <a16:creationId xmlns:a16="http://schemas.microsoft.com/office/drawing/2014/main" id="{2FE8BDEA-AE9D-BFC6-F523-D7B0E58FC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9384568" y="1380146"/>
            <a:ext cx="974988" cy="974988"/>
          </a:xfrm>
          <a:prstGeom prst="rect">
            <a:avLst/>
          </a:prstGeom>
        </p:spPr>
      </p:pic>
      <p:pic>
        <p:nvPicPr>
          <p:cNvPr id="15" name="Graphic 14" descr="Ruler outline">
            <a:extLst>
              <a:ext uri="{FF2B5EF4-FFF2-40B4-BE49-F238E27FC236}">
                <a16:creationId xmlns:a16="http://schemas.microsoft.com/office/drawing/2014/main" id="{B7F7A0C5-CBBF-A246-5B32-217A398BB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8483265" y="1380553"/>
            <a:ext cx="974988" cy="974988"/>
          </a:xfrm>
          <a:prstGeom prst="rect">
            <a:avLst/>
          </a:prstGeom>
        </p:spPr>
      </p:pic>
      <p:pic>
        <p:nvPicPr>
          <p:cNvPr id="16" name="Graphic 15" descr="Ruler outline">
            <a:extLst>
              <a:ext uri="{FF2B5EF4-FFF2-40B4-BE49-F238E27FC236}">
                <a16:creationId xmlns:a16="http://schemas.microsoft.com/office/drawing/2014/main" id="{3457E4D8-3FCA-A29C-A419-2D1A7AEB0C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10291647" y="1380552"/>
            <a:ext cx="974988" cy="9749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>
          <a:solidFill>
            <a:srgbClr val="543420"/>
          </a:solidFill>
          <a:effectLst/>
          <a:latin typeface="Courier Prime" pitchFamily="49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800" b="1" i="0" kern="1200">
          <a:solidFill>
            <a:srgbClr val="543420"/>
          </a:solidFill>
          <a:effectLst/>
          <a:latin typeface="Courier Prime" pitchFamily="49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b="1" i="0" kern="1200" cap="none" baseline="0">
          <a:solidFill>
            <a:srgbClr val="543420"/>
          </a:solidFill>
          <a:effectLst/>
          <a:latin typeface="Courier Prime" pitchFamily="49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i="0" kern="1200">
          <a:solidFill>
            <a:srgbClr val="543420"/>
          </a:solidFill>
          <a:effectLst/>
          <a:latin typeface="Courier Prime" pitchFamily="49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i="0" kern="1200" cap="none" baseline="0">
          <a:solidFill>
            <a:srgbClr val="543420"/>
          </a:solidFill>
          <a:effectLst/>
          <a:latin typeface="Courier Prime" pitchFamily="49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i="0" kern="1200">
          <a:solidFill>
            <a:srgbClr val="543420"/>
          </a:solidFill>
          <a:effectLst/>
          <a:latin typeface="Courier Prime" pitchFamily="49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0B1F2-4166-73E0-FFB7-B9DA79900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854C-2C4E-6F88-F1CF-61F7A70EA9F6}"/>
              </a:ext>
            </a:extLst>
          </p:cNvPr>
          <p:cNvSpPr txBox="1">
            <a:spLocks/>
          </p:cNvSpPr>
          <p:nvPr/>
        </p:nvSpPr>
        <p:spPr>
          <a:xfrm>
            <a:off x="53956" y="2084683"/>
            <a:ext cx="12192000" cy="144652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endParaRPr lang="en-US" sz="43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6E9A1F-073D-70FB-92BA-0F41EAB92CBD}"/>
              </a:ext>
            </a:extLst>
          </p:cNvPr>
          <p:cNvSpPr txBox="1">
            <a:spLocks/>
          </p:cNvSpPr>
          <p:nvPr/>
        </p:nvSpPr>
        <p:spPr>
          <a:xfrm>
            <a:off x="431644" y="41482"/>
            <a:ext cx="12192000" cy="204320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International </a:t>
            </a:r>
          </a:p>
          <a:p>
            <a:pPr algn="ctr"/>
            <a:r>
              <a:rPr lang="en-US" dirty="0"/>
              <a:t>day of prayer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3050E4-B837-83C5-678C-6922F82CB8D7}"/>
              </a:ext>
            </a:extLst>
          </p:cNvPr>
          <p:cNvSpPr txBox="1">
            <a:spLocks/>
          </p:cNvSpPr>
          <p:nvPr/>
        </p:nvSpPr>
        <p:spPr>
          <a:xfrm>
            <a:off x="528195" y="1360349"/>
            <a:ext cx="12192000" cy="2170855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/>
              <a:t> </a:t>
            </a:r>
          </a:p>
          <a:p>
            <a:pPr algn="ctr"/>
            <a:r>
              <a:rPr lang="en-US" sz="7200" dirty="0"/>
              <a:t> </a:t>
            </a:r>
          </a:p>
          <a:p>
            <a:pPr algn="ctr"/>
            <a:r>
              <a:rPr lang="en-US" sz="7800" dirty="0"/>
              <a:t>persecuted church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9C3C75-1177-331F-475C-363E1C519A6D}"/>
              </a:ext>
            </a:extLst>
          </p:cNvPr>
          <p:cNvSpPr txBox="1">
            <a:spLocks/>
          </p:cNvSpPr>
          <p:nvPr/>
        </p:nvSpPr>
        <p:spPr>
          <a:xfrm>
            <a:off x="431644" y="1215825"/>
            <a:ext cx="12192000" cy="137258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endParaRPr lang="en-US" sz="4000" dirty="0"/>
          </a:p>
          <a:p>
            <a:pPr algn="ctr"/>
            <a:r>
              <a:rPr lang="en-US" sz="4000" dirty="0"/>
              <a:t>For the</a:t>
            </a:r>
          </a:p>
        </p:txBody>
      </p:sp>
    </p:spTree>
    <p:extLst>
      <p:ext uri="{BB962C8B-B14F-4D97-AF65-F5344CB8AC3E}">
        <p14:creationId xmlns:p14="http://schemas.microsoft.com/office/powerpoint/2010/main" val="237784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71541-7AD3-EEAF-728A-3475D7193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83CB-8A0D-D4F9-B938-8202BF8F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Ephesians 6:18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C2298-8C32-B4F1-88EF-87F953B24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2698"/>
            <a:ext cx="6309928" cy="2329088"/>
          </a:xfrm>
        </p:spPr>
        <p:txBody>
          <a:bodyPr>
            <a:normAutofit/>
          </a:bodyPr>
          <a:lstStyle/>
          <a:p>
            <a:r>
              <a:rPr lang="en-US" sz="2400" b="0" dirty="0"/>
              <a:t>The belt of truth</a:t>
            </a:r>
          </a:p>
          <a:p>
            <a:r>
              <a:rPr lang="en-US" sz="2400" b="0" dirty="0"/>
              <a:t>The breastplate of righteousness</a:t>
            </a:r>
          </a:p>
          <a:p>
            <a:r>
              <a:rPr lang="en-US" sz="2400" b="0" dirty="0"/>
              <a:t>The “boots” of the preparation of the gospel of peace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16AFEE-C97F-1457-628D-189A19B07AE6}"/>
              </a:ext>
            </a:extLst>
          </p:cNvPr>
          <p:cNvSpPr txBox="1">
            <a:spLocks/>
          </p:cNvSpPr>
          <p:nvPr/>
        </p:nvSpPr>
        <p:spPr>
          <a:xfrm>
            <a:off x="-53956" y="-206829"/>
            <a:ext cx="12192000" cy="91240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Week #11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9AE9DA-1F39-CFCC-66AF-0BE2E899B3B1}"/>
              </a:ext>
            </a:extLst>
          </p:cNvPr>
          <p:cNvSpPr txBox="1">
            <a:spLocks/>
          </p:cNvSpPr>
          <p:nvPr/>
        </p:nvSpPr>
        <p:spPr>
          <a:xfrm>
            <a:off x="6456649" y="1952698"/>
            <a:ext cx="5381331" cy="313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/>
              <a:t>The shield of faith</a:t>
            </a:r>
          </a:p>
          <a:p>
            <a:r>
              <a:rPr lang="en-US" sz="2400" b="0" dirty="0"/>
              <a:t>The helmet of salvation</a:t>
            </a:r>
          </a:p>
          <a:p>
            <a:r>
              <a:rPr lang="en-US" sz="2400" b="0" dirty="0"/>
              <a:t>The sword of the Spirit</a:t>
            </a:r>
          </a:p>
          <a:p>
            <a:r>
              <a:rPr lang="en-US" sz="2400" b="0" dirty="0"/>
              <a:t>Warfare prayer</a:t>
            </a:r>
          </a:p>
        </p:txBody>
      </p:sp>
    </p:spTree>
    <p:extLst>
      <p:ext uri="{BB962C8B-B14F-4D97-AF65-F5344CB8AC3E}">
        <p14:creationId xmlns:p14="http://schemas.microsoft.com/office/powerpoint/2010/main" val="76252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F0BC0-42D4-BBF4-3178-5DD1ED1EC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DF81-348D-F1A9-764C-27A944BA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Ephesians 6:18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49992-303F-FDD7-7ECD-E7D57229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2698"/>
            <a:ext cx="6309928" cy="2329088"/>
          </a:xfrm>
        </p:spPr>
        <p:txBody>
          <a:bodyPr>
            <a:normAutofit/>
          </a:bodyPr>
          <a:lstStyle/>
          <a:p>
            <a:r>
              <a:rPr lang="en-US" sz="2400" b="0" dirty="0"/>
              <a:t>The belt of truth</a:t>
            </a:r>
          </a:p>
          <a:p>
            <a:r>
              <a:rPr lang="en-US" sz="2400" b="0" dirty="0"/>
              <a:t>The breastplate of righteousness</a:t>
            </a:r>
          </a:p>
          <a:p>
            <a:r>
              <a:rPr lang="en-US" sz="2400" b="0" dirty="0"/>
              <a:t>The “boots” of the preparation of the gospel of peace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EF27B4-864E-AC68-1ECE-201DBFFA2DAF}"/>
              </a:ext>
            </a:extLst>
          </p:cNvPr>
          <p:cNvSpPr txBox="1">
            <a:spLocks/>
          </p:cNvSpPr>
          <p:nvPr/>
        </p:nvSpPr>
        <p:spPr>
          <a:xfrm>
            <a:off x="-53956" y="-206829"/>
            <a:ext cx="12192000" cy="91240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Week #11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FB9D47-C578-DE12-DFD2-FF6C206FBEE6}"/>
              </a:ext>
            </a:extLst>
          </p:cNvPr>
          <p:cNvSpPr txBox="1">
            <a:spLocks/>
          </p:cNvSpPr>
          <p:nvPr/>
        </p:nvSpPr>
        <p:spPr>
          <a:xfrm>
            <a:off x="6456649" y="1952698"/>
            <a:ext cx="5381331" cy="313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/>
              <a:t>The shield of faith</a:t>
            </a:r>
          </a:p>
          <a:p>
            <a:r>
              <a:rPr lang="en-US" sz="2400" b="0" dirty="0"/>
              <a:t>The helmet of salvation</a:t>
            </a:r>
          </a:p>
          <a:p>
            <a:r>
              <a:rPr lang="en-US" sz="2400" b="0" dirty="0"/>
              <a:t>The sword of the Spirit</a:t>
            </a:r>
          </a:p>
          <a:p>
            <a:r>
              <a:rPr lang="en-US" sz="2400" b="0" dirty="0">
                <a:highlight>
                  <a:srgbClr val="FFFF00"/>
                </a:highlight>
              </a:rPr>
              <a:t>Warfare prayer</a:t>
            </a:r>
          </a:p>
        </p:txBody>
      </p:sp>
    </p:spTree>
    <p:extLst>
      <p:ext uri="{BB962C8B-B14F-4D97-AF65-F5344CB8AC3E}">
        <p14:creationId xmlns:p14="http://schemas.microsoft.com/office/powerpoint/2010/main" val="454875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BF983-56E9-5B20-A17D-95DB6AB62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25E0-84BD-72E3-E6EE-001DD582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Ephesians 6:18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6F48C1-85A6-A7AD-4453-7E1484871F0E}"/>
              </a:ext>
            </a:extLst>
          </p:cNvPr>
          <p:cNvSpPr txBox="1">
            <a:spLocks/>
          </p:cNvSpPr>
          <p:nvPr/>
        </p:nvSpPr>
        <p:spPr>
          <a:xfrm>
            <a:off x="0" y="2110778"/>
            <a:ext cx="12192000" cy="4045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aseline="30000" dirty="0"/>
              <a:t>18 </a:t>
            </a:r>
            <a:r>
              <a:rPr lang="en-US" b="0" dirty="0"/>
              <a:t>With all prayer and petition pray at all times in the Spirit, and with this in view, be on the alert with all perseverance and petition for all the saints,…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07441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6152E-B571-9126-D8C9-DA2FF5E3D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9556-5F62-C6A2-728A-775C61F9B581}"/>
              </a:ext>
            </a:extLst>
          </p:cNvPr>
          <p:cNvSpPr txBox="1">
            <a:spLocks/>
          </p:cNvSpPr>
          <p:nvPr/>
        </p:nvSpPr>
        <p:spPr>
          <a:xfrm>
            <a:off x="53956" y="2084683"/>
            <a:ext cx="12192000" cy="144652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endParaRPr lang="en-US" sz="43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60E143-48C9-3D1B-242E-87C007308F7F}"/>
              </a:ext>
            </a:extLst>
          </p:cNvPr>
          <p:cNvSpPr txBox="1">
            <a:spLocks/>
          </p:cNvSpPr>
          <p:nvPr/>
        </p:nvSpPr>
        <p:spPr>
          <a:xfrm>
            <a:off x="0" y="-172233"/>
            <a:ext cx="12192000" cy="2697848"/>
          </a:xfrm>
          <a:prstGeom prst="rect">
            <a:avLst/>
          </a:prstGeom>
        </p:spPr>
        <p:txBody>
          <a:bodyPr vert="horz" lIns="91440" tIns="45720" rIns="91440" bIns="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Against </a:t>
            </a:r>
          </a:p>
          <a:p>
            <a:pPr algn="ctr"/>
            <a:r>
              <a:rPr lang="en-US" sz="9600" dirty="0"/>
              <a:t>The schemes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4D10EA-6BB1-FB6D-C461-4E01B9F778E0}"/>
              </a:ext>
            </a:extLst>
          </p:cNvPr>
          <p:cNvSpPr txBox="1">
            <a:spLocks/>
          </p:cNvSpPr>
          <p:nvPr/>
        </p:nvSpPr>
        <p:spPr>
          <a:xfrm>
            <a:off x="0" y="2158623"/>
            <a:ext cx="12192000" cy="137258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highlight>
                  <a:srgbClr val="FFFF00"/>
                </a:highlight>
              </a:rPr>
              <a:t>Warfare</a:t>
            </a:r>
            <a:r>
              <a:rPr lang="en-US" sz="4000" dirty="0"/>
              <a:t>, resistance, and </a:t>
            </a:r>
          </a:p>
          <a:p>
            <a:pPr algn="ctr"/>
            <a:r>
              <a:rPr lang="en-US" sz="4000" dirty="0"/>
              <a:t>Standing firm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97C2DC-F90A-E5D9-D3E6-69A8D79AE37E}"/>
              </a:ext>
            </a:extLst>
          </p:cNvPr>
          <p:cNvSpPr txBox="1">
            <a:spLocks/>
          </p:cNvSpPr>
          <p:nvPr/>
        </p:nvSpPr>
        <p:spPr>
          <a:xfrm>
            <a:off x="0" y="3531204"/>
            <a:ext cx="12192000" cy="91240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Week #11</a:t>
            </a:r>
          </a:p>
        </p:txBody>
      </p:sp>
    </p:spTree>
    <p:extLst>
      <p:ext uri="{BB962C8B-B14F-4D97-AF65-F5344CB8AC3E}">
        <p14:creationId xmlns:p14="http://schemas.microsoft.com/office/powerpoint/2010/main" val="467380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636A5-D28C-C5E1-D896-16230A3AC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FDE2-3C57-C8C6-470F-4FB1852FFD3C}"/>
              </a:ext>
            </a:extLst>
          </p:cNvPr>
          <p:cNvSpPr txBox="1">
            <a:spLocks/>
          </p:cNvSpPr>
          <p:nvPr/>
        </p:nvSpPr>
        <p:spPr>
          <a:xfrm>
            <a:off x="53956" y="2084683"/>
            <a:ext cx="12192000" cy="144652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endParaRPr lang="en-US" sz="43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970B21-E382-FFA5-5D1D-FA946E94DFBE}"/>
              </a:ext>
            </a:extLst>
          </p:cNvPr>
          <p:cNvSpPr txBox="1">
            <a:spLocks/>
          </p:cNvSpPr>
          <p:nvPr/>
        </p:nvSpPr>
        <p:spPr>
          <a:xfrm>
            <a:off x="431644" y="41482"/>
            <a:ext cx="12192000" cy="204320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International </a:t>
            </a:r>
          </a:p>
          <a:p>
            <a:pPr algn="ctr"/>
            <a:r>
              <a:rPr lang="en-US" dirty="0"/>
              <a:t>day of prayer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FF9757-7836-39F9-BFAA-2EDD62EEFC9F}"/>
              </a:ext>
            </a:extLst>
          </p:cNvPr>
          <p:cNvSpPr txBox="1">
            <a:spLocks/>
          </p:cNvSpPr>
          <p:nvPr/>
        </p:nvSpPr>
        <p:spPr>
          <a:xfrm>
            <a:off x="528195" y="1360349"/>
            <a:ext cx="12192000" cy="2170855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/>
              <a:t> </a:t>
            </a:r>
          </a:p>
          <a:p>
            <a:pPr algn="ctr"/>
            <a:r>
              <a:rPr lang="en-US" sz="7200" dirty="0"/>
              <a:t> </a:t>
            </a:r>
          </a:p>
          <a:p>
            <a:pPr algn="ctr"/>
            <a:r>
              <a:rPr lang="en-US" sz="7800" dirty="0"/>
              <a:t>persecuted church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77E966-1E97-E3D1-D152-BFC3FE6E62E1}"/>
              </a:ext>
            </a:extLst>
          </p:cNvPr>
          <p:cNvSpPr txBox="1">
            <a:spLocks/>
          </p:cNvSpPr>
          <p:nvPr/>
        </p:nvSpPr>
        <p:spPr>
          <a:xfrm>
            <a:off x="431644" y="1215825"/>
            <a:ext cx="12192000" cy="137258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endParaRPr lang="en-US" sz="4000" dirty="0"/>
          </a:p>
          <a:p>
            <a:pPr algn="ctr"/>
            <a:r>
              <a:rPr lang="en-US" sz="4000" dirty="0"/>
              <a:t>For the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8152A7-01A8-F1FA-9005-839A21C99DD3}"/>
              </a:ext>
            </a:extLst>
          </p:cNvPr>
          <p:cNvSpPr txBox="1">
            <a:spLocks/>
          </p:cNvSpPr>
          <p:nvPr/>
        </p:nvSpPr>
        <p:spPr>
          <a:xfrm>
            <a:off x="53956" y="3429000"/>
            <a:ext cx="12084088" cy="1693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0" dirty="0"/>
              <a:t>Remember the prisoners, as though in prison with them, </a:t>
            </a:r>
            <a:r>
              <a:rPr lang="en-US" b="0" i="1" dirty="0"/>
              <a:t>and</a:t>
            </a:r>
            <a:r>
              <a:rPr lang="en-US" b="0" dirty="0"/>
              <a:t> those who are ill-treated,… (Hebrews 13:3) 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99592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D1A5E-FEC0-64F3-C4AF-7EC5A2800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4FDCC-7C81-7B66-0B71-9433EFBE0656}"/>
              </a:ext>
            </a:extLst>
          </p:cNvPr>
          <p:cNvSpPr txBox="1">
            <a:spLocks/>
          </p:cNvSpPr>
          <p:nvPr/>
        </p:nvSpPr>
        <p:spPr>
          <a:xfrm>
            <a:off x="53956" y="2084683"/>
            <a:ext cx="12192000" cy="144652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endParaRPr lang="en-US" sz="43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EAC25B-02AA-4518-046B-6E58598747BC}"/>
              </a:ext>
            </a:extLst>
          </p:cNvPr>
          <p:cNvSpPr txBox="1">
            <a:spLocks/>
          </p:cNvSpPr>
          <p:nvPr/>
        </p:nvSpPr>
        <p:spPr>
          <a:xfrm>
            <a:off x="0" y="-172233"/>
            <a:ext cx="12192000" cy="2697848"/>
          </a:xfrm>
          <a:prstGeom prst="rect">
            <a:avLst/>
          </a:prstGeom>
        </p:spPr>
        <p:txBody>
          <a:bodyPr vert="horz" lIns="91440" tIns="45720" rIns="91440" bIns="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Against </a:t>
            </a:r>
          </a:p>
          <a:p>
            <a:pPr algn="ctr"/>
            <a:r>
              <a:rPr lang="en-US" sz="9600" dirty="0"/>
              <a:t>The schemes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8C479C-A0E2-2F10-C4A7-2B1697745853}"/>
              </a:ext>
            </a:extLst>
          </p:cNvPr>
          <p:cNvSpPr txBox="1">
            <a:spLocks/>
          </p:cNvSpPr>
          <p:nvPr/>
        </p:nvSpPr>
        <p:spPr>
          <a:xfrm>
            <a:off x="0" y="2158623"/>
            <a:ext cx="12192000" cy="137258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Warfare, resistance, and </a:t>
            </a:r>
          </a:p>
          <a:p>
            <a:pPr algn="ctr"/>
            <a:r>
              <a:rPr lang="en-US" sz="4000" dirty="0"/>
              <a:t>Standing firm</a:t>
            </a:r>
          </a:p>
        </p:txBody>
      </p:sp>
    </p:spTree>
    <p:extLst>
      <p:ext uri="{BB962C8B-B14F-4D97-AF65-F5344CB8AC3E}">
        <p14:creationId xmlns:p14="http://schemas.microsoft.com/office/powerpoint/2010/main" val="3247941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8930F-625E-2307-13D2-429F781C6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7F52-C8B6-1417-B85C-FC9EF2520697}"/>
              </a:ext>
            </a:extLst>
          </p:cNvPr>
          <p:cNvSpPr txBox="1">
            <a:spLocks/>
          </p:cNvSpPr>
          <p:nvPr/>
        </p:nvSpPr>
        <p:spPr>
          <a:xfrm>
            <a:off x="53956" y="2084683"/>
            <a:ext cx="12192000" cy="144652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endParaRPr lang="en-US" sz="43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B5A6EC-7979-52B4-ECD2-1E6CD9CFD376}"/>
              </a:ext>
            </a:extLst>
          </p:cNvPr>
          <p:cNvSpPr txBox="1">
            <a:spLocks/>
          </p:cNvSpPr>
          <p:nvPr/>
        </p:nvSpPr>
        <p:spPr>
          <a:xfrm>
            <a:off x="0" y="-172233"/>
            <a:ext cx="12192000" cy="2697848"/>
          </a:xfrm>
          <a:prstGeom prst="rect">
            <a:avLst/>
          </a:prstGeom>
        </p:spPr>
        <p:txBody>
          <a:bodyPr vert="horz" lIns="91440" tIns="45720" rIns="91440" bIns="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Against </a:t>
            </a:r>
          </a:p>
          <a:p>
            <a:pPr algn="ctr"/>
            <a:r>
              <a:rPr lang="en-US" sz="9600" dirty="0"/>
              <a:t>The schemes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375F6B-90CE-29C3-5395-0FC5D445C944}"/>
              </a:ext>
            </a:extLst>
          </p:cNvPr>
          <p:cNvSpPr txBox="1">
            <a:spLocks/>
          </p:cNvSpPr>
          <p:nvPr/>
        </p:nvSpPr>
        <p:spPr>
          <a:xfrm>
            <a:off x="0" y="2158623"/>
            <a:ext cx="12192000" cy="137258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Warfare, resistance, and </a:t>
            </a:r>
          </a:p>
          <a:p>
            <a:pPr algn="ctr"/>
            <a:r>
              <a:rPr lang="en-US" sz="4000" dirty="0"/>
              <a:t>Standing firm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26B82A-190A-AD70-2A85-66A5934FFC13}"/>
              </a:ext>
            </a:extLst>
          </p:cNvPr>
          <p:cNvSpPr txBox="1">
            <a:spLocks/>
          </p:cNvSpPr>
          <p:nvPr/>
        </p:nvSpPr>
        <p:spPr>
          <a:xfrm>
            <a:off x="1910206" y="3429000"/>
            <a:ext cx="8647990" cy="1693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0" dirty="0"/>
              <a:t>“Upon this rock I will build My church; and the gates of Hades will not overpower it.” (Matt.16)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549258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00200-A126-C7C3-15BC-4DDB4B4F4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CDD9-9DC5-B5CB-26BD-7CE8A7D3A8FA}"/>
              </a:ext>
            </a:extLst>
          </p:cNvPr>
          <p:cNvSpPr txBox="1">
            <a:spLocks/>
          </p:cNvSpPr>
          <p:nvPr/>
        </p:nvSpPr>
        <p:spPr>
          <a:xfrm>
            <a:off x="53956" y="2084683"/>
            <a:ext cx="12192000" cy="144652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endParaRPr lang="en-US" sz="43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E26543-00A9-D2D2-166B-01A5ACEEA8DD}"/>
              </a:ext>
            </a:extLst>
          </p:cNvPr>
          <p:cNvSpPr txBox="1">
            <a:spLocks/>
          </p:cNvSpPr>
          <p:nvPr/>
        </p:nvSpPr>
        <p:spPr>
          <a:xfrm>
            <a:off x="0" y="110095"/>
            <a:ext cx="12192000" cy="2697848"/>
          </a:xfrm>
          <a:prstGeom prst="rect">
            <a:avLst/>
          </a:prstGeom>
        </p:spPr>
        <p:txBody>
          <a:bodyPr vert="horz" lIns="91440" tIns="45720" rIns="91440" bIns="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What’s in our arsenal?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7FE6F8-070E-2C25-7A19-9DF8CE3E4A4A}"/>
              </a:ext>
            </a:extLst>
          </p:cNvPr>
          <p:cNvSpPr txBox="1">
            <a:spLocks/>
          </p:cNvSpPr>
          <p:nvPr/>
        </p:nvSpPr>
        <p:spPr>
          <a:xfrm>
            <a:off x="0" y="2459279"/>
            <a:ext cx="12192000" cy="867517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Wielding the weapon of Warfare prayer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ECE4E4-492D-651F-CC78-46515B1F47D1}"/>
              </a:ext>
            </a:extLst>
          </p:cNvPr>
          <p:cNvSpPr txBox="1">
            <a:spLocks/>
          </p:cNvSpPr>
          <p:nvPr/>
        </p:nvSpPr>
        <p:spPr>
          <a:xfrm>
            <a:off x="0" y="3531204"/>
            <a:ext cx="12192000" cy="91240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Week #11</a:t>
            </a:r>
          </a:p>
        </p:txBody>
      </p:sp>
    </p:spTree>
    <p:extLst>
      <p:ext uri="{BB962C8B-B14F-4D97-AF65-F5344CB8AC3E}">
        <p14:creationId xmlns:p14="http://schemas.microsoft.com/office/powerpoint/2010/main" val="10753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2725E-177E-7B85-EE19-FC2E8C042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017C-3A32-B1AD-9818-9B448B46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Ephesians 6:18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3B7FB-0358-4A5C-83FE-5443808D7D36}"/>
              </a:ext>
            </a:extLst>
          </p:cNvPr>
          <p:cNvSpPr txBox="1">
            <a:spLocks/>
          </p:cNvSpPr>
          <p:nvPr/>
        </p:nvSpPr>
        <p:spPr>
          <a:xfrm>
            <a:off x="0" y="2110778"/>
            <a:ext cx="12192000" cy="4045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aseline="30000" dirty="0"/>
              <a:t>18 </a:t>
            </a:r>
            <a:r>
              <a:rPr lang="en-US" b="0" dirty="0"/>
              <a:t>With all prayer and petition pray at all times in the Spirit, and with this in view, be on the alert with all perseverance and petition for all the saints,…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999030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305B9-0649-4B02-3300-EB62A5FA6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490E-4A7C-BC5C-280D-AA5B3B9E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1 timothy 2:1-4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7BCAE2-0BF2-0295-6A94-B3AFF21E0D1D}"/>
              </a:ext>
            </a:extLst>
          </p:cNvPr>
          <p:cNvSpPr txBox="1">
            <a:spLocks/>
          </p:cNvSpPr>
          <p:nvPr/>
        </p:nvSpPr>
        <p:spPr>
          <a:xfrm>
            <a:off x="0" y="2110778"/>
            <a:ext cx="12192000" cy="4045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/>
              <a:t>First of all, then, I urge that entreaties </a:t>
            </a:r>
            <a:r>
              <a:rPr lang="en-US" b="0" i="1" dirty="0"/>
              <a:t>and</a:t>
            </a:r>
            <a:r>
              <a:rPr lang="en-US" b="0" dirty="0"/>
              <a:t> prayers, petitions </a:t>
            </a:r>
            <a:r>
              <a:rPr lang="en-US" b="0" i="1" dirty="0"/>
              <a:t>and</a:t>
            </a:r>
            <a:r>
              <a:rPr lang="en-US" b="0" dirty="0"/>
              <a:t> thanksgivings, be made on behalf of all men, </a:t>
            </a:r>
            <a:r>
              <a:rPr lang="en-US" baseline="30000" dirty="0"/>
              <a:t>2 </a:t>
            </a:r>
            <a:r>
              <a:rPr lang="en-US" b="0" dirty="0"/>
              <a:t>for kings and all who are in authority, so that we may lead a tranquil and quiet life in all godliness and dignity. </a:t>
            </a:r>
            <a:r>
              <a:rPr lang="en-US" baseline="30000" dirty="0"/>
              <a:t>3 </a:t>
            </a:r>
            <a:r>
              <a:rPr lang="en-US" b="0" dirty="0"/>
              <a:t>This is good and acceptable in the sight of God our Savior, </a:t>
            </a:r>
            <a:r>
              <a:rPr lang="en-US" baseline="30000" dirty="0"/>
              <a:t>4 </a:t>
            </a:r>
            <a:r>
              <a:rPr lang="en-US" b="0" dirty="0"/>
              <a:t>who desires all men to be saved and to come to the knowledge of the truth.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18624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1E5B6-5864-BF7E-09B1-002DCD34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B928-66B1-BE30-ADDF-0BD6BE3F54FF}"/>
              </a:ext>
            </a:extLst>
          </p:cNvPr>
          <p:cNvSpPr txBox="1">
            <a:spLocks/>
          </p:cNvSpPr>
          <p:nvPr/>
        </p:nvSpPr>
        <p:spPr>
          <a:xfrm>
            <a:off x="53956" y="2084683"/>
            <a:ext cx="12192000" cy="144652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endParaRPr lang="en-US" sz="43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9DFF08-4C05-8110-D592-48AD4169BC8A}"/>
              </a:ext>
            </a:extLst>
          </p:cNvPr>
          <p:cNvSpPr txBox="1">
            <a:spLocks/>
          </p:cNvSpPr>
          <p:nvPr/>
        </p:nvSpPr>
        <p:spPr>
          <a:xfrm>
            <a:off x="431644" y="41482"/>
            <a:ext cx="12192000" cy="204320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International </a:t>
            </a:r>
          </a:p>
          <a:p>
            <a:pPr algn="ctr"/>
            <a:r>
              <a:rPr lang="en-US" dirty="0"/>
              <a:t>day of prayer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3510F8-FE52-8CAE-CD59-A13921504A83}"/>
              </a:ext>
            </a:extLst>
          </p:cNvPr>
          <p:cNvSpPr txBox="1">
            <a:spLocks/>
          </p:cNvSpPr>
          <p:nvPr/>
        </p:nvSpPr>
        <p:spPr>
          <a:xfrm>
            <a:off x="528195" y="1360349"/>
            <a:ext cx="12192000" cy="2170855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/>
              <a:t> </a:t>
            </a:r>
          </a:p>
          <a:p>
            <a:pPr algn="ctr"/>
            <a:r>
              <a:rPr lang="en-US" sz="7200" dirty="0"/>
              <a:t> </a:t>
            </a:r>
          </a:p>
          <a:p>
            <a:pPr algn="ctr"/>
            <a:r>
              <a:rPr lang="en-US" sz="7800" dirty="0"/>
              <a:t>persecuted church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E99F8F-4807-5DED-C877-4EC0858B21B5}"/>
              </a:ext>
            </a:extLst>
          </p:cNvPr>
          <p:cNvSpPr txBox="1">
            <a:spLocks/>
          </p:cNvSpPr>
          <p:nvPr/>
        </p:nvSpPr>
        <p:spPr>
          <a:xfrm>
            <a:off x="431644" y="1215825"/>
            <a:ext cx="12192000" cy="137258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endParaRPr lang="en-US" sz="4000" dirty="0"/>
          </a:p>
          <a:p>
            <a:pPr algn="ctr"/>
            <a:r>
              <a:rPr lang="en-US" sz="4000" dirty="0"/>
              <a:t>For the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4674BD-6E68-CCB3-EFCD-2EF0BBCEF057}"/>
              </a:ext>
            </a:extLst>
          </p:cNvPr>
          <p:cNvSpPr txBox="1">
            <a:spLocks/>
          </p:cNvSpPr>
          <p:nvPr/>
        </p:nvSpPr>
        <p:spPr>
          <a:xfrm>
            <a:off x="53956" y="3429000"/>
            <a:ext cx="12084088" cy="1693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0" dirty="0"/>
              <a:t>Remember the prisoners, as though in prison with them, </a:t>
            </a:r>
            <a:r>
              <a:rPr lang="en-US" b="0" i="1" dirty="0"/>
              <a:t>and</a:t>
            </a:r>
            <a:r>
              <a:rPr lang="en-US" b="0" dirty="0"/>
              <a:t> those who are ill-treated,… (Hebrews 13:3) 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720563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7508C-4DAA-BFF2-EB61-DE87E1F2C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A92E-EC0D-A320-0539-7CAE5EE8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1 timothy 2:1-4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0E10B0-7DA5-6AF5-5940-2ABDE9206B44}"/>
              </a:ext>
            </a:extLst>
          </p:cNvPr>
          <p:cNvSpPr txBox="1">
            <a:spLocks/>
          </p:cNvSpPr>
          <p:nvPr/>
        </p:nvSpPr>
        <p:spPr>
          <a:xfrm>
            <a:off x="0" y="2110778"/>
            <a:ext cx="12192000" cy="4045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>
                <a:highlight>
                  <a:srgbClr val="FFFF00"/>
                </a:highlight>
              </a:rPr>
              <a:t>First of all</a:t>
            </a:r>
            <a:r>
              <a:rPr lang="en-US" b="0" dirty="0"/>
              <a:t>, then, I urge that entreaties </a:t>
            </a:r>
            <a:r>
              <a:rPr lang="en-US" b="0" i="1" dirty="0"/>
              <a:t>and</a:t>
            </a:r>
            <a:r>
              <a:rPr lang="en-US" b="0" dirty="0"/>
              <a:t> prayers, petitions </a:t>
            </a:r>
            <a:r>
              <a:rPr lang="en-US" b="0" i="1" dirty="0"/>
              <a:t>and</a:t>
            </a:r>
            <a:r>
              <a:rPr lang="en-US" b="0" dirty="0"/>
              <a:t> thanksgivings, be made on behalf of all men, </a:t>
            </a:r>
            <a:r>
              <a:rPr lang="en-US" baseline="30000" dirty="0"/>
              <a:t>2 </a:t>
            </a:r>
            <a:r>
              <a:rPr lang="en-US" b="0" dirty="0"/>
              <a:t>for kings and all who are in authority, so that we may lead a tranquil and quiet life in all godliness and dignity. </a:t>
            </a:r>
            <a:r>
              <a:rPr lang="en-US" baseline="30000" dirty="0"/>
              <a:t>3 </a:t>
            </a:r>
            <a:r>
              <a:rPr lang="en-US" b="0" dirty="0"/>
              <a:t>This is good and acceptable in the sight of God our Savior, </a:t>
            </a:r>
            <a:r>
              <a:rPr lang="en-US" baseline="30000" dirty="0"/>
              <a:t>4 </a:t>
            </a:r>
            <a:r>
              <a:rPr lang="en-US" b="0" dirty="0"/>
              <a:t>who desires all men to be saved and to come to the knowledge of the truth.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862628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49B71-173F-0C6C-E2FF-C6289C7A3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10BA-E54B-93CF-77B8-8FFF785A0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1 timothy 2:1-4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12142D-3746-5278-0A8C-AB451BB13B34}"/>
              </a:ext>
            </a:extLst>
          </p:cNvPr>
          <p:cNvSpPr txBox="1">
            <a:spLocks/>
          </p:cNvSpPr>
          <p:nvPr/>
        </p:nvSpPr>
        <p:spPr>
          <a:xfrm>
            <a:off x="0" y="2110778"/>
            <a:ext cx="12192000" cy="4045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/>
              <a:t>First of all, then, I urge that entreaties </a:t>
            </a:r>
            <a:r>
              <a:rPr lang="en-US" b="0" i="1" dirty="0"/>
              <a:t>and</a:t>
            </a:r>
            <a:r>
              <a:rPr lang="en-US" b="0" dirty="0"/>
              <a:t> prayers, petitions </a:t>
            </a:r>
            <a:r>
              <a:rPr lang="en-US" b="0" i="1" dirty="0"/>
              <a:t>and</a:t>
            </a:r>
            <a:r>
              <a:rPr lang="en-US" b="0" dirty="0"/>
              <a:t> thanksgivings, be made on behalf of all men, </a:t>
            </a:r>
            <a:r>
              <a:rPr lang="en-US" baseline="30000" dirty="0"/>
              <a:t>2 </a:t>
            </a:r>
            <a:r>
              <a:rPr lang="en-US" b="0" dirty="0"/>
              <a:t>for kings and all who are in authority, so that we may lead a tranquil and quiet life in all godliness and dignity. </a:t>
            </a:r>
            <a:r>
              <a:rPr lang="en-US" baseline="30000" dirty="0"/>
              <a:t>3 </a:t>
            </a:r>
            <a:r>
              <a:rPr lang="en-US" b="0" dirty="0"/>
              <a:t>This is good and acceptable in the sight of God our Savior, </a:t>
            </a:r>
            <a:r>
              <a:rPr lang="en-US" baseline="30000" dirty="0"/>
              <a:t>4 </a:t>
            </a:r>
            <a:r>
              <a:rPr lang="en-US" b="0" dirty="0"/>
              <a:t>who desires all men to be saved and to come to the knowledge of the truth.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167663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D3D07-0EC2-CEE5-C152-E3BC0BD61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116F-82CC-BE6B-12F8-40EE0458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1 timothy 2:1-4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03E7EB-EB3C-5DA4-4D1A-7C88B3800572}"/>
              </a:ext>
            </a:extLst>
          </p:cNvPr>
          <p:cNvSpPr txBox="1">
            <a:spLocks/>
          </p:cNvSpPr>
          <p:nvPr/>
        </p:nvSpPr>
        <p:spPr>
          <a:xfrm>
            <a:off x="0" y="2110778"/>
            <a:ext cx="12192000" cy="4045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/>
              <a:t>First of all, then, I urge that entreaties </a:t>
            </a:r>
            <a:r>
              <a:rPr lang="en-US" b="0" i="1" dirty="0"/>
              <a:t>and</a:t>
            </a:r>
            <a:r>
              <a:rPr lang="en-US" b="0" dirty="0"/>
              <a:t> prayers, petitions </a:t>
            </a:r>
            <a:r>
              <a:rPr lang="en-US" b="0" i="1" dirty="0"/>
              <a:t>and</a:t>
            </a:r>
            <a:r>
              <a:rPr lang="en-US" b="0" dirty="0"/>
              <a:t> thanksgivings, be made on behalf of all men, </a:t>
            </a:r>
            <a:r>
              <a:rPr lang="en-US" baseline="30000" dirty="0"/>
              <a:t>2 </a:t>
            </a:r>
            <a:r>
              <a:rPr lang="en-US" b="0" dirty="0">
                <a:highlight>
                  <a:srgbClr val="FFFF00"/>
                </a:highlight>
              </a:rPr>
              <a:t>for kings and all who are in authority</a:t>
            </a:r>
            <a:r>
              <a:rPr lang="en-US" b="0" dirty="0"/>
              <a:t>, so that we may lead a tranquil and quiet life in all godliness and dignity. </a:t>
            </a:r>
            <a:r>
              <a:rPr lang="en-US" baseline="30000" dirty="0"/>
              <a:t>3 </a:t>
            </a:r>
            <a:r>
              <a:rPr lang="en-US" b="0" dirty="0"/>
              <a:t>This is good and acceptable in the sight of God our Savior, </a:t>
            </a:r>
            <a:r>
              <a:rPr lang="en-US" baseline="30000" dirty="0"/>
              <a:t>4 </a:t>
            </a:r>
            <a:r>
              <a:rPr lang="en-US" b="0" dirty="0"/>
              <a:t>who desires all men to be saved and to come to the knowledge of the truth.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50899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F25A1-9EC2-F9DF-F6F3-0F383EB86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EBD0-8212-C5E1-7481-94DCF8D7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1 timothy 2:1-4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CF522C-9803-3D98-F1A9-B24F9DE40FAE}"/>
              </a:ext>
            </a:extLst>
          </p:cNvPr>
          <p:cNvSpPr txBox="1">
            <a:spLocks/>
          </p:cNvSpPr>
          <p:nvPr/>
        </p:nvSpPr>
        <p:spPr>
          <a:xfrm>
            <a:off x="0" y="2110778"/>
            <a:ext cx="12192000" cy="4045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/>
              <a:t>First of all, then, I urge that entreaties </a:t>
            </a:r>
            <a:r>
              <a:rPr lang="en-US" b="0" i="1" dirty="0"/>
              <a:t>and</a:t>
            </a:r>
            <a:r>
              <a:rPr lang="en-US" b="0" dirty="0"/>
              <a:t> prayers, petitions </a:t>
            </a:r>
            <a:r>
              <a:rPr lang="en-US" b="0" i="1" dirty="0"/>
              <a:t>and</a:t>
            </a:r>
            <a:r>
              <a:rPr lang="en-US" b="0" dirty="0"/>
              <a:t> thanksgivings, be made on behalf of all men, </a:t>
            </a:r>
            <a:r>
              <a:rPr lang="en-US" baseline="30000" dirty="0"/>
              <a:t>2 </a:t>
            </a:r>
            <a:r>
              <a:rPr lang="en-US" b="0" dirty="0">
                <a:highlight>
                  <a:srgbClr val="FFFF00"/>
                </a:highlight>
              </a:rPr>
              <a:t>for kings and all who are in authority</a:t>
            </a:r>
            <a:r>
              <a:rPr lang="en-US" b="0" dirty="0"/>
              <a:t>, </a:t>
            </a:r>
            <a:r>
              <a:rPr lang="en-US" b="0" dirty="0">
                <a:highlight>
                  <a:srgbClr val="FFFF00"/>
                </a:highlight>
              </a:rPr>
              <a:t>so that we may lead a tranquil and quiet life in all godliness and dignity</a:t>
            </a:r>
            <a:r>
              <a:rPr lang="en-US" b="0" dirty="0"/>
              <a:t>. </a:t>
            </a:r>
            <a:r>
              <a:rPr lang="en-US" baseline="30000" dirty="0"/>
              <a:t>3 </a:t>
            </a:r>
            <a:r>
              <a:rPr lang="en-US" b="0" dirty="0"/>
              <a:t>This is good and acceptable in the sight of God our Savior, </a:t>
            </a:r>
            <a:r>
              <a:rPr lang="en-US" baseline="30000" dirty="0"/>
              <a:t>4 </a:t>
            </a:r>
            <a:r>
              <a:rPr lang="en-US" b="0" dirty="0"/>
              <a:t>who desires all men to be saved and to come to the knowledge of the truth.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282661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CABC0-0AEB-F8B0-D6D7-E0C92A99B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3967-4E9F-C756-1101-26009E8E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1 timothy 2:1-4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C3C40F-BBFB-C80B-0829-060B91E9C4D7}"/>
              </a:ext>
            </a:extLst>
          </p:cNvPr>
          <p:cNvSpPr txBox="1">
            <a:spLocks/>
          </p:cNvSpPr>
          <p:nvPr/>
        </p:nvSpPr>
        <p:spPr>
          <a:xfrm>
            <a:off x="0" y="2110778"/>
            <a:ext cx="12192000" cy="4045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/>
              <a:t>First of all, then, I urge that entreaties </a:t>
            </a:r>
            <a:r>
              <a:rPr lang="en-US" b="0" i="1" dirty="0"/>
              <a:t>and</a:t>
            </a:r>
            <a:r>
              <a:rPr lang="en-US" b="0" dirty="0"/>
              <a:t> prayers, petitions </a:t>
            </a:r>
            <a:r>
              <a:rPr lang="en-US" b="0" i="1" dirty="0"/>
              <a:t>and</a:t>
            </a:r>
            <a:r>
              <a:rPr lang="en-US" b="0" dirty="0"/>
              <a:t> thanksgivings, be made on behalf of all men, </a:t>
            </a:r>
            <a:r>
              <a:rPr lang="en-US" baseline="30000" dirty="0"/>
              <a:t>2 </a:t>
            </a:r>
            <a:r>
              <a:rPr lang="en-US" b="0" dirty="0"/>
              <a:t>for kings and all who are in authority, so that we may lead a tranquil and quiet life in all godliness and dignity. </a:t>
            </a:r>
            <a:r>
              <a:rPr lang="en-US" baseline="30000" dirty="0"/>
              <a:t>3 </a:t>
            </a:r>
            <a:r>
              <a:rPr lang="en-US" b="0" dirty="0"/>
              <a:t>This is good and acceptable in the sight of God our Savior, </a:t>
            </a:r>
            <a:r>
              <a:rPr lang="en-US" baseline="30000" dirty="0"/>
              <a:t>4 </a:t>
            </a:r>
            <a:r>
              <a:rPr lang="en-US" b="0" dirty="0">
                <a:highlight>
                  <a:srgbClr val="FFFF00"/>
                </a:highlight>
              </a:rPr>
              <a:t>who desires all men to be saved and to come to the knowledge of the truth</a:t>
            </a:r>
            <a:r>
              <a:rPr lang="en-US" b="0" dirty="0"/>
              <a:t>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515298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5DA0A-9929-9C44-3EF7-B8F710F16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790D-95B1-B564-6269-AC6A40B3A85A}"/>
              </a:ext>
            </a:extLst>
          </p:cNvPr>
          <p:cNvSpPr txBox="1">
            <a:spLocks/>
          </p:cNvSpPr>
          <p:nvPr/>
        </p:nvSpPr>
        <p:spPr>
          <a:xfrm>
            <a:off x="53956" y="2084683"/>
            <a:ext cx="12192000" cy="144652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endParaRPr lang="en-US" sz="43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D6076B-708A-58EC-6FBD-C444029D26DA}"/>
              </a:ext>
            </a:extLst>
          </p:cNvPr>
          <p:cNvSpPr txBox="1">
            <a:spLocks/>
          </p:cNvSpPr>
          <p:nvPr/>
        </p:nvSpPr>
        <p:spPr>
          <a:xfrm>
            <a:off x="0" y="110095"/>
            <a:ext cx="12192000" cy="2697848"/>
          </a:xfrm>
          <a:prstGeom prst="rect">
            <a:avLst/>
          </a:prstGeom>
        </p:spPr>
        <p:txBody>
          <a:bodyPr vert="horz" lIns="91440" tIns="45720" rIns="91440" bIns="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What’s in our arsenal?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B9BE0B-E3F6-CD22-85CE-4829E5D8D065}"/>
              </a:ext>
            </a:extLst>
          </p:cNvPr>
          <p:cNvSpPr txBox="1">
            <a:spLocks/>
          </p:cNvSpPr>
          <p:nvPr/>
        </p:nvSpPr>
        <p:spPr>
          <a:xfrm>
            <a:off x="0" y="2459279"/>
            <a:ext cx="12192000" cy="867517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Wielding the weapon of Warfare prayer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7A91A3-9EBF-2915-CB0C-8AF7E9F698B1}"/>
              </a:ext>
            </a:extLst>
          </p:cNvPr>
          <p:cNvSpPr txBox="1">
            <a:spLocks/>
          </p:cNvSpPr>
          <p:nvPr/>
        </p:nvSpPr>
        <p:spPr>
          <a:xfrm>
            <a:off x="0" y="3531204"/>
            <a:ext cx="12192000" cy="91240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Week #11</a:t>
            </a:r>
          </a:p>
        </p:txBody>
      </p:sp>
    </p:spTree>
    <p:extLst>
      <p:ext uri="{BB962C8B-B14F-4D97-AF65-F5344CB8AC3E}">
        <p14:creationId xmlns:p14="http://schemas.microsoft.com/office/powerpoint/2010/main" val="174227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4F8D3-71FD-CB5E-EC99-7344741C4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FE8E-24A4-D2A4-2F7C-0FDD5F202018}"/>
              </a:ext>
            </a:extLst>
          </p:cNvPr>
          <p:cNvSpPr txBox="1">
            <a:spLocks/>
          </p:cNvSpPr>
          <p:nvPr/>
        </p:nvSpPr>
        <p:spPr>
          <a:xfrm>
            <a:off x="53956" y="2084683"/>
            <a:ext cx="12192000" cy="144652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endParaRPr lang="en-US" sz="43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1E9AAD-0639-15D8-942F-9BC44BB3846D}"/>
              </a:ext>
            </a:extLst>
          </p:cNvPr>
          <p:cNvSpPr txBox="1">
            <a:spLocks/>
          </p:cNvSpPr>
          <p:nvPr/>
        </p:nvSpPr>
        <p:spPr>
          <a:xfrm>
            <a:off x="0" y="-172233"/>
            <a:ext cx="12192000" cy="2697848"/>
          </a:xfrm>
          <a:prstGeom prst="rect">
            <a:avLst/>
          </a:prstGeom>
        </p:spPr>
        <p:txBody>
          <a:bodyPr vert="horz" lIns="91440" tIns="45720" rIns="91440" bIns="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Against </a:t>
            </a:r>
          </a:p>
          <a:p>
            <a:pPr algn="ctr"/>
            <a:r>
              <a:rPr lang="en-US" sz="9600" dirty="0"/>
              <a:t>The schemes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4EA071-F3B6-07DB-B920-44C7A7E3EBF1}"/>
              </a:ext>
            </a:extLst>
          </p:cNvPr>
          <p:cNvSpPr txBox="1">
            <a:spLocks/>
          </p:cNvSpPr>
          <p:nvPr/>
        </p:nvSpPr>
        <p:spPr>
          <a:xfrm>
            <a:off x="0" y="2158623"/>
            <a:ext cx="12192000" cy="137258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Warfare, resistance, and </a:t>
            </a:r>
          </a:p>
          <a:p>
            <a:pPr algn="ctr"/>
            <a:r>
              <a:rPr lang="en-US" sz="4000" dirty="0"/>
              <a:t>Standing firm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1B54F9-F8B8-4F69-6CB8-3428C5DFBBE1}"/>
              </a:ext>
            </a:extLst>
          </p:cNvPr>
          <p:cNvSpPr txBox="1">
            <a:spLocks/>
          </p:cNvSpPr>
          <p:nvPr/>
        </p:nvSpPr>
        <p:spPr>
          <a:xfrm>
            <a:off x="0" y="3531204"/>
            <a:ext cx="12192000" cy="91240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Week #11</a:t>
            </a:r>
          </a:p>
        </p:txBody>
      </p:sp>
    </p:spTree>
    <p:extLst>
      <p:ext uri="{BB962C8B-B14F-4D97-AF65-F5344CB8AC3E}">
        <p14:creationId xmlns:p14="http://schemas.microsoft.com/office/powerpoint/2010/main" val="263125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030B9-79DF-99AD-997F-E34084F2A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9C54-E080-0816-A3CF-5B4BD08D2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Ephesians 6:11-17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43A12-F663-8A78-ABDF-9C38A25D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2698"/>
            <a:ext cx="6309928" cy="2329088"/>
          </a:xfrm>
        </p:spPr>
        <p:txBody>
          <a:bodyPr>
            <a:normAutofit/>
          </a:bodyPr>
          <a:lstStyle/>
          <a:p>
            <a:r>
              <a:rPr lang="en-US" sz="2400" b="0" dirty="0"/>
              <a:t>The belt of truth</a:t>
            </a:r>
          </a:p>
          <a:p>
            <a:r>
              <a:rPr lang="en-US" sz="2400" b="0" dirty="0"/>
              <a:t>______________________________</a:t>
            </a:r>
          </a:p>
          <a:p>
            <a:r>
              <a:rPr lang="en-US" sz="2400" b="0" dirty="0"/>
              <a:t>_____________________________  ________________________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B236C3-40B1-263D-A33F-5D2B2E2AF3B5}"/>
              </a:ext>
            </a:extLst>
          </p:cNvPr>
          <p:cNvSpPr txBox="1">
            <a:spLocks/>
          </p:cNvSpPr>
          <p:nvPr/>
        </p:nvSpPr>
        <p:spPr>
          <a:xfrm>
            <a:off x="-53956" y="-206829"/>
            <a:ext cx="12192000" cy="91240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Weeks #1-10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F3BB93-40FF-B0B1-73CF-AC9A71EB937C}"/>
              </a:ext>
            </a:extLst>
          </p:cNvPr>
          <p:cNvSpPr txBox="1">
            <a:spLocks/>
          </p:cNvSpPr>
          <p:nvPr/>
        </p:nvSpPr>
        <p:spPr>
          <a:xfrm>
            <a:off x="6456649" y="1952698"/>
            <a:ext cx="5381331" cy="21984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/>
              <a:t>________________</a:t>
            </a:r>
          </a:p>
          <a:p>
            <a:r>
              <a:rPr lang="en-US" sz="2400" b="0" dirty="0"/>
              <a:t>_______________________</a:t>
            </a:r>
          </a:p>
          <a:p>
            <a:r>
              <a:rPr lang="en-US" sz="2400" b="0" dirty="0"/>
              <a:t>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3168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6C1B7-88A7-82BC-CCC0-CF2AC6A26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D21C-1AB1-DC00-252A-59F2A000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Ephesians 6:11-17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C043F-4EB6-00C9-3E58-69D835A3B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2698"/>
            <a:ext cx="6309928" cy="2329088"/>
          </a:xfrm>
        </p:spPr>
        <p:txBody>
          <a:bodyPr>
            <a:normAutofit/>
          </a:bodyPr>
          <a:lstStyle/>
          <a:p>
            <a:r>
              <a:rPr lang="en-US" sz="2400" b="0" dirty="0"/>
              <a:t>The belt of truth</a:t>
            </a:r>
          </a:p>
          <a:p>
            <a:r>
              <a:rPr lang="en-US" sz="2400" b="0" dirty="0"/>
              <a:t>The breastplate of righteousness</a:t>
            </a:r>
          </a:p>
          <a:p>
            <a:r>
              <a:rPr lang="en-US" sz="2400" b="0" dirty="0"/>
              <a:t>_____________________________  ________________________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07A424-4E99-BB58-BCB7-14F62F34CDF2}"/>
              </a:ext>
            </a:extLst>
          </p:cNvPr>
          <p:cNvSpPr txBox="1">
            <a:spLocks/>
          </p:cNvSpPr>
          <p:nvPr/>
        </p:nvSpPr>
        <p:spPr>
          <a:xfrm>
            <a:off x="-53956" y="-206829"/>
            <a:ext cx="12192000" cy="91240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Weeks #1-10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C54B4B-1EBE-1E9C-4F1B-C4404B172636}"/>
              </a:ext>
            </a:extLst>
          </p:cNvPr>
          <p:cNvSpPr txBox="1">
            <a:spLocks/>
          </p:cNvSpPr>
          <p:nvPr/>
        </p:nvSpPr>
        <p:spPr>
          <a:xfrm>
            <a:off x="6456649" y="1952698"/>
            <a:ext cx="5381331" cy="21984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/>
              <a:t>________________</a:t>
            </a:r>
          </a:p>
          <a:p>
            <a:r>
              <a:rPr lang="en-US" sz="2400" b="0" dirty="0"/>
              <a:t>_______________________</a:t>
            </a:r>
          </a:p>
          <a:p>
            <a:r>
              <a:rPr lang="en-US" sz="2400" b="0" dirty="0"/>
              <a:t>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471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FCBC7-D17A-5239-C015-202226A24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6E79-FB25-6754-75AC-DFE9D2DA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Ephesians 6:11-17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8A836-8753-D7C1-900D-89AE42A7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2698"/>
            <a:ext cx="6309928" cy="2329088"/>
          </a:xfrm>
        </p:spPr>
        <p:txBody>
          <a:bodyPr>
            <a:normAutofit/>
          </a:bodyPr>
          <a:lstStyle/>
          <a:p>
            <a:r>
              <a:rPr lang="en-US" sz="2400" b="0" dirty="0"/>
              <a:t>The belt of truth</a:t>
            </a:r>
          </a:p>
          <a:p>
            <a:r>
              <a:rPr lang="en-US" sz="2400" b="0" dirty="0"/>
              <a:t>The breastplate of righteousness</a:t>
            </a:r>
          </a:p>
          <a:p>
            <a:r>
              <a:rPr lang="en-US" sz="2400" b="0" dirty="0"/>
              <a:t>The “boots” of the preparation of the gospel of peace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6993BF-4720-C3A6-7205-9542453C84CE}"/>
              </a:ext>
            </a:extLst>
          </p:cNvPr>
          <p:cNvSpPr txBox="1">
            <a:spLocks/>
          </p:cNvSpPr>
          <p:nvPr/>
        </p:nvSpPr>
        <p:spPr>
          <a:xfrm>
            <a:off x="-53956" y="-206829"/>
            <a:ext cx="12192000" cy="91240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Weeks #1-10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0EB1DC-AA7E-AFEC-5600-E1C33962E0B9}"/>
              </a:ext>
            </a:extLst>
          </p:cNvPr>
          <p:cNvSpPr txBox="1">
            <a:spLocks/>
          </p:cNvSpPr>
          <p:nvPr/>
        </p:nvSpPr>
        <p:spPr>
          <a:xfrm>
            <a:off x="6456649" y="1952698"/>
            <a:ext cx="5381331" cy="21984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/>
              <a:t>________________</a:t>
            </a:r>
          </a:p>
          <a:p>
            <a:r>
              <a:rPr lang="en-US" sz="2400" b="0" dirty="0"/>
              <a:t>_______________________</a:t>
            </a:r>
          </a:p>
          <a:p>
            <a:r>
              <a:rPr lang="en-US" sz="2400" b="0" dirty="0"/>
              <a:t>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664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3E7FC-4258-32DA-A365-890BEF4B0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66A3-9425-8970-F81C-3F35603E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Ephesians 6:11-17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22D39-B0A8-52CC-38CC-0391264C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2698"/>
            <a:ext cx="6309928" cy="2329088"/>
          </a:xfrm>
        </p:spPr>
        <p:txBody>
          <a:bodyPr>
            <a:normAutofit/>
          </a:bodyPr>
          <a:lstStyle/>
          <a:p>
            <a:r>
              <a:rPr lang="en-US" sz="2400" b="0" dirty="0"/>
              <a:t>The belt of truth</a:t>
            </a:r>
          </a:p>
          <a:p>
            <a:r>
              <a:rPr lang="en-US" sz="2400" b="0" dirty="0"/>
              <a:t>The breastplate of righteousness</a:t>
            </a:r>
          </a:p>
          <a:p>
            <a:r>
              <a:rPr lang="en-US" sz="2400" b="0" dirty="0"/>
              <a:t>The “boots” of the preparation of the gospel of peace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1DCA70-52B0-D610-1DF4-F369718D0F9E}"/>
              </a:ext>
            </a:extLst>
          </p:cNvPr>
          <p:cNvSpPr txBox="1">
            <a:spLocks/>
          </p:cNvSpPr>
          <p:nvPr/>
        </p:nvSpPr>
        <p:spPr>
          <a:xfrm>
            <a:off x="-53956" y="-206829"/>
            <a:ext cx="12192000" cy="91240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Weeks #1-10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F05EB9-5220-36B0-71E0-D968FC65F37F}"/>
              </a:ext>
            </a:extLst>
          </p:cNvPr>
          <p:cNvSpPr txBox="1">
            <a:spLocks/>
          </p:cNvSpPr>
          <p:nvPr/>
        </p:nvSpPr>
        <p:spPr>
          <a:xfrm>
            <a:off x="6456649" y="1952698"/>
            <a:ext cx="5381331" cy="21984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/>
              <a:t>The shield of faith</a:t>
            </a:r>
          </a:p>
          <a:p>
            <a:r>
              <a:rPr lang="en-US" sz="2400" b="0" dirty="0"/>
              <a:t>_______________________</a:t>
            </a:r>
          </a:p>
          <a:p>
            <a:r>
              <a:rPr lang="en-US" sz="2400" b="0" dirty="0"/>
              <a:t>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47014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5C9A7-1E7B-78BA-58AE-ECCFDF365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9E37-4BCE-5824-1753-356DFBC2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Ephesians 6:11-17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CF5A7-125B-53E8-EA5F-6FC62644B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2698"/>
            <a:ext cx="6309928" cy="2329088"/>
          </a:xfrm>
        </p:spPr>
        <p:txBody>
          <a:bodyPr>
            <a:normAutofit/>
          </a:bodyPr>
          <a:lstStyle/>
          <a:p>
            <a:r>
              <a:rPr lang="en-US" sz="2400" b="0" dirty="0"/>
              <a:t>The belt of truth</a:t>
            </a:r>
          </a:p>
          <a:p>
            <a:r>
              <a:rPr lang="en-US" sz="2400" b="0" dirty="0"/>
              <a:t>The breastplate of righteousness</a:t>
            </a:r>
          </a:p>
          <a:p>
            <a:r>
              <a:rPr lang="en-US" sz="2400" b="0" dirty="0"/>
              <a:t>The “boots” of the preparation of the gospel of peace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4F4531-9E5A-E646-71C3-5AFBE93ED0A9}"/>
              </a:ext>
            </a:extLst>
          </p:cNvPr>
          <p:cNvSpPr txBox="1">
            <a:spLocks/>
          </p:cNvSpPr>
          <p:nvPr/>
        </p:nvSpPr>
        <p:spPr>
          <a:xfrm>
            <a:off x="-53956" y="-206829"/>
            <a:ext cx="12192000" cy="91240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Weeks #1-10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4F7441-3781-7E81-F7A6-9B99D7A6618E}"/>
              </a:ext>
            </a:extLst>
          </p:cNvPr>
          <p:cNvSpPr txBox="1">
            <a:spLocks/>
          </p:cNvSpPr>
          <p:nvPr/>
        </p:nvSpPr>
        <p:spPr>
          <a:xfrm>
            <a:off x="6456649" y="1952698"/>
            <a:ext cx="5381331" cy="21984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/>
              <a:t>The shield of faith</a:t>
            </a:r>
          </a:p>
          <a:p>
            <a:r>
              <a:rPr lang="en-US" sz="2400" b="0" dirty="0"/>
              <a:t>The helmet of salvation</a:t>
            </a:r>
          </a:p>
          <a:p>
            <a:r>
              <a:rPr lang="en-US" sz="2400" b="0" dirty="0"/>
              <a:t>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98380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30A39-7D09-4F88-3B47-A31FA9E97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B866-7697-DB44-55C8-3735978D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Ephesians 6:11-17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C695-B626-DBDA-C4E8-CF0A021CC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2698"/>
            <a:ext cx="6309928" cy="2329088"/>
          </a:xfrm>
        </p:spPr>
        <p:txBody>
          <a:bodyPr>
            <a:normAutofit/>
          </a:bodyPr>
          <a:lstStyle/>
          <a:p>
            <a:r>
              <a:rPr lang="en-US" sz="2400" b="0" dirty="0"/>
              <a:t>The belt of truth</a:t>
            </a:r>
          </a:p>
          <a:p>
            <a:r>
              <a:rPr lang="en-US" sz="2400" b="0" dirty="0"/>
              <a:t>The breastplate of righteousness</a:t>
            </a:r>
          </a:p>
          <a:p>
            <a:r>
              <a:rPr lang="en-US" sz="2400" b="0" dirty="0"/>
              <a:t>The “boots” of the preparation of the gospel of peace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8CA55E-46A5-A1E2-F106-5F348C6BD584}"/>
              </a:ext>
            </a:extLst>
          </p:cNvPr>
          <p:cNvSpPr txBox="1">
            <a:spLocks/>
          </p:cNvSpPr>
          <p:nvPr/>
        </p:nvSpPr>
        <p:spPr>
          <a:xfrm>
            <a:off x="-53956" y="-206829"/>
            <a:ext cx="12192000" cy="91240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>
                <a:solidFill>
                  <a:srgbClr val="543420"/>
                </a:solidFill>
                <a:effectLst/>
                <a:latin typeface="Courier Prime" pitchFamily="49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Weeks #1-10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893DDF-3444-5010-E044-9DFFD302C5B5}"/>
              </a:ext>
            </a:extLst>
          </p:cNvPr>
          <p:cNvSpPr txBox="1">
            <a:spLocks/>
          </p:cNvSpPr>
          <p:nvPr/>
        </p:nvSpPr>
        <p:spPr>
          <a:xfrm>
            <a:off x="6456649" y="1952698"/>
            <a:ext cx="5381331" cy="313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1" i="0" kern="1200" cap="none" baseline="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1" i="0" kern="1200">
                <a:solidFill>
                  <a:srgbClr val="543420"/>
                </a:solidFill>
                <a:effectLst/>
                <a:latin typeface="Courier Prime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/>
              <a:t>The shield of faith</a:t>
            </a:r>
          </a:p>
          <a:p>
            <a:r>
              <a:rPr lang="en-US" sz="2400" b="0" dirty="0"/>
              <a:t>The helmet of salvation</a:t>
            </a:r>
          </a:p>
          <a:p>
            <a:r>
              <a:rPr lang="en-US" sz="2400" b="0" dirty="0"/>
              <a:t>The sword of the Spirit</a:t>
            </a:r>
          </a:p>
        </p:txBody>
      </p:sp>
    </p:spTree>
    <p:extLst>
      <p:ext uri="{BB962C8B-B14F-4D97-AF65-F5344CB8AC3E}">
        <p14:creationId xmlns:p14="http://schemas.microsoft.com/office/powerpoint/2010/main" val="1084576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21370</TotalTime>
  <Words>1003</Words>
  <Application>Microsoft Office PowerPoint</Application>
  <PresentationFormat>Widescreen</PresentationFormat>
  <Paragraphs>130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Courier Prime</vt:lpstr>
      <vt:lpstr>Gill Sans MT</vt:lpstr>
      <vt:lpstr>Arial</vt:lpstr>
      <vt:lpstr>Aptos</vt:lpstr>
      <vt:lpstr>Gallery</vt:lpstr>
      <vt:lpstr>PowerPoint Presentation</vt:lpstr>
      <vt:lpstr>PowerPoint Presentation</vt:lpstr>
      <vt:lpstr>PowerPoint Presentation</vt:lpstr>
      <vt:lpstr>Ephesians 6:11-17</vt:lpstr>
      <vt:lpstr>Ephesians 6:11-17</vt:lpstr>
      <vt:lpstr>Ephesians 6:11-17</vt:lpstr>
      <vt:lpstr>Ephesians 6:11-17</vt:lpstr>
      <vt:lpstr>Ephesians 6:11-17</vt:lpstr>
      <vt:lpstr>Ephesians 6:11-17</vt:lpstr>
      <vt:lpstr>Ephesians 6:18</vt:lpstr>
      <vt:lpstr>Ephesians 6:18</vt:lpstr>
      <vt:lpstr>Ephesians 6:18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Ephesians 6:18</vt:lpstr>
      <vt:lpstr>1 timothy 2:1-4</vt:lpstr>
      <vt:lpstr>1 timothy 2:1-4</vt:lpstr>
      <vt:lpstr>1 timothy 2:1-4</vt:lpstr>
      <vt:lpstr>1 timothy 2:1-4</vt:lpstr>
      <vt:lpstr>1 timothy 2:1-4</vt:lpstr>
      <vt:lpstr>1 timothy 2:1-4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Ashley McGlone</dc:creator>
  <cp:lastModifiedBy>Jack Stockdale</cp:lastModifiedBy>
  <cp:revision>29</cp:revision>
  <dcterms:created xsi:type="dcterms:W3CDTF">2025-01-29T00:28:31Z</dcterms:created>
  <dcterms:modified xsi:type="dcterms:W3CDTF">2025-11-02T14:07:42Z</dcterms:modified>
</cp:coreProperties>
</file>