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8288000" cy="10287000"/>
  <p:notesSz cx="6858000" cy="9144000"/>
  <p:embeddedFontLst>
    <p:embeddedFont>
      <p:font typeface="Be Vietnam" pitchFamily="2" charset="77"/>
      <p:regular r:id="rId38"/>
    </p:embeddedFont>
    <p:embeddedFont>
      <p:font typeface="Be Vietnam Medium" pitchFamily="2" charset="77"/>
      <p:regular r:id="rId39"/>
    </p:embeddedFont>
    <p:embeddedFont>
      <p:font typeface="Bogart" pitchFamily="2" charset="0"/>
      <p:regular r:id="rId40"/>
    </p:embeddedFont>
    <p:embeddedFont>
      <p:font typeface="Bogart Bold" pitchFamily="2" charset="0"/>
      <p:regular r:id="rId41"/>
      <p:bold r:id="rId42"/>
    </p:embeddedFont>
    <p:embeddedFont>
      <p:font typeface="Canva Sans Bold" panose="020B0803030501040103" pitchFamily="34"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35" autoAdjust="0"/>
  </p:normalViewPr>
  <p:slideViewPr>
    <p:cSldViewPr>
      <p:cViewPr varScale="1">
        <p:scale>
          <a:sx n="80" d="100"/>
          <a:sy n="80" d="100"/>
        </p:scale>
        <p:origin x="82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1028700" y="2502519"/>
            <a:ext cx="12587055" cy="2501265"/>
          </a:xfrm>
          <a:prstGeom prst="rect">
            <a:avLst/>
          </a:prstGeom>
        </p:spPr>
        <p:txBody>
          <a:bodyPr lIns="0" tIns="0" rIns="0" bIns="0" rtlCol="0" anchor="t">
            <a:spAutoFit/>
          </a:bodyPr>
          <a:lstStyle/>
          <a:p>
            <a:pPr algn="l">
              <a:lnSpc>
                <a:spcPts val="9600"/>
              </a:lnSpc>
            </a:pPr>
            <a:r>
              <a:rPr lang="en-US" sz="9600">
                <a:solidFill>
                  <a:srgbClr val="1F484A"/>
                </a:solidFill>
                <a:latin typeface="Bogart"/>
                <a:ea typeface="Bogart"/>
                <a:cs typeface="Bogart"/>
                <a:sym typeface="Bogart"/>
              </a:rPr>
              <a:t>Clothed in Love: Living from the Heart</a:t>
            </a:r>
          </a:p>
        </p:txBody>
      </p:sp>
      <p:sp>
        <p:nvSpPr>
          <p:cNvPr id="3" name="TextBox 3"/>
          <p:cNvSpPr txBox="1"/>
          <p:nvPr/>
        </p:nvSpPr>
        <p:spPr>
          <a:xfrm>
            <a:off x="14687550" y="8603876"/>
            <a:ext cx="2333625" cy="353060"/>
          </a:xfrm>
          <a:prstGeom prst="rect">
            <a:avLst/>
          </a:prstGeom>
        </p:spPr>
        <p:txBody>
          <a:bodyPr lIns="0" tIns="0" rIns="0" bIns="0" rtlCol="0" anchor="t">
            <a:spAutoFit/>
          </a:bodyPr>
          <a:lstStyle/>
          <a:p>
            <a:pPr marL="0" lvl="0" indent="0" algn="l">
              <a:lnSpc>
                <a:spcPts val="2859"/>
              </a:lnSpc>
              <a:spcBef>
                <a:spcPct val="0"/>
              </a:spcBef>
            </a:pPr>
            <a:r>
              <a:rPr lang="en-US" sz="2199">
                <a:solidFill>
                  <a:srgbClr val="1F484A"/>
                </a:solidFill>
                <a:latin typeface="Be Vietnam"/>
                <a:ea typeface="Be Vietnam"/>
                <a:cs typeface="Be Vietnam"/>
                <a:sym typeface="Be Vietnam"/>
              </a:rPr>
              <a:t>Presented at</a:t>
            </a:r>
          </a:p>
        </p:txBody>
      </p:sp>
      <p:sp>
        <p:nvSpPr>
          <p:cNvPr id="4" name="TextBox 4"/>
          <p:cNvSpPr txBox="1"/>
          <p:nvPr/>
        </p:nvSpPr>
        <p:spPr>
          <a:xfrm>
            <a:off x="14687550" y="9072245"/>
            <a:ext cx="5143500" cy="353060"/>
          </a:xfrm>
          <a:prstGeom prst="rect">
            <a:avLst/>
          </a:prstGeom>
        </p:spPr>
        <p:txBody>
          <a:bodyPr lIns="0" tIns="0" rIns="0" bIns="0" rtlCol="0" anchor="t">
            <a:spAutoFit/>
          </a:bodyPr>
          <a:lstStyle/>
          <a:p>
            <a:pPr marL="0" lvl="0" indent="0" algn="l">
              <a:lnSpc>
                <a:spcPts val="2859"/>
              </a:lnSpc>
              <a:spcBef>
                <a:spcPct val="0"/>
              </a:spcBef>
            </a:pPr>
            <a:r>
              <a:rPr lang="en-US" sz="2199" b="1">
                <a:solidFill>
                  <a:srgbClr val="1F484A"/>
                </a:solidFill>
                <a:latin typeface="Be Vietnam Medium"/>
                <a:ea typeface="Be Vietnam Medium"/>
                <a:cs typeface="Be Vietnam Medium"/>
                <a:sym typeface="Be Vietnam Medium"/>
              </a:rPr>
              <a:t>CLIC Church</a:t>
            </a:r>
          </a:p>
        </p:txBody>
      </p:sp>
      <p:sp>
        <p:nvSpPr>
          <p:cNvPr id="5" name="AutoShape 5"/>
          <p:cNvSpPr/>
          <p:nvPr/>
        </p:nvSpPr>
        <p:spPr>
          <a:xfrm flipV="1">
            <a:off x="13904119" y="1028700"/>
            <a:ext cx="0" cy="8382000"/>
          </a:xfrm>
          <a:prstGeom prst="line">
            <a:avLst/>
          </a:prstGeom>
          <a:ln w="38100" cap="flat">
            <a:solidFill>
              <a:srgbClr val="1F484A"/>
            </a:solidFill>
            <a:prstDash val="solid"/>
            <a:headEnd type="none" w="sm" len="sm"/>
            <a:tailEnd type="none" w="sm" len="sm"/>
          </a:ln>
        </p:spPr>
        <p:txBody>
          <a:bodyPr/>
          <a:lstStyle/>
          <a:p>
            <a:endParaRPr lang="en-US"/>
          </a:p>
        </p:txBody>
      </p:sp>
      <p:sp>
        <p:nvSpPr>
          <p:cNvPr id="6" name="TextBox 6"/>
          <p:cNvSpPr txBox="1"/>
          <p:nvPr/>
        </p:nvSpPr>
        <p:spPr>
          <a:xfrm>
            <a:off x="1028700" y="6988437"/>
            <a:ext cx="5766941" cy="887095"/>
          </a:xfrm>
          <a:prstGeom prst="rect">
            <a:avLst/>
          </a:prstGeom>
        </p:spPr>
        <p:txBody>
          <a:bodyPr lIns="0" tIns="0" rIns="0" bIns="0" rtlCol="0" anchor="t">
            <a:spAutoFit/>
          </a:bodyPr>
          <a:lstStyle/>
          <a:p>
            <a:pPr algn="ctr">
              <a:lnSpc>
                <a:spcPts val="7279"/>
              </a:lnSpc>
            </a:pPr>
            <a:r>
              <a:rPr lang="en-US" sz="5199" b="1">
                <a:solidFill>
                  <a:srgbClr val="1F484A"/>
                </a:solidFill>
                <a:latin typeface="Canva Sans Bold"/>
                <a:ea typeface="Canva Sans Bold"/>
                <a:cs typeface="Canva Sans Bold"/>
                <a:sym typeface="Canva Sans Bold"/>
              </a:rPr>
              <a:t>Colossians 3:12-17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1175030" y="2316824"/>
            <a:ext cx="16306800" cy="4729480"/>
          </a:xfrm>
          <a:prstGeom prst="rect">
            <a:avLst/>
          </a:prstGeom>
        </p:spPr>
        <p:txBody>
          <a:bodyPr lIns="0" tIns="0" rIns="0" bIns="0" rtlCol="0" anchor="t">
            <a:spAutoFit/>
          </a:bodyPr>
          <a:lstStyle/>
          <a:p>
            <a:pPr algn="l">
              <a:lnSpc>
                <a:spcPts val="6200"/>
              </a:lnSpc>
            </a:pPr>
            <a:r>
              <a:rPr lang="en-US" sz="6200">
                <a:solidFill>
                  <a:srgbClr val="1F484A"/>
                </a:solidFill>
                <a:latin typeface="Bogart"/>
                <a:ea typeface="Bogart"/>
                <a:cs typeface="Bogart"/>
                <a:sym typeface="Bogart"/>
              </a:rPr>
              <a:t>Matthew 11:29 NIV</a:t>
            </a:r>
          </a:p>
          <a:p>
            <a:pPr algn="l">
              <a:lnSpc>
                <a:spcPts val="6200"/>
              </a:lnSpc>
            </a:pPr>
            <a:endParaRPr lang="en-US" sz="6200">
              <a:solidFill>
                <a:srgbClr val="1F484A"/>
              </a:solidFill>
              <a:latin typeface="Bogart"/>
              <a:ea typeface="Bogart"/>
              <a:cs typeface="Bogart"/>
              <a:sym typeface="Bogart"/>
            </a:endParaRPr>
          </a:p>
          <a:p>
            <a:pPr algn="l">
              <a:lnSpc>
                <a:spcPts val="6200"/>
              </a:lnSpc>
            </a:pPr>
            <a:r>
              <a:rPr lang="en-US" sz="6200">
                <a:solidFill>
                  <a:srgbClr val="1F484A"/>
                </a:solidFill>
                <a:latin typeface="Bogart"/>
                <a:ea typeface="Bogart"/>
                <a:cs typeface="Bogart"/>
                <a:sym typeface="Bogart"/>
              </a:rPr>
              <a:t>Take my yoke upon you and learn from me, for I am gentle and humble in </a:t>
            </a:r>
            <a:r>
              <a:rPr lang="en-US" sz="6200" b="1">
                <a:solidFill>
                  <a:srgbClr val="E21C48"/>
                </a:solidFill>
                <a:latin typeface="Bogart Bold"/>
                <a:ea typeface="Bogart Bold"/>
                <a:cs typeface="Bogart Bold"/>
                <a:sym typeface="Bogart Bold"/>
              </a:rPr>
              <a:t>heart</a:t>
            </a:r>
            <a:r>
              <a:rPr lang="en-US" sz="6200">
                <a:solidFill>
                  <a:srgbClr val="1F484A"/>
                </a:solidFill>
                <a:latin typeface="Bogart"/>
                <a:ea typeface="Bogart"/>
                <a:cs typeface="Bogart"/>
                <a:sym typeface="Bogart"/>
              </a:rPr>
              <a:t>, and you will find rest for your souls.</a:t>
            </a:r>
          </a:p>
          <a:p>
            <a:pPr algn="l">
              <a:lnSpc>
                <a:spcPts val="6200"/>
              </a:lnSpc>
            </a:pPr>
            <a:endParaRPr lang="en-US" sz="6200">
              <a:solidFill>
                <a:srgbClr val="1F484A"/>
              </a:solidFill>
              <a:latin typeface="Bogart"/>
              <a:ea typeface="Bogart"/>
              <a:cs typeface="Bogart"/>
              <a:sym typeface="Bogar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788562" y="2835910"/>
            <a:ext cx="17075807" cy="4729480"/>
          </a:xfrm>
          <a:prstGeom prst="rect">
            <a:avLst/>
          </a:prstGeom>
        </p:spPr>
        <p:txBody>
          <a:bodyPr lIns="0" tIns="0" rIns="0" bIns="0" rtlCol="0" anchor="t">
            <a:spAutoFit/>
          </a:bodyPr>
          <a:lstStyle/>
          <a:p>
            <a:pPr algn="l">
              <a:lnSpc>
                <a:spcPts val="6200"/>
              </a:lnSpc>
            </a:pPr>
            <a:r>
              <a:rPr lang="en-US" sz="6200">
                <a:solidFill>
                  <a:srgbClr val="1F484A"/>
                </a:solidFill>
                <a:latin typeface="Bogart"/>
                <a:ea typeface="Bogart"/>
                <a:cs typeface="Bogart"/>
                <a:sym typeface="Bogart"/>
              </a:rPr>
              <a:t>Matthew 15:18 NIV</a:t>
            </a:r>
          </a:p>
          <a:p>
            <a:pPr algn="l">
              <a:lnSpc>
                <a:spcPts val="6200"/>
              </a:lnSpc>
            </a:pPr>
            <a:endParaRPr lang="en-US" sz="6200">
              <a:solidFill>
                <a:srgbClr val="1F484A"/>
              </a:solidFill>
              <a:latin typeface="Bogart"/>
              <a:ea typeface="Bogart"/>
              <a:cs typeface="Bogart"/>
              <a:sym typeface="Bogart"/>
            </a:endParaRPr>
          </a:p>
          <a:p>
            <a:pPr algn="l">
              <a:lnSpc>
                <a:spcPts val="6200"/>
              </a:lnSpc>
            </a:pPr>
            <a:r>
              <a:rPr lang="en-US" sz="6200">
                <a:solidFill>
                  <a:srgbClr val="1F484A"/>
                </a:solidFill>
                <a:latin typeface="Bogart"/>
                <a:ea typeface="Bogart"/>
                <a:cs typeface="Bogart"/>
                <a:sym typeface="Bogart"/>
              </a:rPr>
              <a:t>But the things that come out of a person’s mouth come from the </a:t>
            </a:r>
            <a:r>
              <a:rPr lang="en-US" sz="6200" b="1">
                <a:solidFill>
                  <a:srgbClr val="E21C48"/>
                </a:solidFill>
                <a:latin typeface="Bogart Bold"/>
                <a:ea typeface="Bogart Bold"/>
                <a:cs typeface="Bogart Bold"/>
                <a:sym typeface="Bogart Bold"/>
              </a:rPr>
              <a:t>heart</a:t>
            </a:r>
            <a:r>
              <a:rPr lang="en-US" sz="6200">
                <a:solidFill>
                  <a:srgbClr val="1F484A"/>
                </a:solidFill>
                <a:latin typeface="Bogart"/>
                <a:ea typeface="Bogart"/>
                <a:cs typeface="Bogart"/>
                <a:sym typeface="Bogart"/>
              </a:rPr>
              <a:t>, and these defile them.</a:t>
            </a:r>
          </a:p>
          <a:p>
            <a:pPr algn="l">
              <a:lnSpc>
                <a:spcPts val="6200"/>
              </a:lnSpc>
            </a:pPr>
            <a:endParaRPr lang="en-US" sz="6200">
              <a:solidFill>
                <a:srgbClr val="1F484A"/>
              </a:solidFill>
              <a:latin typeface="Bogart"/>
              <a:ea typeface="Bogart"/>
              <a:cs typeface="Bogart"/>
              <a:sym typeface="Bogar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870531" y="3484879"/>
            <a:ext cx="16989429" cy="3948430"/>
          </a:xfrm>
          <a:prstGeom prst="rect">
            <a:avLst/>
          </a:prstGeom>
        </p:spPr>
        <p:txBody>
          <a:bodyPr lIns="0" tIns="0" rIns="0" bIns="0" rtlCol="0" anchor="t">
            <a:spAutoFit/>
          </a:bodyPr>
          <a:lstStyle/>
          <a:p>
            <a:pPr algn="l">
              <a:lnSpc>
                <a:spcPts val="6200"/>
              </a:lnSpc>
            </a:pPr>
            <a:r>
              <a:rPr lang="en-US" sz="6200">
                <a:solidFill>
                  <a:srgbClr val="F1FAEE"/>
                </a:solidFill>
                <a:latin typeface="Bogart"/>
                <a:ea typeface="Bogart"/>
                <a:cs typeface="Bogart"/>
                <a:sym typeface="Bogart"/>
              </a:rPr>
              <a:t>Proverbs 4:23 NIV</a:t>
            </a:r>
          </a:p>
          <a:p>
            <a:pPr algn="l">
              <a:lnSpc>
                <a:spcPts val="6200"/>
              </a:lnSpc>
            </a:pPr>
            <a:endParaRPr lang="en-US" sz="6200">
              <a:solidFill>
                <a:srgbClr val="F1FAEE"/>
              </a:solidFill>
              <a:latin typeface="Bogart"/>
              <a:ea typeface="Bogart"/>
              <a:cs typeface="Bogart"/>
              <a:sym typeface="Bogart"/>
            </a:endParaRPr>
          </a:p>
          <a:p>
            <a:pPr algn="l">
              <a:lnSpc>
                <a:spcPts val="6200"/>
              </a:lnSpc>
            </a:pPr>
            <a:r>
              <a:rPr lang="en-US" sz="6200">
                <a:solidFill>
                  <a:srgbClr val="F1FAEE"/>
                </a:solidFill>
                <a:latin typeface="Bogart"/>
                <a:ea typeface="Bogart"/>
                <a:cs typeface="Bogart"/>
                <a:sym typeface="Bogart"/>
              </a:rPr>
              <a:t>Above all else, guard your </a:t>
            </a:r>
            <a:r>
              <a:rPr lang="en-US" sz="6200" b="1">
                <a:solidFill>
                  <a:srgbClr val="E21C48"/>
                </a:solidFill>
                <a:latin typeface="Bogart Bold"/>
                <a:ea typeface="Bogart Bold"/>
                <a:cs typeface="Bogart Bold"/>
                <a:sym typeface="Bogart Bold"/>
              </a:rPr>
              <a:t>heart</a:t>
            </a:r>
            <a:r>
              <a:rPr lang="en-US" sz="6200">
                <a:solidFill>
                  <a:srgbClr val="F1FAEE"/>
                </a:solidFill>
                <a:latin typeface="Bogart"/>
                <a:ea typeface="Bogart"/>
                <a:cs typeface="Bogart"/>
                <a:sym typeface="Bogart"/>
              </a:rPr>
              <a:t>, for everything you do flows from it.</a:t>
            </a:r>
          </a:p>
          <a:p>
            <a:pPr algn="l">
              <a:lnSpc>
                <a:spcPts val="6200"/>
              </a:lnSpc>
            </a:pPr>
            <a:endParaRPr lang="en-US" sz="6200">
              <a:solidFill>
                <a:srgbClr val="F1FAEE"/>
              </a:solidFill>
              <a:latin typeface="Bogart"/>
              <a:ea typeface="Bogart"/>
              <a:cs typeface="Bogart"/>
              <a:sym typeface="Bogar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1541005" y="3697883"/>
            <a:ext cx="9451790" cy="2036445"/>
          </a:xfrm>
          <a:prstGeom prst="rect">
            <a:avLst/>
          </a:prstGeom>
        </p:spPr>
        <p:txBody>
          <a:bodyPr lIns="0" tIns="0" rIns="0" bIns="0" rtlCol="0" anchor="t">
            <a:spAutoFit/>
          </a:bodyPr>
          <a:lstStyle/>
          <a:p>
            <a:pPr algn="l">
              <a:lnSpc>
                <a:spcPts val="7800"/>
              </a:lnSpc>
            </a:pPr>
            <a:r>
              <a:rPr lang="en-US" sz="7800">
                <a:solidFill>
                  <a:srgbClr val="1F484A"/>
                </a:solidFill>
                <a:latin typeface="Bogart"/>
                <a:ea typeface="Bogart"/>
                <a:cs typeface="Bogart"/>
                <a:sym typeface="Bogart"/>
              </a:rPr>
              <a:t>Surrender Your Heart to Christ</a:t>
            </a:r>
          </a:p>
        </p:txBody>
      </p:sp>
      <p:sp>
        <p:nvSpPr>
          <p:cNvPr id="3" name="AutoShape 3"/>
          <p:cNvSpPr/>
          <p:nvPr/>
        </p:nvSpPr>
        <p:spPr>
          <a:xfrm flipV="1">
            <a:off x="14982825" y="952500"/>
            <a:ext cx="0" cy="8382000"/>
          </a:xfrm>
          <a:prstGeom prst="line">
            <a:avLst/>
          </a:prstGeom>
          <a:ln w="38100" cap="flat">
            <a:solidFill>
              <a:srgbClr val="1F484A"/>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952500" y="4326324"/>
            <a:ext cx="10195181" cy="3720465"/>
          </a:xfrm>
          <a:prstGeom prst="rect">
            <a:avLst/>
          </a:prstGeom>
        </p:spPr>
        <p:txBody>
          <a:bodyPr lIns="0" tIns="0" rIns="0" bIns="0" rtlCol="0" anchor="t">
            <a:spAutoFit/>
          </a:bodyPr>
          <a:lstStyle/>
          <a:p>
            <a:pPr algn="l">
              <a:lnSpc>
                <a:spcPts val="9600"/>
              </a:lnSpc>
            </a:pPr>
            <a:r>
              <a:rPr lang="en-US" sz="9600">
                <a:solidFill>
                  <a:srgbClr val="1F484A"/>
                </a:solidFill>
                <a:latin typeface="Bogart"/>
                <a:ea typeface="Bogart"/>
                <a:cs typeface="Bogart"/>
                <a:sym typeface="Bogart"/>
              </a:rPr>
              <a:t>PRIDE</a:t>
            </a:r>
          </a:p>
          <a:p>
            <a:pPr algn="l">
              <a:lnSpc>
                <a:spcPts val="9600"/>
              </a:lnSpc>
            </a:pPr>
            <a:r>
              <a:rPr lang="en-US" sz="9600">
                <a:solidFill>
                  <a:srgbClr val="1F484A"/>
                </a:solidFill>
                <a:latin typeface="Bogart"/>
                <a:ea typeface="Bogart"/>
                <a:cs typeface="Bogart"/>
                <a:sym typeface="Bogart"/>
              </a:rPr>
              <a:t>HUMILITY</a:t>
            </a:r>
          </a:p>
          <a:p>
            <a:pPr algn="l">
              <a:lnSpc>
                <a:spcPts val="9600"/>
              </a:lnSpc>
            </a:pPr>
            <a:endParaRPr lang="en-US" sz="9600">
              <a:solidFill>
                <a:srgbClr val="1F484A"/>
              </a:solidFill>
              <a:latin typeface="Bogart"/>
              <a:ea typeface="Bogart"/>
              <a:cs typeface="Bogart"/>
              <a:sym typeface="Bogart"/>
            </a:endParaRPr>
          </a:p>
        </p:txBody>
      </p:sp>
      <p:sp>
        <p:nvSpPr>
          <p:cNvPr id="3" name="AutoShape 3"/>
          <p:cNvSpPr/>
          <p:nvPr/>
        </p:nvSpPr>
        <p:spPr>
          <a:xfrm flipV="1">
            <a:off x="11715750" y="952500"/>
            <a:ext cx="0" cy="8382000"/>
          </a:xfrm>
          <a:prstGeom prst="line">
            <a:avLst/>
          </a:prstGeom>
          <a:ln w="38100" cap="flat">
            <a:solidFill>
              <a:srgbClr val="1F484A"/>
            </a:solidFill>
            <a:prstDash val="solid"/>
            <a:headEnd type="none" w="sm" len="sm"/>
            <a:tailEnd type="none" w="sm" len="sm"/>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1444313" y="3841329"/>
            <a:ext cx="10104052" cy="2036445"/>
          </a:xfrm>
          <a:prstGeom prst="rect">
            <a:avLst/>
          </a:prstGeom>
        </p:spPr>
        <p:txBody>
          <a:bodyPr lIns="0" tIns="0" rIns="0" bIns="0" rtlCol="0" anchor="t">
            <a:spAutoFit/>
          </a:bodyPr>
          <a:lstStyle/>
          <a:p>
            <a:pPr algn="l">
              <a:lnSpc>
                <a:spcPts val="7800"/>
              </a:lnSpc>
            </a:pPr>
            <a:r>
              <a:rPr lang="en-US" sz="7800">
                <a:solidFill>
                  <a:srgbClr val="F1FAEE"/>
                </a:solidFill>
                <a:latin typeface="Bogart"/>
                <a:ea typeface="Bogart"/>
                <a:cs typeface="Bogart"/>
                <a:sym typeface="Bogart"/>
              </a:rPr>
              <a:t>Let God take the driver’s seat</a:t>
            </a:r>
          </a:p>
        </p:txBody>
      </p:sp>
      <p:sp>
        <p:nvSpPr>
          <p:cNvPr id="3" name="AutoShape 3"/>
          <p:cNvSpPr/>
          <p:nvPr/>
        </p:nvSpPr>
        <p:spPr>
          <a:xfrm flipV="1">
            <a:off x="14191858" y="1028700"/>
            <a:ext cx="0" cy="8382000"/>
          </a:xfrm>
          <a:prstGeom prst="line">
            <a:avLst/>
          </a:prstGeom>
          <a:ln w="38100" cap="flat">
            <a:solidFill>
              <a:srgbClr val="F1FAEE"/>
            </a:solidFill>
            <a:prstDash val="solid"/>
            <a:headEnd type="none" w="sm" len="sm"/>
            <a:tailEnd type="none" w="sm" len="sm"/>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891023" y="3677391"/>
            <a:ext cx="11398548" cy="2036445"/>
          </a:xfrm>
          <a:prstGeom prst="rect">
            <a:avLst/>
          </a:prstGeom>
        </p:spPr>
        <p:txBody>
          <a:bodyPr lIns="0" tIns="0" rIns="0" bIns="0" rtlCol="0" anchor="t">
            <a:spAutoFit/>
          </a:bodyPr>
          <a:lstStyle/>
          <a:p>
            <a:pPr algn="l">
              <a:lnSpc>
                <a:spcPts val="7800"/>
              </a:lnSpc>
            </a:pPr>
            <a:r>
              <a:rPr lang="en-US" sz="7800">
                <a:solidFill>
                  <a:srgbClr val="1F484A"/>
                </a:solidFill>
                <a:latin typeface="Bogart"/>
                <a:ea typeface="Bogart"/>
                <a:cs typeface="Bogart"/>
                <a:sym typeface="Bogart"/>
              </a:rPr>
              <a:t>Let God have full control of our heart</a:t>
            </a:r>
          </a:p>
        </p:txBody>
      </p:sp>
      <p:sp>
        <p:nvSpPr>
          <p:cNvPr id="3" name="AutoShape 3"/>
          <p:cNvSpPr/>
          <p:nvPr/>
        </p:nvSpPr>
        <p:spPr>
          <a:xfrm flipV="1">
            <a:off x="14982825" y="952500"/>
            <a:ext cx="0" cy="8382000"/>
          </a:xfrm>
          <a:prstGeom prst="line">
            <a:avLst/>
          </a:prstGeom>
          <a:ln w="38100" cap="flat">
            <a:solidFill>
              <a:srgbClr val="1F484A"/>
            </a:solidFill>
            <a:prstDash val="solid"/>
            <a:headEnd type="none" w="sm" len="sm"/>
            <a:tailEnd type="none" w="sm" len="sm"/>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809055" y="2445385"/>
            <a:ext cx="16158409" cy="5510530"/>
          </a:xfrm>
          <a:prstGeom prst="rect">
            <a:avLst/>
          </a:prstGeom>
        </p:spPr>
        <p:txBody>
          <a:bodyPr lIns="0" tIns="0" rIns="0" bIns="0" rtlCol="0" anchor="t">
            <a:spAutoFit/>
          </a:bodyPr>
          <a:lstStyle/>
          <a:p>
            <a:pPr algn="l">
              <a:lnSpc>
                <a:spcPts val="6200"/>
              </a:lnSpc>
            </a:pPr>
            <a:r>
              <a:rPr lang="en-US" sz="6200">
                <a:solidFill>
                  <a:srgbClr val="1F484A"/>
                </a:solidFill>
                <a:latin typeface="Bogart"/>
                <a:ea typeface="Bogart"/>
                <a:cs typeface="Bogart"/>
                <a:sym typeface="Bogart"/>
              </a:rPr>
              <a:t>Proverbs 3:5-6 NIV</a:t>
            </a:r>
          </a:p>
          <a:p>
            <a:pPr algn="l">
              <a:lnSpc>
                <a:spcPts val="6200"/>
              </a:lnSpc>
            </a:pPr>
            <a:endParaRPr lang="en-US" sz="6200">
              <a:solidFill>
                <a:srgbClr val="1F484A"/>
              </a:solidFill>
              <a:latin typeface="Bogart"/>
              <a:ea typeface="Bogart"/>
              <a:cs typeface="Bogart"/>
              <a:sym typeface="Bogart"/>
            </a:endParaRPr>
          </a:p>
          <a:p>
            <a:pPr algn="l">
              <a:lnSpc>
                <a:spcPts val="6200"/>
              </a:lnSpc>
            </a:pPr>
            <a:r>
              <a:rPr lang="en-US" sz="6200">
                <a:solidFill>
                  <a:srgbClr val="1F484A"/>
                </a:solidFill>
                <a:latin typeface="Bogart"/>
                <a:ea typeface="Bogart"/>
                <a:cs typeface="Bogart"/>
                <a:sym typeface="Bogart"/>
              </a:rPr>
              <a:t>Trust in the Lord with all your </a:t>
            </a:r>
            <a:r>
              <a:rPr lang="en-US" sz="6200" b="1">
                <a:solidFill>
                  <a:srgbClr val="E21C48"/>
                </a:solidFill>
                <a:latin typeface="Bogart Bold"/>
                <a:ea typeface="Bogart Bold"/>
                <a:cs typeface="Bogart Bold"/>
                <a:sym typeface="Bogart Bold"/>
              </a:rPr>
              <a:t>heart</a:t>
            </a:r>
            <a:r>
              <a:rPr lang="en-US" sz="6200">
                <a:solidFill>
                  <a:srgbClr val="1F484A"/>
                </a:solidFill>
                <a:latin typeface="Bogart"/>
                <a:ea typeface="Bogart"/>
                <a:cs typeface="Bogart"/>
                <a:sym typeface="Bogart"/>
              </a:rPr>
              <a:t> and lean not on your own understanding; in all your ways submit to him, and he will make your paths straight.</a:t>
            </a:r>
          </a:p>
          <a:p>
            <a:pPr algn="l">
              <a:lnSpc>
                <a:spcPts val="6200"/>
              </a:lnSpc>
            </a:pPr>
            <a:endParaRPr lang="en-US" sz="6200">
              <a:solidFill>
                <a:srgbClr val="1F484A"/>
              </a:solidFill>
              <a:latin typeface="Bogart"/>
              <a:ea typeface="Bogart"/>
              <a:cs typeface="Bogart"/>
              <a:sym typeface="Bogar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1889372" y="4463113"/>
            <a:ext cx="13546741" cy="2036445"/>
          </a:xfrm>
          <a:prstGeom prst="rect">
            <a:avLst/>
          </a:prstGeom>
        </p:spPr>
        <p:txBody>
          <a:bodyPr lIns="0" tIns="0" rIns="0" bIns="0" rtlCol="0" anchor="t">
            <a:spAutoFit/>
          </a:bodyPr>
          <a:lstStyle/>
          <a:p>
            <a:pPr algn="l">
              <a:lnSpc>
                <a:spcPts val="7800"/>
              </a:lnSpc>
            </a:pPr>
            <a:r>
              <a:rPr lang="en-US" sz="7800">
                <a:solidFill>
                  <a:srgbClr val="F1FAEE"/>
                </a:solidFill>
                <a:latin typeface="Bogart"/>
                <a:ea typeface="Bogart"/>
                <a:cs typeface="Bogart"/>
                <a:sym typeface="Bogart"/>
              </a:rPr>
              <a:t>Let Peace Rule Your Heart</a:t>
            </a:r>
          </a:p>
          <a:p>
            <a:pPr algn="l">
              <a:lnSpc>
                <a:spcPts val="7800"/>
              </a:lnSpc>
            </a:pPr>
            <a:endParaRPr lang="en-US" sz="7800">
              <a:solidFill>
                <a:srgbClr val="F1FAEE"/>
              </a:solidFill>
              <a:latin typeface="Bogart"/>
              <a:ea typeface="Bogart"/>
              <a:cs typeface="Bogart"/>
              <a:sym typeface="Bogar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1028700" y="1886689"/>
            <a:ext cx="16065090" cy="5998845"/>
          </a:xfrm>
          <a:prstGeom prst="rect">
            <a:avLst/>
          </a:prstGeom>
        </p:spPr>
        <p:txBody>
          <a:bodyPr lIns="0" tIns="0" rIns="0" bIns="0" rtlCol="0" anchor="t">
            <a:spAutoFit/>
          </a:bodyPr>
          <a:lstStyle/>
          <a:p>
            <a:pPr algn="l">
              <a:lnSpc>
                <a:spcPts val="7800"/>
              </a:lnSpc>
            </a:pPr>
            <a:r>
              <a:rPr lang="en-US" sz="7800">
                <a:solidFill>
                  <a:srgbClr val="1F484A"/>
                </a:solidFill>
                <a:latin typeface="Bogart"/>
                <a:ea typeface="Bogart"/>
                <a:cs typeface="Bogart"/>
                <a:sym typeface="Bogart"/>
              </a:rPr>
              <a:t>Colossians 3:15 NIV</a:t>
            </a:r>
          </a:p>
          <a:p>
            <a:pPr algn="l">
              <a:lnSpc>
                <a:spcPts val="7800"/>
              </a:lnSpc>
            </a:pPr>
            <a:endParaRPr lang="en-US" sz="7800">
              <a:solidFill>
                <a:srgbClr val="1F484A"/>
              </a:solidFill>
              <a:latin typeface="Bogart"/>
              <a:ea typeface="Bogart"/>
              <a:cs typeface="Bogart"/>
              <a:sym typeface="Bogart"/>
            </a:endParaRPr>
          </a:p>
          <a:p>
            <a:pPr algn="l">
              <a:lnSpc>
                <a:spcPts val="7800"/>
              </a:lnSpc>
            </a:pPr>
            <a:r>
              <a:rPr lang="en-US" sz="7800">
                <a:solidFill>
                  <a:srgbClr val="1F484A"/>
                </a:solidFill>
                <a:latin typeface="Bogart"/>
                <a:ea typeface="Bogart"/>
                <a:cs typeface="Bogart"/>
                <a:sym typeface="Bogart"/>
              </a:rPr>
              <a:t>Let the peace of Christ rule in your hearts, since as members of one body you were called to peace. And be thankful.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829547" y="1282689"/>
            <a:ext cx="16883917" cy="6923474"/>
          </a:xfrm>
          <a:prstGeom prst="rect">
            <a:avLst/>
          </a:prstGeom>
        </p:spPr>
        <p:txBody>
          <a:bodyPr lIns="0" tIns="0" rIns="0" bIns="0" rtlCol="0" anchor="t">
            <a:spAutoFit/>
          </a:bodyPr>
          <a:lstStyle/>
          <a:p>
            <a:pPr algn="l">
              <a:lnSpc>
                <a:spcPts val="5848"/>
              </a:lnSpc>
            </a:pPr>
            <a:r>
              <a:rPr lang="en-US" sz="5848">
                <a:solidFill>
                  <a:srgbClr val="F1FAEE"/>
                </a:solidFill>
                <a:latin typeface="Bogart"/>
                <a:ea typeface="Bogart"/>
                <a:cs typeface="Bogart"/>
                <a:sym typeface="Bogart"/>
              </a:rPr>
              <a:t>Colossians 3:12-17</a:t>
            </a:r>
          </a:p>
          <a:p>
            <a:pPr algn="l">
              <a:lnSpc>
                <a:spcPts val="5848"/>
              </a:lnSpc>
            </a:pPr>
            <a:endParaRPr lang="en-US" sz="5848">
              <a:solidFill>
                <a:srgbClr val="F1FAEE"/>
              </a:solidFill>
              <a:latin typeface="Bogart"/>
              <a:ea typeface="Bogart"/>
              <a:cs typeface="Bogart"/>
              <a:sym typeface="Bogart"/>
            </a:endParaRPr>
          </a:p>
          <a:p>
            <a:pPr algn="l">
              <a:lnSpc>
                <a:spcPts val="5848"/>
              </a:lnSpc>
            </a:pPr>
            <a:endParaRPr lang="en-US" sz="5848">
              <a:solidFill>
                <a:srgbClr val="F1FAEE"/>
              </a:solidFill>
              <a:latin typeface="Bogart"/>
              <a:ea typeface="Bogart"/>
              <a:cs typeface="Bogart"/>
              <a:sym typeface="Bogart"/>
            </a:endParaRPr>
          </a:p>
          <a:p>
            <a:pPr algn="l">
              <a:lnSpc>
                <a:spcPts val="5848"/>
              </a:lnSpc>
            </a:pPr>
            <a:r>
              <a:rPr lang="en-US" sz="5848">
                <a:solidFill>
                  <a:srgbClr val="F1FAEE"/>
                </a:solidFill>
                <a:latin typeface="Bogart"/>
                <a:ea typeface="Bogart"/>
                <a:cs typeface="Bogart"/>
                <a:sym typeface="Bogart"/>
              </a:rPr>
              <a:t>12 Therefore, as God’s chosen people, holy and dearly loved, clothe yourselves with compassion, kindness, humility, gentleness and patience. 13 Bear with each other and forgive one another if any of you has a grievance against someone. Forgive as the Lord forgave you.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870531" y="2215515"/>
            <a:ext cx="13570720" cy="5998845"/>
          </a:xfrm>
          <a:prstGeom prst="rect">
            <a:avLst/>
          </a:prstGeom>
        </p:spPr>
        <p:txBody>
          <a:bodyPr lIns="0" tIns="0" rIns="0" bIns="0" rtlCol="0" anchor="t">
            <a:spAutoFit/>
          </a:bodyPr>
          <a:lstStyle/>
          <a:p>
            <a:pPr algn="l">
              <a:lnSpc>
                <a:spcPts val="7800"/>
              </a:lnSpc>
            </a:pPr>
            <a:r>
              <a:rPr lang="en-US" sz="7800">
                <a:solidFill>
                  <a:srgbClr val="1F484A"/>
                </a:solidFill>
                <a:latin typeface="Bogart"/>
                <a:ea typeface="Bogart"/>
                <a:cs typeface="Bogart"/>
                <a:sym typeface="Bogart"/>
              </a:rPr>
              <a:t>Rule in your hearts” is from the Greek </a:t>
            </a:r>
            <a:r>
              <a:rPr lang="en-US" sz="7800" b="1">
                <a:solidFill>
                  <a:srgbClr val="1F484A"/>
                </a:solidFill>
                <a:latin typeface="Bogart Bold"/>
                <a:ea typeface="Bogart Bold"/>
                <a:cs typeface="Bogart Bold"/>
                <a:sym typeface="Bogart Bold"/>
              </a:rPr>
              <a:t>brabeuō</a:t>
            </a:r>
            <a:r>
              <a:rPr lang="en-US" sz="7800">
                <a:solidFill>
                  <a:srgbClr val="1F484A"/>
                </a:solidFill>
                <a:latin typeface="Bogart"/>
                <a:ea typeface="Bogart"/>
                <a:cs typeface="Bogart"/>
                <a:sym typeface="Bogart"/>
              </a:rPr>
              <a:t>, meaning to act as </a:t>
            </a:r>
            <a:r>
              <a:rPr lang="en-US" sz="7800" b="1">
                <a:solidFill>
                  <a:srgbClr val="1F484A"/>
                </a:solidFill>
                <a:latin typeface="Bogart Bold"/>
                <a:ea typeface="Bogart Bold"/>
                <a:cs typeface="Bogart Bold"/>
                <a:sym typeface="Bogart Bold"/>
              </a:rPr>
              <a:t>umpire</a:t>
            </a:r>
            <a:r>
              <a:rPr lang="en-US" sz="7800">
                <a:solidFill>
                  <a:srgbClr val="1F484A"/>
                </a:solidFill>
                <a:latin typeface="Bogart"/>
                <a:ea typeface="Bogart"/>
                <a:cs typeface="Bogart"/>
                <a:sym typeface="Bogart"/>
              </a:rPr>
              <a:t> or </a:t>
            </a:r>
            <a:r>
              <a:rPr lang="en-US" sz="7800" b="1">
                <a:solidFill>
                  <a:srgbClr val="1F484A"/>
                </a:solidFill>
                <a:latin typeface="Bogart Bold"/>
                <a:ea typeface="Bogart Bold"/>
                <a:cs typeface="Bogart Bold"/>
                <a:sym typeface="Bogart Bold"/>
              </a:rPr>
              <a:t>governor</a:t>
            </a:r>
            <a:r>
              <a:rPr lang="en-US" sz="7800">
                <a:solidFill>
                  <a:srgbClr val="1F484A"/>
                </a:solidFill>
                <a:latin typeface="Bogart"/>
                <a:ea typeface="Bogart"/>
                <a:cs typeface="Bogart"/>
                <a:sym typeface="Bogart"/>
              </a:rPr>
              <a:t> — peace should guide decisions and attitudes.</a:t>
            </a:r>
          </a:p>
          <a:p>
            <a:pPr algn="l">
              <a:lnSpc>
                <a:spcPts val="7800"/>
              </a:lnSpc>
            </a:pPr>
            <a:endParaRPr lang="en-US" sz="7800">
              <a:solidFill>
                <a:srgbClr val="1F484A"/>
              </a:solidFill>
              <a:latin typeface="Bogart"/>
              <a:ea typeface="Bogart"/>
              <a:cs typeface="Bogart"/>
              <a:sym typeface="Bogart"/>
            </a:endParaRPr>
          </a:p>
        </p:txBody>
      </p:sp>
      <p:sp>
        <p:nvSpPr>
          <p:cNvPr id="3" name="AutoShape 3"/>
          <p:cNvSpPr/>
          <p:nvPr/>
        </p:nvSpPr>
        <p:spPr>
          <a:xfrm flipV="1">
            <a:off x="14982825" y="952500"/>
            <a:ext cx="0" cy="8382000"/>
          </a:xfrm>
          <a:prstGeom prst="line">
            <a:avLst/>
          </a:prstGeom>
          <a:ln w="38100" cap="flat">
            <a:solidFill>
              <a:srgbClr val="1F484A"/>
            </a:solidFill>
            <a:prstDash val="solid"/>
            <a:headEnd type="none" w="sm" len="sm"/>
            <a:tailEnd type="none" w="sm" len="sm"/>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1028700" y="2764155"/>
            <a:ext cx="12162432" cy="4939665"/>
          </a:xfrm>
          <a:prstGeom prst="rect">
            <a:avLst/>
          </a:prstGeom>
        </p:spPr>
        <p:txBody>
          <a:bodyPr lIns="0" tIns="0" rIns="0" bIns="0" rtlCol="0" anchor="t">
            <a:spAutoFit/>
          </a:bodyPr>
          <a:lstStyle/>
          <a:p>
            <a:pPr algn="l">
              <a:lnSpc>
                <a:spcPts val="9600"/>
              </a:lnSpc>
            </a:pPr>
            <a:r>
              <a:rPr lang="en-US" sz="9600">
                <a:solidFill>
                  <a:srgbClr val="1F484A"/>
                </a:solidFill>
                <a:latin typeface="Bogart"/>
                <a:ea typeface="Bogart"/>
                <a:cs typeface="Bogart"/>
                <a:sym typeface="Bogart"/>
              </a:rPr>
              <a:t>The peace of Christ is first the umpire of the individual heart.</a:t>
            </a:r>
          </a:p>
          <a:p>
            <a:pPr algn="l">
              <a:lnSpc>
                <a:spcPts val="9600"/>
              </a:lnSpc>
            </a:pPr>
            <a:endParaRPr lang="en-US" sz="9600">
              <a:solidFill>
                <a:srgbClr val="1F484A"/>
              </a:solidFill>
              <a:latin typeface="Bogart"/>
              <a:ea typeface="Bogart"/>
              <a:cs typeface="Bogart"/>
              <a:sym typeface="Bogart"/>
            </a:endParaRPr>
          </a:p>
        </p:txBody>
      </p:sp>
      <p:sp>
        <p:nvSpPr>
          <p:cNvPr id="3" name="AutoShape 3"/>
          <p:cNvSpPr/>
          <p:nvPr/>
        </p:nvSpPr>
        <p:spPr>
          <a:xfrm flipV="1">
            <a:off x="14154321" y="1052513"/>
            <a:ext cx="0" cy="8382000"/>
          </a:xfrm>
          <a:prstGeom prst="line">
            <a:avLst/>
          </a:prstGeom>
          <a:ln w="38100" cap="flat">
            <a:solidFill>
              <a:srgbClr val="1F484A"/>
            </a:solidFill>
            <a:prstDash val="solid"/>
            <a:headEnd type="none" w="sm" len="sm"/>
            <a:tailEnd type="none" w="sm" len="sm"/>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1028700" y="1181100"/>
            <a:ext cx="16517030" cy="8915527"/>
          </a:xfrm>
          <a:prstGeom prst="rect">
            <a:avLst/>
          </a:prstGeom>
        </p:spPr>
        <p:txBody>
          <a:bodyPr lIns="0" tIns="0" rIns="0" bIns="0" rtlCol="0" anchor="t">
            <a:spAutoFit/>
          </a:bodyPr>
          <a:lstStyle/>
          <a:p>
            <a:pPr algn="l">
              <a:lnSpc>
                <a:spcPts val="7760"/>
              </a:lnSpc>
            </a:pPr>
            <a:r>
              <a:rPr lang="en-US" sz="7760">
                <a:solidFill>
                  <a:srgbClr val="F1FAEE"/>
                </a:solidFill>
                <a:latin typeface="Bogart"/>
                <a:ea typeface="Bogart"/>
                <a:cs typeface="Bogart"/>
                <a:sym typeface="Bogart"/>
              </a:rPr>
              <a:t>What does the Lord want me to do?</a:t>
            </a:r>
          </a:p>
          <a:p>
            <a:pPr algn="l">
              <a:lnSpc>
                <a:spcPts val="7760"/>
              </a:lnSpc>
            </a:pPr>
            <a:r>
              <a:rPr lang="en-US" sz="7760">
                <a:solidFill>
                  <a:srgbClr val="F1FAEE"/>
                </a:solidFill>
                <a:latin typeface="Bogart"/>
                <a:ea typeface="Bogart"/>
                <a:cs typeface="Bogart"/>
                <a:sym typeface="Bogart"/>
              </a:rPr>
              <a:t> </a:t>
            </a:r>
          </a:p>
          <a:p>
            <a:pPr algn="l">
              <a:lnSpc>
                <a:spcPts val="7760"/>
              </a:lnSpc>
            </a:pPr>
            <a:r>
              <a:rPr lang="en-US" sz="7760">
                <a:solidFill>
                  <a:srgbClr val="F1FAEE"/>
                </a:solidFill>
                <a:latin typeface="Bogart"/>
                <a:ea typeface="Bogart"/>
                <a:cs typeface="Bogart"/>
                <a:sym typeface="Bogart"/>
              </a:rPr>
              <a:t>Will this reflect Christ’s life, message, and guidance?</a:t>
            </a:r>
          </a:p>
          <a:p>
            <a:pPr algn="l">
              <a:lnSpc>
                <a:spcPts val="7760"/>
              </a:lnSpc>
            </a:pPr>
            <a:r>
              <a:rPr lang="en-US" sz="7760">
                <a:solidFill>
                  <a:srgbClr val="F1FAEE"/>
                </a:solidFill>
                <a:latin typeface="Bogart"/>
                <a:ea typeface="Bogart"/>
                <a:cs typeface="Bogart"/>
                <a:sym typeface="Bogart"/>
              </a:rPr>
              <a:t> </a:t>
            </a:r>
          </a:p>
          <a:p>
            <a:pPr algn="l">
              <a:lnSpc>
                <a:spcPts val="7760"/>
              </a:lnSpc>
            </a:pPr>
            <a:r>
              <a:rPr lang="en-US" sz="7760">
                <a:solidFill>
                  <a:srgbClr val="F1FAEE"/>
                </a:solidFill>
                <a:latin typeface="Bogart"/>
                <a:ea typeface="Bogart"/>
                <a:cs typeface="Bogart"/>
                <a:sym typeface="Bogart"/>
              </a:rPr>
              <a:t>Will this bring me closer to Him and others?</a:t>
            </a:r>
          </a:p>
          <a:p>
            <a:pPr algn="l">
              <a:lnSpc>
                <a:spcPts val="7760"/>
              </a:lnSpc>
            </a:pPr>
            <a:r>
              <a:rPr lang="en-US" sz="7760">
                <a:solidFill>
                  <a:srgbClr val="F1FAEE"/>
                </a:solidFill>
                <a:latin typeface="Bogart"/>
                <a:ea typeface="Bogart"/>
                <a:cs typeface="Bogart"/>
                <a:sym typeface="Bogart"/>
              </a:rPr>
              <a:t> </a:t>
            </a:r>
          </a:p>
          <a:p>
            <a:pPr algn="l">
              <a:lnSpc>
                <a:spcPts val="7760"/>
              </a:lnSpc>
            </a:pPr>
            <a:endParaRPr lang="en-US" sz="7760">
              <a:solidFill>
                <a:srgbClr val="F1FAEE"/>
              </a:solidFill>
              <a:latin typeface="Bogart"/>
              <a:ea typeface="Bogart"/>
              <a:cs typeface="Bogart"/>
              <a:sym typeface="Bogar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829547" y="1720215"/>
            <a:ext cx="16931440" cy="6989445"/>
          </a:xfrm>
          <a:prstGeom prst="rect">
            <a:avLst/>
          </a:prstGeom>
        </p:spPr>
        <p:txBody>
          <a:bodyPr lIns="0" tIns="0" rIns="0" bIns="0" rtlCol="0" anchor="t">
            <a:spAutoFit/>
          </a:bodyPr>
          <a:lstStyle/>
          <a:p>
            <a:pPr algn="l">
              <a:lnSpc>
                <a:spcPts val="7800"/>
              </a:lnSpc>
            </a:pPr>
            <a:r>
              <a:rPr lang="en-US" sz="7800">
                <a:solidFill>
                  <a:srgbClr val="1F484A"/>
                </a:solidFill>
                <a:latin typeface="Bogart"/>
                <a:ea typeface="Bogart"/>
                <a:cs typeface="Bogart"/>
                <a:sym typeface="Bogart"/>
              </a:rPr>
              <a:t>John 14:27 NIV</a:t>
            </a:r>
          </a:p>
          <a:p>
            <a:pPr algn="l">
              <a:lnSpc>
                <a:spcPts val="7800"/>
              </a:lnSpc>
            </a:pPr>
            <a:endParaRPr lang="en-US" sz="7800">
              <a:solidFill>
                <a:srgbClr val="1F484A"/>
              </a:solidFill>
              <a:latin typeface="Bogart"/>
              <a:ea typeface="Bogart"/>
              <a:cs typeface="Bogart"/>
              <a:sym typeface="Bogart"/>
            </a:endParaRPr>
          </a:p>
          <a:p>
            <a:pPr algn="l">
              <a:lnSpc>
                <a:spcPts val="7800"/>
              </a:lnSpc>
            </a:pPr>
            <a:r>
              <a:rPr lang="en-US" sz="7800">
                <a:solidFill>
                  <a:srgbClr val="1F484A"/>
                </a:solidFill>
                <a:latin typeface="Bogart"/>
                <a:ea typeface="Bogart"/>
                <a:cs typeface="Bogart"/>
                <a:sym typeface="Bogart"/>
              </a:rPr>
              <a:t>Peace I leave with you; my peace I give you. I do not give to you as the world gives. Do not let your </a:t>
            </a:r>
            <a:r>
              <a:rPr lang="en-US" sz="7800" b="1">
                <a:solidFill>
                  <a:srgbClr val="E21C48"/>
                </a:solidFill>
                <a:latin typeface="Bogart Bold"/>
                <a:ea typeface="Bogart Bold"/>
                <a:cs typeface="Bogart Bold"/>
                <a:sym typeface="Bogart Bold"/>
              </a:rPr>
              <a:t>hearts</a:t>
            </a:r>
            <a:r>
              <a:rPr lang="en-US" sz="7800">
                <a:solidFill>
                  <a:srgbClr val="1F484A"/>
                </a:solidFill>
                <a:latin typeface="Bogart"/>
                <a:ea typeface="Bogart"/>
                <a:cs typeface="Bogart"/>
                <a:sym typeface="Bogart"/>
              </a:rPr>
              <a:t> be troubled and do not be afraid.</a:t>
            </a:r>
          </a:p>
          <a:p>
            <a:pPr algn="l">
              <a:lnSpc>
                <a:spcPts val="7800"/>
              </a:lnSpc>
            </a:pPr>
            <a:endParaRPr lang="en-US" sz="7800">
              <a:solidFill>
                <a:srgbClr val="1F484A"/>
              </a:solidFill>
              <a:latin typeface="Bogart"/>
              <a:ea typeface="Bogart"/>
              <a:cs typeface="Bogart"/>
              <a:sym typeface="Bogar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1028700" y="3373755"/>
            <a:ext cx="10195181" cy="3720465"/>
          </a:xfrm>
          <a:prstGeom prst="rect">
            <a:avLst/>
          </a:prstGeom>
        </p:spPr>
        <p:txBody>
          <a:bodyPr lIns="0" tIns="0" rIns="0" bIns="0" rtlCol="0" anchor="t">
            <a:spAutoFit/>
          </a:bodyPr>
          <a:lstStyle/>
          <a:p>
            <a:pPr algn="l">
              <a:lnSpc>
                <a:spcPts val="9600"/>
              </a:lnSpc>
            </a:pPr>
            <a:r>
              <a:rPr lang="en-US" sz="9600">
                <a:solidFill>
                  <a:srgbClr val="1F484A"/>
                </a:solidFill>
                <a:latin typeface="Bogart"/>
                <a:ea typeface="Bogart"/>
                <a:cs typeface="Bogart"/>
                <a:sym typeface="Bogart"/>
              </a:rPr>
              <a:t>Fill Your Heart with Jesus’ Love</a:t>
            </a:r>
          </a:p>
          <a:p>
            <a:pPr algn="l">
              <a:lnSpc>
                <a:spcPts val="9600"/>
              </a:lnSpc>
            </a:pPr>
            <a:endParaRPr lang="en-US" sz="9600">
              <a:solidFill>
                <a:srgbClr val="1F484A"/>
              </a:solidFill>
              <a:latin typeface="Bogart"/>
              <a:ea typeface="Bogart"/>
              <a:cs typeface="Bogart"/>
              <a:sym typeface="Bogart"/>
            </a:endParaRPr>
          </a:p>
        </p:txBody>
      </p:sp>
      <p:sp>
        <p:nvSpPr>
          <p:cNvPr id="3" name="AutoShape 3"/>
          <p:cNvSpPr/>
          <p:nvPr/>
        </p:nvSpPr>
        <p:spPr>
          <a:xfrm flipV="1">
            <a:off x="14195305" y="1028700"/>
            <a:ext cx="0" cy="8382000"/>
          </a:xfrm>
          <a:prstGeom prst="line">
            <a:avLst/>
          </a:prstGeom>
          <a:ln w="38100" cap="flat">
            <a:solidFill>
              <a:srgbClr val="1F484A"/>
            </a:solidFill>
            <a:prstDash val="solid"/>
            <a:headEnd type="none" w="sm" len="sm"/>
            <a:tailEnd type="none" w="sm" len="sm"/>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1028700" y="1171575"/>
            <a:ext cx="16230600" cy="7980045"/>
          </a:xfrm>
          <a:prstGeom prst="rect">
            <a:avLst/>
          </a:prstGeom>
        </p:spPr>
        <p:txBody>
          <a:bodyPr lIns="0" tIns="0" rIns="0" bIns="0" rtlCol="0" anchor="t">
            <a:spAutoFit/>
          </a:bodyPr>
          <a:lstStyle/>
          <a:p>
            <a:pPr algn="l">
              <a:lnSpc>
                <a:spcPts val="7800"/>
              </a:lnSpc>
            </a:pPr>
            <a:r>
              <a:rPr lang="en-US" sz="7800">
                <a:solidFill>
                  <a:srgbClr val="F1FAEE"/>
                </a:solidFill>
                <a:latin typeface="Bogart"/>
                <a:ea typeface="Bogart"/>
                <a:cs typeface="Bogart"/>
                <a:sym typeface="Bogart"/>
              </a:rPr>
              <a:t>Colossians 3:12 NIV</a:t>
            </a:r>
          </a:p>
          <a:p>
            <a:pPr algn="l">
              <a:lnSpc>
                <a:spcPts val="7800"/>
              </a:lnSpc>
            </a:pPr>
            <a:endParaRPr lang="en-US" sz="7800">
              <a:solidFill>
                <a:srgbClr val="F1FAEE"/>
              </a:solidFill>
              <a:latin typeface="Bogart"/>
              <a:ea typeface="Bogart"/>
              <a:cs typeface="Bogart"/>
              <a:sym typeface="Bogart"/>
            </a:endParaRPr>
          </a:p>
          <a:p>
            <a:pPr algn="l">
              <a:lnSpc>
                <a:spcPts val="7800"/>
              </a:lnSpc>
            </a:pPr>
            <a:r>
              <a:rPr lang="en-US" sz="7800">
                <a:solidFill>
                  <a:srgbClr val="F1FAEE"/>
                </a:solidFill>
                <a:latin typeface="Bogart"/>
                <a:ea typeface="Bogart"/>
                <a:cs typeface="Bogart"/>
                <a:sym typeface="Bogart"/>
              </a:rPr>
              <a:t>Therefore, as God’s </a:t>
            </a:r>
            <a:r>
              <a:rPr lang="en-US" sz="7800" b="1">
                <a:solidFill>
                  <a:srgbClr val="F1FAEE"/>
                </a:solidFill>
                <a:latin typeface="Bogart Bold"/>
                <a:ea typeface="Bogart Bold"/>
                <a:cs typeface="Bogart Bold"/>
                <a:sym typeface="Bogart Bold"/>
              </a:rPr>
              <a:t>chosen</a:t>
            </a:r>
            <a:r>
              <a:rPr lang="en-US" sz="7800">
                <a:solidFill>
                  <a:srgbClr val="F1FAEE"/>
                </a:solidFill>
                <a:latin typeface="Bogart"/>
                <a:ea typeface="Bogart"/>
                <a:cs typeface="Bogart"/>
                <a:sym typeface="Bogart"/>
              </a:rPr>
              <a:t> people, holy and </a:t>
            </a:r>
            <a:r>
              <a:rPr lang="en-US" sz="7800" b="1">
                <a:solidFill>
                  <a:srgbClr val="F1FAEE"/>
                </a:solidFill>
                <a:latin typeface="Bogart Bold"/>
                <a:ea typeface="Bogart Bold"/>
                <a:cs typeface="Bogart Bold"/>
                <a:sym typeface="Bogart Bold"/>
              </a:rPr>
              <a:t>dearly loved</a:t>
            </a:r>
            <a:r>
              <a:rPr lang="en-US" sz="7800">
                <a:solidFill>
                  <a:srgbClr val="F1FAEE"/>
                </a:solidFill>
                <a:latin typeface="Bogart"/>
                <a:ea typeface="Bogart"/>
                <a:cs typeface="Bogart"/>
                <a:sym typeface="Bogart"/>
              </a:rPr>
              <a:t>, clothe yourselves with compassion, kindness, humility, gentleness and patience.</a:t>
            </a:r>
          </a:p>
          <a:p>
            <a:pPr algn="l">
              <a:lnSpc>
                <a:spcPts val="7800"/>
              </a:lnSpc>
            </a:pPr>
            <a:endParaRPr lang="en-US" sz="7800">
              <a:solidFill>
                <a:srgbClr val="F1FAEE"/>
              </a:solidFill>
              <a:latin typeface="Bogart"/>
              <a:ea typeface="Bogart"/>
              <a:cs typeface="Bogart"/>
              <a:sym typeface="Bogar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1209025" y="2215515"/>
            <a:ext cx="16050275" cy="5998845"/>
          </a:xfrm>
          <a:prstGeom prst="rect">
            <a:avLst/>
          </a:prstGeom>
        </p:spPr>
        <p:txBody>
          <a:bodyPr lIns="0" tIns="0" rIns="0" bIns="0" rtlCol="0" anchor="t">
            <a:spAutoFit/>
          </a:bodyPr>
          <a:lstStyle/>
          <a:p>
            <a:pPr algn="l">
              <a:lnSpc>
                <a:spcPts val="7800"/>
              </a:lnSpc>
            </a:pPr>
            <a:r>
              <a:rPr lang="en-US" sz="7800">
                <a:solidFill>
                  <a:srgbClr val="1F484A"/>
                </a:solidFill>
                <a:latin typeface="Bogart"/>
                <a:ea typeface="Bogart"/>
                <a:cs typeface="Bogart"/>
                <a:sym typeface="Bogart"/>
              </a:rPr>
              <a:t>Romans 5:8 NIV</a:t>
            </a:r>
          </a:p>
          <a:p>
            <a:pPr algn="l">
              <a:lnSpc>
                <a:spcPts val="7800"/>
              </a:lnSpc>
            </a:pPr>
            <a:endParaRPr lang="en-US" sz="7800">
              <a:solidFill>
                <a:srgbClr val="1F484A"/>
              </a:solidFill>
              <a:latin typeface="Bogart"/>
              <a:ea typeface="Bogart"/>
              <a:cs typeface="Bogart"/>
              <a:sym typeface="Bogart"/>
            </a:endParaRPr>
          </a:p>
          <a:p>
            <a:pPr algn="l">
              <a:lnSpc>
                <a:spcPts val="7800"/>
              </a:lnSpc>
            </a:pPr>
            <a:r>
              <a:rPr lang="en-US" sz="7800">
                <a:solidFill>
                  <a:srgbClr val="1F484A"/>
                </a:solidFill>
                <a:latin typeface="Bogart"/>
                <a:ea typeface="Bogart"/>
                <a:cs typeface="Bogart"/>
                <a:sym typeface="Bogart"/>
              </a:rPr>
              <a:t>But God demonstrates his own love for us in this: While we were still sinners, Christ died for us.</a:t>
            </a:r>
          </a:p>
          <a:p>
            <a:pPr algn="l">
              <a:lnSpc>
                <a:spcPts val="7800"/>
              </a:lnSpc>
            </a:pPr>
            <a:endParaRPr lang="en-US" sz="7800">
              <a:solidFill>
                <a:srgbClr val="1F484A"/>
              </a:solidFill>
              <a:latin typeface="Bogart"/>
              <a:ea typeface="Bogart"/>
              <a:cs typeface="Bogart"/>
              <a:sym typeface="Bogar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1028700" y="842652"/>
            <a:ext cx="12961627" cy="9816465"/>
          </a:xfrm>
          <a:prstGeom prst="rect">
            <a:avLst/>
          </a:prstGeom>
        </p:spPr>
        <p:txBody>
          <a:bodyPr lIns="0" tIns="0" rIns="0" bIns="0" rtlCol="0" anchor="t">
            <a:spAutoFit/>
          </a:bodyPr>
          <a:lstStyle/>
          <a:p>
            <a:pPr algn="l">
              <a:lnSpc>
                <a:spcPts val="9600"/>
              </a:lnSpc>
            </a:pPr>
            <a:r>
              <a:rPr lang="en-US" sz="9600">
                <a:solidFill>
                  <a:srgbClr val="1F484A"/>
                </a:solidFill>
                <a:latin typeface="Bogart"/>
                <a:ea typeface="Bogart"/>
                <a:cs typeface="Bogart"/>
                <a:sym typeface="Bogart"/>
              </a:rPr>
              <a:t>Colossians 3:14</a:t>
            </a:r>
          </a:p>
          <a:p>
            <a:pPr algn="l">
              <a:lnSpc>
                <a:spcPts val="9600"/>
              </a:lnSpc>
            </a:pPr>
            <a:endParaRPr lang="en-US" sz="9600">
              <a:solidFill>
                <a:srgbClr val="1F484A"/>
              </a:solidFill>
              <a:latin typeface="Bogart"/>
              <a:ea typeface="Bogart"/>
              <a:cs typeface="Bogart"/>
              <a:sym typeface="Bogart"/>
            </a:endParaRPr>
          </a:p>
          <a:p>
            <a:pPr algn="l">
              <a:lnSpc>
                <a:spcPts val="9600"/>
              </a:lnSpc>
            </a:pPr>
            <a:r>
              <a:rPr lang="en-US" sz="9600">
                <a:solidFill>
                  <a:srgbClr val="1F484A"/>
                </a:solidFill>
                <a:latin typeface="Bogart"/>
                <a:ea typeface="Bogart"/>
                <a:cs typeface="Bogart"/>
                <a:sym typeface="Bogart"/>
              </a:rPr>
              <a:t>And over all these virtues put on love, which binds them all together in perfect unity.</a:t>
            </a:r>
          </a:p>
          <a:p>
            <a:pPr algn="l">
              <a:lnSpc>
                <a:spcPts val="9600"/>
              </a:lnSpc>
            </a:pPr>
            <a:endParaRPr lang="en-US" sz="9600">
              <a:solidFill>
                <a:srgbClr val="1F484A"/>
              </a:solidFill>
              <a:latin typeface="Bogart"/>
              <a:ea typeface="Bogart"/>
              <a:cs typeface="Bogart"/>
              <a:sym typeface="Bogart"/>
            </a:endParaRPr>
          </a:p>
        </p:txBody>
      </p:sp>
      <p:sp>
        <p:nvSpPr>
          <p:cNvPr id="3" name="AutoShape 3"/>
          <p:cNvSpPr/>
          <p:nvPr/>
        </p:nvSpPr>
        <p:spPr>
          <a:xfrm flipV="1">
            <a:off x="14338750" y="952500"/>
            <a:ext cx="0" cy="8382000"/>
          </a:xfrm>
          <a:prstGeom prst="line">
            <a:avLst/>
          </a:prstGeom>
          <a:ln w="38100" cap="flat">
            <a:solidFill>
              <a:srgbClr val="1F484A"/>
            </a:solidFill>
            <a:prstDash val="solid"/>
            <a:headEnd type="none" w="sm" len="sm"/>
            <a:tailEnd type="none" w="sm" len="sm"/>
          </a:ln>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952500" y="1095375"/>
            <a:ext cx="16306800" cy="6989445"/>
          </a:xfrm>
          <a:prstGeom prst="rect">
            <a:avLst/>
          </a:prstGeom>
        </p:spPr>
        <p:txBody>
          <a:bodyPr lIns="0" tIns="0" rIns="0" bIns="0" rtlCol="0" anchor="t">
            <a:spAutoFit/>
          </a:bodyPr>
          <a:lstStyle/>
          <a:p>
            <a:pPr algn="l">
              <a:lnSpc>
                <a:spcPts val="7800"/>
              </a:lnSpc>
            </a:pPr>
            <a:r>
              <a:rPr lang="en-US" sz="7800">
                <a:solidFill>
                  <a:srgbClr val="F1FAEE"/>
                </a:solidFill>
                <a:latin typeface="Bogart"/>
                <a:ea typeface="Bogart"/>
                <a:cs typeface="Bogart"/>
                <a:sym typeface="Bogart"/>
              </a:rPr>
              <a:t>Colossians 3:13 NIV</a:t>
            </a:r>
          </a:p>
          <a:p>
            <a:pPr algn="l">
              <a:lnSpc>
                <a:spcPts val="7800"/>
              </a:lnSpc>
            </a:pPr>
            <a:endParaRPr lang="en-US" sz="7800">
              <a:solidFill>
                <a:srgbClr val="F1FAEE"/>
              </a:solidFill>
              <a:latin typeface="Bogart"/>
              <a:ea typeface="Bogart"/>
              <a:cs typeface="Bogart"/>
              <a:sym typeface="Bogart"/>
            </a:endParaRPr>
          </a:p>
          <a:p>
            <a:pPr algn="l">
              <a:lnSpc>
                <a:spcPts val="7800"/>
              </a:lnSpc>
            </a:pPr>
            <a:r>
              <a:rPr lang="en-US" sz="7800">
                <a:solidFill>
                  <a:srgbClr val="F1FAEE"/>
                </a:solidFill>
                <a:latin typeface="Bogart"/>
                <a:ea typeface="Bogart"/>
                <a:cs typeface="Bogart"/>
                <a:sym typeface="Bogart"/>
              </a:rPr>
              <a:t>Bear with each other and forgive one another if any of you has a grievance against someone. Forgive as the Lord forgave you.</a:t>
            </a:r>
          </a:p>
          <a:p>
            <a:pPr algn="l">
              <a:lnSpc>
                <a:spcPts val="7800"/>
              </a:lnSpc>
            </a:pPr>
            <a:endParaRPr lang="en-US" sz="7800">
              <a:solidFill>
                <a:srgbClr val="F1FAEE"/>
              </a:solidFill>
              <a:latin typeface="Bogart"/>
              <a:ea typeface="Bogart"/>
              <a:cs typeface="Bogart"/>
              <a:sym typeface="Bogar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952500" y="1095375"/>
            <a:ext cx="16306800" cy="6989445"/>
          </a:xfrm>
          <a:prstGeom prst="rect">
            <a:avLst/>
          </a:prstGeom>
        </p:spPr>
        <p:txBody>
          <a:bodyPr lIns="0" tIns="0" rIns="0" bIns="0" rtlCol="0" anchor="t">
            <a:spAutoFit/>
          </a:bodyPr>
          <a:lstStyle/>
          <a:p>
            <a:pPr algn="l">
              <a:lnSpc>
                <a:spcPts val="7800"/>
              </a:lnSpc>
            </a:pPr>
            <a:r>
              <a:rPr lang="en-US" sz="7800">
                <a:solidFill>
                  <a:srgbClr val="1F484A"/>
                </a:solidFill>
                <a:latin typeface="Bogart"/>
                <a:ea typeface="Bogart"/>
                <a:cs typeface="Bogart"/>
                <a:sym typeface="Bogart"/>
              </a:rPr>
              <a:t>Luke 7:47</a:t>
            </a:r>
          </a:p>
          <a:p>
            <a:pPr algn="l">
              <a:lnSpc>
                <a:spcPts val="7800"/>
              </a:lnSpc>
            </a:pPr>
            <a:endParaRPr lang="en-US" sz="7800">
              <a:solidFill>
                <a:srgbClr val="1F484A"/>
              </a:solidFill>
              <a:latin typeface="Bogart"/>
              <a:ea typeface="Bogart"/>
              <a:cs typeface="Bogart"/>
              <a:sym typeface="Bogart"/>
            </a:endParaRPr>
          </a:p>
          <a:p>
            <a:pPr algn="l">
              <a:lnSpc>
                <a:spcPts val="7800"/>
              </a:lnSpc>
            </a:pPr>
            <a:r>
              <a:rPr lang="en-US" sz="7800">
                <a:solidFill>
                  <a:srgbClr val="1F484A"/>
                </a:solidFill>
                <a:latin typeface="Bogart"/>
                <a:ea typeface="Bogart"/>
                <a:cs typeface="Bogart"/>
                <a:sym typeface="Bogart"/>
              </a:rPr>
              <a:t>Therefore, I tell you, her many sins have been forgiven—as her great </a:t>
            </a:r>
            <a:r>
              <a:rPr lang="en-US" sz="7800" b="1">
                <a:solidFill>
                  <a:srgbClr val="1F484A"/>
                </a:solidFill>
                <a:latin typeface="Bogart Bold"/>
                <a:ea typeface="Bogart Bold"/>
                <a:cs typeface="Bogart Bold"/>
                <a:sym typeface="Bogart Bold"/>
              </a:rPr>
              <a:t>love</a:t>
            </a:r>
            <a:r>
              <a:rPr lang="en-US" sz="7800">
                <a:solidFill>
                  <a:srgbClr val="1F484A"/>
                </a:solidFill>
                <a:latin typeface="Bogart"/>
                <a:ea typeface="Bogart"/>
                <a:cs typeface="Bogart"/>
                <a:sym typeface="Bogart"/>
              </a:rPr>
              <a:t> has shown. But whoever has been </a:t>
            </a:r>
            <a:r>
              <a:rPr lang="en-US" sz="7800" b="1">
                <a:solidFill>
                  <a:srgbClr val="1F484A"/>
                </a:solidFill>
                <a:latin typeface="Bogart Bold"/>
                <a:ea typeface="Bogart Bold"/>
                <a:cs typeface="Bogart Bold"/>
                <a:sym typeface="Bogart Bold"/>
              </a:rPr>
              <a:t>forgiven little loves little</a:t>
            </a:r>
            <a:r>
              <a:rPr lang="en-US" sz="7800">
                <a:solidFill>
                  <a:srgbClr val="1F484A"/>
                </a:solidFill>
                <a:latin typeface="Bogart"/>
                <a:ea typeface="Bogart"/>
                <a:cs typeface="Bogart"/>
                <a:sym typeface="Bogart"/>
              </a:rPr>
              <a:t>.”</a:t>
            </a:r>
          </a:p>
          <a:p>
            <a:pPr algn="l">
              <a:lnSpc>
                <a:spcPts val="7800"/>
              </a:lnSpc>
            </a:pPr>
            <a:endParaRPr lang="en-US" sz="7800">
              <a:solidFill>
                <a:srgbClr val="1F484A"/>
              </a:solidFill>
              <a:latin typeface="Bogart"/>
              <a:ea typeface="Bogart"/>
              <a:cs typeface="Bogart"/>
              <a:sym typeface="Bogar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1028700" y="1938439"/>
            <a:ext cx="15865846" cy="5572125"/>
          </a:xfrm>
          <a:prstGeom prst="rect">
            <a:avLst/>
          </a:prstGeom>
        </p:spPr>
        <p:txBody>
          <a:bodyPr lIns="0" tIns="0" rIns="0" bIns="0" rtlCol="0" anchor="t">
            <a:spAutoFit/>
          </a:bodyPr>
          <a:lstStyle/>
          <a:p>
            <a:pPr algn="l">
              <a:lnSpc>
                <a:spcPts val="6000"/>
              </a:lnSpc>
            </a:pPr>
            <a:r>
              <a:rPr lang="en-US" sz="6000">
                <a:solidFill>
                  <a:srgbClr val="1F484A"/>
                </a:solidFill>
                <a:latin typeface="Bogart"/>
                <a:ea typeface="Bogart"/>
                <a:cs typeface="Bogart"/>
                <a:sym typeface="Bogart"/>
              </a:rPr>
              <a:t>14 And over all these virtues put on love, which binds them all together in perfect unity.</a:t>
            </a:r>
          </a:p>
          <a:p>
            <a:pPr algn="l">
              <a:lnSpc>
                <a:spcPts val="6000"/>
              </a:lnSpc>
            </a:pPr>
            <a:r>
              <a:rPr lang="en-US" sz="6000">
                <a:solidFill>
                  <a:srgbClr val="1F484A"/>
                </a:solidFill>
                <a:latin typeface="Bogart"/>
                <a:ea typeface="Bogart"/>
                <a:cs typeface="Bogart"/>
                <a:sym typeface="Bogart"/>
              </a:rPr>
              <a:t>15 Let the peace of Christ rule in your hearts, since as members of one body you were called to peace. And be thankful. </a:t>
            </a:r>
          </a:p>
          <a:p>
            <a:pPr algn="l">
              <a:lnSpc>
                <a:spcPts val="6000"/>
              </a:lnSpc>
            </a:pPr>
            <a:endParaRPr lang="en-US" sz="6000">
              <a:solidFill>
                <a:srgbClr val="1F484A"/>
              </a:solidFill>
              <a:latin typeface="Bogart"/>
              <a:ea typeface="Bogart"/>
              <a:cs typeface="Bogart"/>
              <a:sym typeface="Bogar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4046409" y="3373755"/>
            <a:ext cx="10195181" cy="3720465"/>
          </a:xfrm>
          <a:prstGeom prst="rect">
            <a:avLst/>
          </a:prstGeom>
        </p:spPr>
        <p:txBody>
          <a:bodyPr lIns="0" tIns="0" rIns="0" bIns="0" rtlCol="0" anchor="t">
            <a:spAutoFit/>
          </a:bodyPr>
          <a:lstStyle/>
          <a:p>
            <a:pPr algn="l">
              <a:lnSpc>
                <a:spcPts val="9600"/>
              </a:lnSpc>
            </a:pPr>
            <a:r>
              <a:rPr lang="en-US" sz="9600">
                <a:solidFill>
                  <a:srgbClr val="1F484A"/>
                </a:solidFill>
                <a:latin typeface="Bogart"/>
                <a:ea typeface="Bogart"/>
                <a:cs typeface="Bogart"/>
                <a:sym typeface="Bogart"/>
              </a:rPr>
              <a:t>We struggle to obey what we don’t yet love.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3605634" y="5092279"/>
            <a:ext cx="11076731" cy="1045845"/>
          </a:xfrm>
          <a:prstGeom prst="rect">
            <a:avLst/>
          </a:prstGeom>
        </p:spPr>
        <p:txBody>
          <a:bodyPr lIns="0" tIns="0" rIns="0" bIns="0" rtlCol="0" anchor="t">
            <a:spAutoFit/>
          </a:bodyPr>
          <a:lstStyle/>
          <a:p>
            <a:pPr algn="l">
              <a:lnSpc>
                <a:spcPts val="7800"/>
              </a:lnSpc>
            </a:pPr>
            <a:r>
              <a:rPr lang="en-US" sz="7800">
                <a:solidFill>
                  <a:srgbClr val="F1FAEE"/>
                </a:solidFill>
                <a:latin typeface="Bogart"/>
                <a:ea typeface="Bogart"/>
                <a:cs typeface="Bogart"/>
                <a:sym typeface="Bogart"/>
              </a:rPr>
              <a:t>Depth of His love for us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1028700" y="3509966"/>
            <a:ext cx="11989019" cy="3448042"/>
          </a:xfrm>
          <a:prstGeom prst="rect">
            <a:avLst/>
          </a:prstGeom>
        </p:spPr>
        <p:txBody>
          <a:bodyPr lIns="0" tIns="0" rIns="0" bIns="0" rtlCol="0" anchor="t">
            <a:spAutoFit/>
          </a:bodyPr>
          <a:lstStyle/>
          <a:p>
            <a:pPr algn="l">
              <a:lnSpc>
                <a:spcPts val="8999"/>
              </a:lnSpc>
            </a:pPr>
            <a:r>
              <a:rPr lang="en-US" sz="8999">
                <a:solidFill>
                  <a:srgbClr val="1F484A"/>
                </a:solidFill>
                <a:latin typeface="Bogart"/>
                <a:ea typeface="Bogart"/>
                <a:cs typeface="Bogart"/>
                <a:sym typeface="Bogart"/>
              </a:rPr>
              <a:t>Fixing your heart on Christ fixes your heart</a:t>
            </a:r>
          </a:p>
          <a:p>
            <a:pPr algn="l">
              <a:lnSpc>
                <a:spcPts val="8999"/>
              </a:lnSpc>
            </a:pPr>
            <a:endParaRPr lang="en-US" sz="8999">
              <a:solidFill>
                <a:srgbClr val="1F484A"/>
              </a:solidFill>
              <a:latin typeface="Bogart"/>
              <a:ea typeface="Bogart"/>
              <a:cs typeface="Bogart"/>
              <a:sym typeface="Bogart"/>
            </a:endParaRPr>
          </a:p>
        </p:txBody>
      </p:sp>
      <p:sp>
        <p:nvSpPr>
          <p:cNvPr id="3" name="AutoShape 3"/>
          <p:cNvSpPr/>
          <p:nvPr/>
        </p:nvSpPr>
        <p:spPr>
          <a:xfrm flipV="1">
            <a:off x="14982825" y="952500"/>
            <a:ext cx="0" cy="8382000"/>
          </a:xfrm>
          <a:prstGeom prst="line">
            <a:avLst/>
          </a:prstGeom>
          <a:ln w="38100" cap="flat">
            <a:solidFill>
              <a:srgbClr val="1F484A"/>
            </a:solidFill>
            <a:prstDash val="solid"/>
            <a:headEnd type="none" w="sm" len="sm"/>
            <a:tailEnd type="none" w="sm" len="sm"/>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693705" y="935355"/>
            <a:ext cx="17335500" cy="8597265"/>
          </a:xfrm>
          <a:prstGeom prst="rect">
            <a:avLst/>
          </a:prstGeom>
        </p:spPr>
        <p:txBody>
          <a:bodyPr lIns="0" tIns="0" rIns="0" bIns="0" rtlCol="0" anchor="t">
            <a:spAutoFit/>
          </a:bodyPr>
          <a:lstStyle/>
          <a:p>
            <a:pPr algn="l">
              <a:lnSpc>
                <a:spcPts val="9600"/>
              </a:lnSpc>
            </a:pPr>
            <a:r>
              <a:rPr lang="en-US" sz="9600">
                <a:solidFill>
                  <a:srgbClr val="1F484A"/>
                </a:solidFill>
                <a:latin typeface="Bogart"/>
                <a:ea typeface="Bogart"/>
                <a:cs typeface="Bogart"/>
                <a:sym typeface="Bogart"/>
              </a:rPr>
              <a:t>Colossians 3:17 NLT</a:t>
            </a:r>
          </a:p>
          <a:p>
            <a:pPr algn="l">
              <a:lnSpc>
                <a:spcPts val="9600"/>
              </a:lnSpc>
            </a:pPr>
            <a:endParaRPr lang="en-US" sz="9600">
              <a:solidFill>
                <a:srgbClr val="1F484A"/>
              </a:solidFill>
              <a:latin typeface="Bogart"/>
              <a:ea typeface="Bogart"/>
              <a:cs typeface="Bogart"/>
              <a:sym typeface="Bogart"/>
            </a:endParaRPr>
          </a:p>
          <a:p>
            <a:pPr algn="l">
              <a:lnSpc>
                <a:spcPts val="9600"/>
              </a:lnSpc>
            </a:pPr>
            <a:r>
              <a:rPr lang="en-US" sz="9600">
                <a:solidFill>
                  <a:srgbClr val="1F484A"/>
                </a:solidFill>
                <a:latin typeface="Bogart"/>
                <a:ea typeface="Bogart"/>
                <a:cs typeface="Bogart"/>
                <a:sym typeface="Bogart"/>
              </a:rPr>
              <a:t>And whatever you do or say, do it as a </a:t>
            </a:r>
            <a:r>
              <a:rPr lang="en-US" sz="9600" b="1">
                <a:solidFill>
                  <a:srgbClr val="1F484A"/>
                </a:solidFill>
                <a:latin typeface="Bogart Bold"/>
                <a:ea typeface="Bogart Bold"/>
                <a:cs typeface="Bogart Bold"/>
                <a:sym typeface="Bogart Bold"/>
              </a:rPr>
              <a:t>representative</a:t>
            </a:r>
            <a:r>
              <a:rPr lang="en-US" sz="9600">
                <a:solidFill>
                  <a:srgbClr val="1F484A"/>
                </a:solidFill>
                <a:latin typeface="Bogart"/>
                <a:ea typeface="Bogart"/>
                <a:cs typeface="Bogart"/>
                <a:sym typeface="Bogart"/>
              </a:rPr>
              <a:t> of the Lord Jesus, giving thanks through him to God the Father.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1130909" y="2215515"/>
            <a:ext cx="16026183" cy="5998845"/>
          </a:xfrm>
          <a:prstGeom prst="rect">
            <a:avLst/>
          </a:prstGeom>
        </p:spPr>
        <p:txBody>
          <a:bodyPr lIns="0" tIns="0" rIns="0" bIns="0" rtlCol="0" anchor="t">
            <a:spAutoFit/>
          </a:bodyPr>
          <a:lstStyle/>
          <a:p>
            <a:pPr algn="l">
              <a:lnSpc>
                <a:spcPts val="7800"/>
              </a:lnSpc>
            </a:pPr>
            <a:r>
              <a:rPr lang="en-US" sz="7800">
                <a:solidFill>
                  <a:srgbClr val="F1FAEE"/>
                </a:solidFill>
                <a:latin typeface="Bogart"/>
                <a:ea typeface="Bogart"/>
                <a:cs typeface="Bogart"/>
                <a:sym typeface="Bogart"/>
              </a:rPr>
              <a:t>John 12:32 NIV</a:t>
            </a:r>
          </a:p>
          <a:p>
            <a:pPr algn="l">
              <a:lnSpc>
                <a:spcPts val="7800"/>
              </a:lnSpc>
            </a:pPr>
            <a:endParaRPr lang="en-US" sz="7800">
              <a:solidFill>
                <a:srgbClr val="F1FAEE"/>
              </a:solidFill>
              <a:latin typeface="Bogart"/>
              <a:ea typeface="Bogart"/>
              <a:cs typeface="Bogart"/>
              <a:sym typeface="Bogart"/>
            </a:endParaRPr>
          </a:p>
          <a:p>
            <a:pPr algn="l">
              <a:lnSpc>
                <a:spcPts val="7800"/>
              </a:lnSpc>
            </a:pPr>
            <a:r>
              <a:rPr lang="en-US" sz="7800">
                <a:solidFill>
                  <a:srgbClr val="F1FAEE"/>
                </a:solidFill>
                <a:latin typeface="Bogart"/>
                <a:ea typeface="Bogart"/>
                <a:cs typeface="Bogart"/>
                <a:sym typeface="Bogart"/>
              </a:rPr>
              <a:t>And I, when I am lifted up from the earth, will draw all people to myself.”</a:t>
            </a:r>
          </a:p>
          <a:p>
            <a:pPr algn="l">
              <a:lnSpc>
                <a:spcPts val="7800"/>
              </a:lnSpc>
            </a:pPr>
            <a:endParaRPr lang="en-US" sz="7800">
              <a:solidFill>
                <a:srgbClr val="F1FAEE"/>
              </a:solidFill>
              <a:latin typeface="Bogart"/>
              <a:ea typeface="Bogart"/>
              <a:cs typeface="Bogart"/>
              <a:sym typeface="Bogar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883193" y="2841618"/>
            <a:ext cx="16521613" cy="6450332"/>
          </a:xfrm>
          <a:prstGeom prst="rect">
            <a:avLst/>
          </a:prstGeom>
        </p:spPr>
        <p:txBody>
          <a:bodyPr lIns="0" tIns="0" rIns="0" bIns="0" rtlCol="0" anchor="t">
            <a:spAutoFit/>
          </a:bodyPr>
          <a:lstStyle/>
          <a:p>
            <a:pPr algn="l">
              <a:lnSpc>
                <a:spcPts val="7200"/>
              </a:lnSpc>
            </a:pPr>
            <a:r>
              <a:rPr lang="en-US" sz="7200">
                <a:solidFill>
                  <a:srgbClr val="1F484A"/>
                </a:solidFill>
                <a:latin typeface="Bogart"/>
                <a:ea typeface="Bogart"/>
                <a:cs typeface="Bogart"/>
                <a:sym typeface="Bogart"/>
              </a:rPr>
              <a:t>Verse 15 ends with, “And be </a:t>
            </a:r>
            <a:r>
              <a:rPr lang="en-US" sz="7200" b="1">
                <a:solidFill>
                  <a:srgbClr val="1F484A"/>
                </a:solidFill>
                <a:latin typeface="Bogart Bold"/>
                <a:ea typeface="Bogart Bold"/>
                <a:cs typeface="Bogart Bold"/>
                <a:sym typeface="Bogart Bold"/>
              </a:rPr>
              <a:t>thankful</a:t>
            </a:r>
            <a:r>
              <a:rPr lang="en-US" sz="7200">
                <a:solidFill>
                  <a:srgbClr val="1F484A"/>
                </a:solidFill>
                <a:latin typeface="Bogart"/>
                <a:ea typeface="Bogart"/>
                <a:cs typeface="Bogart"/>
                <a:sym typeface="Bogart"/>
              </a:rPr>
              <a:t>." </a:t>
            </a:r>
          </a:p>
          <a:p>
            <a:pPr algn="l">
              <a:lnSpc>
                <a:spcPts val="7200"/>
              </a:lnSpc>
            </a:pPr>
            <a:r>
              <a:rPr lang="en-US" sz="7200">
                <a:solidFill>
                  <a:srgbClr val="1F484A"/>
                </a:solidFill>
                <a:latin typeface="Bogart"/>
                <a:ea typeface="Bogart"/>
                <a:cs typeface="Bogart"/>
                <a:sym typeface="Bogart"/>
              </a:rPr>
              <a:t>Verse 16 concludes with, "</a:t>
            </a:r>
            <a:r>
              <a:rPr lang="en-US" sz="7200" b="1">
                <a:solidFill>
                  <a:srgbClr val="1F484A"/>
                </a:solidFill>
                <a:latin typeface="Bogart Bold"/>
                <a:ea typeface="Bogart Bold"/>
                <a:cs typeface="Bogart Bold"/>
                <a:sym typeface="Bogart Bold"/>
              </a:rPr>
              <a:t>gratitude</a:t>
            </a:r>
            <a:r>
              <a:rPr lang="en-US" sz="7200">
                <a:solidFill>
                  <a:srgbClr val="1F484A"/>
                </a:solidFill>
                <a:latin typeface="Bogart"/>
                <a:ea typeface="Bogart"/>
                <a:cs typeface="Bogart"/>
                <a:sym typeface="Bogart"/>
              </a:rPr>
              <a:t> in your hearts to God." </a:t>
            </a:r>
          </a:p>
          <a:p>
            <a:pPr algn="l">
              <a:lnSpc>
                <a:spcPts val="7200"/>
              </a:lnSpc>
            </a:pPr>
            <a:r>
              <a:rPr lang="en-US" sz="7200">
                <a:solidFill>
                  <a:srgbClr val="1F484A"/>
                </a:solidFill>
                <a:latin typeface="Bogart"/>
                <a:ea typeface="Bogart"/>
                <a:cs typeface="Bogart"/>
                <a:sym typeface="Bogart"/>
              </a:rPr>
              <a:t>Verse 17 says, </a:t>
            </a:r>
            <a:r>
              <a:rPr lang="en-US" sz="7200" b="1">
                <a:solidFill>
                  <a:srgbClr val="1F484A"/>
                </a:solidFill>
                <a:latin typeface="Bogart Bold"/>
                <a:ea typeface="Bogart Bold"/>
                <a:cs typeface="Bogart Bold"/>
                <a:sym typeface="Bogart Bold"/>
              </a:rPr>
              <a:t>giving thanks</a:t>
            </a:r>
            <a:r>
              <a:rPr lang="en-US" sz="7200">
                <a:solidFill>
                  <a:srgbClr val="1F484A"/>
                </a:solidFill>
                <a:latin typeface="Bogart"/>
                <a:ea typeface="Bogart"/>
                <a:cs typeface="Bogart"/>
                <a:sym typeface="Bogart"/>
              </a:rPr>
              <a:t> to God the Father through him."</a:t>
            </a:r>
          </a:p>
          <a:p>
            <a:pPr algn="l">
              <a:lnSpc>
                <a:spcPts val="7200"/>
              </a:lnSpc>
            </a:pPr>
            <a:r>
              <a:rPr lang="en-US" sz="7200">
                <a:solidFill>
                  <a:srgbClr val="1F484A"/>
                </a:solidFill>
                <a:latin typeface="Bogart"/>
                <a:ea typeface="Bogart"/>
                <a:cs typeface="Bogart"/>
                <a:sym typeface="Bogart"/>
              </a:rPr>
              <a:t> </a:t>
            </a:r>
          </a:p>
        </p:txBody>
      </p:sp>
      <p:sp>
        <p:nvSpPr>
          <p:cNvPr id="3" name="TextBox 3"/>
          <p:cNvSpPr txBox="1"/>
          <p:nvPr/>
        </p:nvSpPr>
        <p:spPr>
          <a:xfrm>
            <a:off x="5703313" y="577215"/>
            <a:ext cx="6881375" cy="1045845"/>
          </a:xfrm>
          <a:prstGeom prst="rect">
            <a:avLst/>
          </a:prstGeom>
        </p:spPr>
        <p:txBody>
          <a:bodyPr lIns="0" tIns="0" rIns="0" bIns="0" rtlCol="0" anchor="t">
            <a:spAutoFit/>
          </a:bodyPr>
          <a:lstStyle/>
          <a:p>
            <a:pPr algn="l">
              <a:lnSpc>
                <a:spcPts val="7800"/>
              </a:lnSpc>
            </a:pPr>
            <a:r>
              <a:rPr lang="en-US" sz="7800" b="1">
                <a:solidFill>
                  <a:srgbClr val="1F484A"/>
                </a:solidFill>
                <a:latin typeface="Bogart Bold"/>
                <a:ea typeface="Bogart Bold"/>
                <a:cs typeface="Bogart Bold"/>
                <a:sym typeface="Bogart Bold"/>
              </a:rPr>
              <a:t>Communion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617378" y="1870710"/>
            <a:ext cx="17053244" cy="6915154"/>
          </a:xfrm>
          <a:prstGeom prst="rect">
            <a:avLst/>
          </a:prstGeom>
        </p:spPr>
        <p:txBody>
          <a:bodyPr lIns="0" tIns="0" rIns="0" bIns="0" rtlCol="0" anchor="t">
            <a:spAutoFit/>
          </a:bodyPr>
          <a:lstStyle/>
          <a:p>
            <a:pPr algn="l">
              <a:lnSpc>
                <a:spcPts val="9000"/>
              </a:lnSpc>
            </a:pPr>
            <a:r>
              <a:rPr lang="en-US" sz="9000">
                <a:solidFill>
                  <a:srgbClr val="1F484A"/>
                </a:solidFill>
                <a:latin typeface="Bogart"/>
                <a:ea typeface="Bogart"/>
                <a:cs typeface="Bogart"/>
                <a:sym typeface="Bogart"/>
              </a:rPr>
              <a:t>The word for "</a:t>
            </a:r>
            <a:r>
              <a:rPr lang="en-US" sz="9000" b="1">
                <a:solidFill>
                  <a:srgbClr val="1F484A"/>
                </a:solidFill>
                <a:latin typeface="Bogart Bold"/>
                <a:ea typeface="Bogart Bold"/>
                <a:cs typeface="Bogart Bold"/>
                <a:sym typeface="Bogart Bold"/>
              </a:rPr>
              <a:t>thankful</a:t>
            </a:r>
            <a:r>
              <a:rPr lang="en-US" sz="9000">
                <a:solidFill>
                  <a:srgbClr val="1F484A"/>
                </a:solidFill>
                <a:latin typeface="Bogart"/>
                <a:ea typeface="Bogart"/>
                <a:cs typeface="Bogart"/>
                <a:sym typeface="Bogart"/>
              </a:rPr>
              <a:t>" is the word eucharesteo, from which we get the English word </a:t>
            </a:r>
            <a:r>
              <a:rPr lang="en-US" sz="9000" b="1">
                <a:solidFill>
                  <a:srgbClr val="1F484A"/>
                </a:solidFill>
                <a:latin typeface="Bogart Bold"/>
                <a:ea typeface="Bogart Bold"/>
                <a:cs typeface="Bogart Bold"/>
                <a:sym typeface="Bogart Bold"/>
              </a:rPr>
              <a:t>Eucharist</a:t>
            </a:r>
            <a:r>
              <a:rPr lang="en-US" sz="9000">
                <a:solidFill>
                  <a:srgbClr val="1F484A"/>
                </a:solidFill>
                <a:latin typeface="Bogart"/>
                <a:ea typeface="Bogart"/>
                <a:cs typeface="Bogart"/>
                <a:sym typeface="Bogart"/>
              </a:rPr>
              <a:t>, another word for the Lord's Supper-a time for giving thanks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409045" y="1319741"/>
            <a:ext cx="17469909" cy="6334125"/>
          </a:xfrm>
          <a:prstGeom prst="rect">
            <a:avLst/>
          </a:prstGeom>
        </p:spPr>
        <p:txBody>
          <a:bodyPr lIns="0" tIns="0" rIns="0" bIns="0" rtlCol="0" anchor="t">
            <a:spAutoFit/>
          </a:bodyPr>
          <a:lstStyle/>
          <a:p>
            <a:pPr algn="l">
              <a:lnSpc>
                <a:spcPts val="6000"/>
              </a:lnSpc>
            </a:pPr>
            <a:r>
              <a:rPr lang="en-US" sz="6000">
                <a:solidFill>
                  <a:srgbClr val="1F484A"/>
                </a:solidFill>
                <a:latin typeface="Bogart"/>
                <a:ea typeface="Bogart"/>
                <a:cs typeface="Bogart"/>
                <a:sym typeface="Bogart"/>
              </a:rPr>
              <a:t>16 Let the message of Christ dwell among you richly as you teach and admonish one another with all wisdom through psalms, hymns, and songs from the Spirit, singing to God with gratitude in your hearts. 17 And whatever you do, whether in word or deed, do it all in the name of the Lord Jesus, giving thanks to God the Father through him.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1997602" y="2710815"/>
            <a:ext cx="14673811" cy="5008245"/>
          </a:xfrm>
          <a:prstGeom prst="rect">
            <a:avLst/>
          </a:prstGeom>
        </p:spPr>
        <p:txBody>
          <a:bodyPr lIns="0" tIns="0" rIns="0" bIns="0" rtlCol="0" anchor="t">
            <a:spAutoFit/>
          </a:bodyPr>
          <a:lstStyle/>
          <a:p>
            <a:pPr algn="l">
              <a:lnSpc>
                <a:spcPts val="7800"/>
              </a:lnSpc>
            </a:pPr>
            <a:r>
              <a:rPr lang="en-US" sz="7800">
                <a:solidFill>
                  <a:srgbClr val="F1FAEE"/>
                </a:solidFill>
                <a:latin typeface="Bogart"/>
                <a:ea typeface="Bogart"/>
                <a:cs typeface="Bogart"/>
                <a:sym typeface="Bogart"/>
              </a:rPr>
              <a:t>Compassion </a:t>
            </a:r>
          </a:p>
          <a:p>
            <a:pPr algn="l">
              <a:lnSpc>
                <a:spcPts val="7800"/>
              </a:lnSpc>
            </a:pPr>
            <a:r>
              <a:rPr lang="en-US" sz="7800">
                <a:solidFill>
                  <a:srgbClr val="F1FAEE"/>
                </a:solidFill>
                <a:latin typeface="Bogart"/>
                <a:ea typeface="Bogart"/>
                <a:cs typeface="Bogart"/>
                <a:sym typeface="Bogart"/>
              </a:rPr>
              <a:t>Kindness </a:t>
            </a:r>
          </a:p>
          <a:p>
            <a:pPr algn="l">
              <a:lnSpc>
                <a:spcPts val="7800"/>
              </a:lnSpc>
            </a:pPr>
            <a:r>
              <a:rPr lang="en-US" sz="7800">
                <a:solidFill>
                  <a:srgbClr val="F1FAEE"/>
                </a:solidFill>
                <a:latin typeface="Bogart"/>
                <a:ea typeface="Bogart"/>
                <a:cs typeface="Bogart"/>
                <a:sym typeface="Bogart"/>
              </a:rPr>
              <a:t>Humility</a:t>
            </a:r>
          </a:p>
          <a:p>
            <a:pPr algn="l">
              <a:lnSpc>
                <a:spcPts val="7800"/>
              </a:lnSpc>
            </a:pPr>
            <a:r>
              <a:rPr lang="en-US" sz="7800">
                <a:solidFill>
                  <a:srgbClr val="F1FAEE"/>
                </a:solidFill>
                <a:latin typeface="Bogart"/>
                <a:ea typeface="Bogart"/>
                <a:cs typeface="Bogart"/>
                <a:sym typeface="Bogart"/>
              </a:rPr>
              <a:t>Gentleness </a:t>
            </a:r>
          </a:p>
          <a:p>
            <a:pPr algn="l">
              <a:lnSpc>
                <a:spcPts val="7800"/>
              </a:lnSpc>
            </a:pPr>
            <a:r>
              <a:rPr lang="en-US" sz="7800">
                <a:solidFill>
                  <a:srgbClr val="F1FAEE"/>
                </a:solidFill>
                <a:latin typeface="Bogart"/>
                <a:ea typeface="Bogart"/>
                <a:cs typeface="Bogart"/>
                <a:sym typeface="Bogart"/>
              </a:rPr>
              <a:t>Patience</a:t>
            </a:r>
          </a:p>
        </p:txBody>
      </p:sp>
      <p:sp>
        <p:nvSpPr>
          <p:cNvPr id="3" name="Freeform 3"/>
          <p:cNvSpPr/>
          <p:nvPr/>
        </p:nvSpPr>
        <p:spPr>
          <a:xfrm>
            <a:off x="12181332" y="4991874"/>
            <a:ext cx="4950135" cy="4114800"/>
          </a:xfrm>
          <a:custGeom>
            <a:avLst/>
            <a:gdLst/>
            <a:ahLst/>
            <a:cxnLst/>
            <a:rect l="l" t="t" r="r" b="b"/>
            <a:pathLst>
              <a:path w="4950135" h="4114800">
                <a:moveTo>
                  <a:pt x="0" y="0"/>
                </a:moveTo>
                <a:lnTo>
                  <a:pt x="4950135" y="0"/>
                </a:lnTo>
                <a:lnTo>
                  <a:pt x="49501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AEE"/>
        </a:solidFill>
        <a:effectLst/>
      </p:bgPr>
    </p:bg>
    <p:spTree>
      <p:nvGrpSpPr>
        <p:cNvPr id="1" name=""/>
        <p:cNvGrpSpPr/>
        <p:nvPr/>
      </p:nvGrpSpPr>
      <p:grpSpPr>
        <a:xfrm>
          <a:off x="0" y="0"/>
          <a:ext cx="0" cy="0"/>
          <a:chOff x="0" y="0"/>
          <a:chExt cx="0" cy="0"/>
        </a:xfrm>
      </p:grpSpPr>
      <p:sp>
        <p:nvSpPr>
          <p:cNvPr id="2" name="TextBox 2"/>
          <p:cNvSpPr txBox="1"/>
          <p:nvPr/>
        </p:nvSpPr>
        <p:spPr>
          <a:xfrm>
            <a:off x="1684450" y="1825214"/>
            <a:ext cx="13837119" cy="2211708"/>
          </a:xfrm>
          <a:prstGeom prst="rect">
            <a:avLst/>
          </a:prstGeom>
        </p:spPr>
        <p:txBody>
          <a:bodyPr lIns="0" tIns="0" rIns="0" bIns="0" rtlCol="0" anchor="t">
            <a:spAutoFit/>
          </a:bodyPr>
          <a:lstStyle/>
          <a:p>
            <a:pPr algn="l">
              <a:lnSpc>
                <a:spcPts val="5700"/>
              </a:lnSpc>
            </a:pPr>
            <a:r>
              <a:rPr lang="en-US" sz="5700" b="1">
                <a:solidFill>
                  <a:srgbClr val="1F484A"/>
                </a:solidFill>
                <a:latin typeface="Bogart Bold"/>
                <a:ea typeface="Bogart Bold"/>
                <a:cs typeface="Bogart Bold"/>
                <a:sym typeface="Bogart Bold"/>
              </a:rPr>
              <a:t>Hinduism</a:t>
            </a:r>
            <a:r>
              <a:rPr lang="en-US" sz="5700">
                <a:solidFill>
                  <a:srgbClr val="1F484A"/>
                </a:solidFill>
                <a:latin typeface="Bogart"/>
                <a:ea typeface="Bogart"/>
                <a:cs typeface="Bogart"/>
                <a:sym typeface="Bogart"/>
              </a:rPr>
              <a:t>, the idea of karma teaches that when you show kindness and gentleness, good will come back to you.</a:t>
            </a:r>
          </a:p>
        </p:txBody>
      </p:sp>
      <p:sp>
        <p:nvSpPr>
          <p:cNvPr id="3" name="TextBox 3"/>
          <p:cNvSpPr txBox="1"/>
          <p:nvPr/>
        </p:nvSpPr>
        <p:spPr>
          <a:xfrm>
            <a:off x="1786911" y="5422141"/>
            <a:ext cx="13632197" cy="3659508"/>
          </a:xfrm>
          <a:prstGeom prst="rect">
            <a:avLst/>
          </a:prstGeom>
        </p:spPr>
        <p:txBody>
          <a:bodyPr lIns="0" tIns="0" rIns="0" bIns="0" rtlCol="0" anchor="t">
            <a:spAutoFit/>
          </a:bodyPr>
          <a:lstStyle/>
          <a:p>
            <a:pPr algn="l">
              <a:lnSpc>
                <a:spcPts val="5700"/>
              </a:lnSpc>
            </a:pPr>
            <a:r>
              <a:rPr lang="en-US" sz="5700">
                <a:solidFill>
                  <a:srgbClr val="1F484A"/>
                </a:solidFill>
                <a:latin typeface="Bogart"/>
                <a:ea typeface="Bogart"/>
                <a:cs typeface="Bogart"/>
                <a:sym typeface="Bogart"/>
              </a:rPr>
              <a:t>In </a:t>
            </a:r>
            <a:r>
              <a:rPr lang="en-US" sz="5700" b="1">
                <a:solidFill>
                  <a:srgbClr val="1F484A"/>
                </a:solidFill>
                <a:latin typeface="Bogart Bold"/>
                <a:ea typeface="Bogart Bold"/>
                <a:cs typeface="Bogart Bold"/>
                <a:sym typeface="Bogart Bold"/>
              </a:rPr>
              <a:t>Islam</a:t>
            </a:r>
            <a:r>
              <a:rPr lang="en-US" sz="5700">
                <a:solidFill>
                  <a:srgbClr val="1F484A"/>
                </a:solidFill>
                <a:latin typeface="Bogart"/>
                <a:ea typeface="Bogart"/>
                <a:cs typeface="Bogart"/>
                <a:sym typeface="Bogart"/>
              </a:rPr>
              <a:t>, the concept of raḥmah—meaning mercy—is central. It includes compassion, kindness, love, and patience.</a:t>
            </a:r>
          </a:p>
          <a:p>
            <a:pPr algn="l">
              <a:lnSpc>
                <a:spcPts val="5700"/>
              </a:lnSpc>
            </a:pPr>
            <a:endParaRPr lang="en-US" sz="5700">
              <a:solidFill>
                <a:srgbClr val="1F484A"/>
              </a:solidFill>
              <a:latin typeface="Bogart"/>
              <a:ea typeface="Bogart"/>
              <a:cs typeface="Bogart"/>
              <a:sym typeface="Bogar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952500" y="4326324"/>
            <a:ext cx="10195181" cy="3720465"/>
          </a:xfrm>
          <a:prstGeom prst="rect">
            <a:avLst/>
          </a:prstGeom>
        </p:spPr>
        <p:txBody>
          <a:bodyPr lIns="0" tIns="0" rIns="0" bIns="0" rtlCol="0" anchor="t">
            <a:spAutoFit/>
          </a:bodyPr>
          <a:lstStyle/>
          <a:p>
            <a:pPr algn="l">
              <a:lnSpc>
                <a:spcPts val="9600"/>
              </a:lnSpc>
            </a:pPr>
            <a:r>
              <a:rPr lang="en-US" sz="9600">
                <a:solidFill>
                  <a:srgbClr val="1F484A"/>
                </a:solidFill>
                <a:latin typeface="Bogart"/>
                <a:ea typeface="Bogart"/>
                <a:cs typeface="Bogart"/>
                <a:sym typeface="Bogart"/>
              </a:rPr>
              <a:t>Actions reveal, but motives define.</a:t>
            </a:r>
          </a:p>
        </p:txBody>
      </p:sp>
      <p:sp>
        <p:nvSpPr>
          <p:cNvPr id="3" name="AutoShape 3"/>
          <p:cNvSpPr/>
          <p:nvPr/>
        </p:nvSpPr>
        <p:spPr>
          <a:xfrm flipV="1">
            <a:off x="11715750" y="952500"/>
            <a:ext cx="0" cy="8382000"/>
          </a:xfrm>
          <a:prstGeom prst="line">
            <a:avLst/>
          </a:prstGeom>
          <a:ln w="38100" cap="flat">
            <a:solidFill>
              <a:srgbClr val="1F484A"/>
            </a:solidFill>
            <a:prstDash val="solid"/>
            <a:headEnd type="none" w="sm" len="sm"/>
            <a:tailEnd type="none" w="sm" len="sm"/>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8DADC"/>
        </a:solidFill>
        <a:effectLst/>
      </p:bgPr>
    </p:bg>
    <p:spTree>
      <p:nvGrpSpPr>
        <p:cNvPr id="1" name=""/>
        <p:cNvGrpSpPr/>
        <p:nvPr/>
      </p:nvGrpSpPr>
      <p:grpSpPr>
        <a:xfrm>
          <a:off x="0" y="0"/>
          <a:ext cx="0" cy="0"/>
          <a:chOff x="0" y="0"/>
          <a:chExt cx="0" cy="0"/>
        </a:xfrm>
      </p:grpSpPr>
      <p:sp>
        <p:nvSpPr>
          <p:cNvPr id="2" name="TextBox 2"/>
          <p:cNvSpPr txBox="1"/>
          <p:nvPr/>
        </p:nvSpPr>
        <p:spPr>
          <a:xfrm>
            <a:off x="643761" y="883277"/>
            <a:ext cx="17000479" cy="8825230"/>
          </a:xfrm>
          <a:prstGeom prst="rect">
            <a:avLst/>
          </a:prstGeom>
        </p:spPr>
        <p:txBody>
          <a:bodyPr lIns="0" tIns="0" rIns="0" bIns="0" rtlCol="0" anchor="t">
            <a:spAutoFit/>
          </a:bodyPr>
          <a:lstStyle/>
          <a:p>
            <a:pPr algn="l">
              <a:lnSpc>
                <a:spcPts val="6200"/>
              </a:lnSpc>
            </a:pPr>
            <a:r>
              <a:rPr lang="en-US" sz="6200">
                <a:solidFill>
                  <a:srgbClr val="1F484A"/>
                </a:solidFill>
                <a:latin typeface="Bogart"/>
                <a:ea typeface="Bogart"/>
                <a:cs typeface="Bogart"/>
                <a:sym typeface="Bogart"/>
              </a:rPr>
              <a:t>Colossians 3:12-14 NIV</a:t>
            </a:r>
          </a:p>
          <a:p>
            <a:pPr algn="l">
              <a:lnSpc>
                <a:spcPts val="6200"/>
              </a:lnSpc>
            </a:pPr>
            <a:endParaRPr lang="en-US" sz="6200">
              <a:solidFill>
                <a:srgbClr val="1F484A"/>
              </a:solidFill>
              <a:latin typeface="Bogart"/>
              <a:ea typeface="Bogart"/>
              <a:cs typeface="Bogart"/>
              <a:sym typeface="Bogart"/>
            </a:endParaRPr>
          </a:p>
          <a:p>
            <a:pPr algn="l">
              <a:lnSpc>
                <a:spcPts val="6200"/>
              </a:lnSpc>
            </a:pPr>
            <a:r>
              <a:rPr lang="en-US" sz="6200">
                <a:solidFill>
                  <a:srgbClr val="1F484A"/>
                </a:solidFill>
                <a:latin typeface="Bogart"/>
                <a:ea typeface="Bogart"/>
                <a:cs typeface="Bogart"/>
                <a:sym typeface="Bogart"/>
              </a:rPr>
              <a:t>Therefore, as God’s chosen people, holy and dearly loved, clothe yourselves with </a:t>
            </a:r>
            <a:r>
              <a:rPr lang="en-US" sz="6200" b="1">
                <a:solidFill>
                  <a:srgbClr val="1F484A"/>
                </a:solidFill>
                <a:latin typeface="Bogart Bold"/>
                <a:ea typeface="Bogart Bold"/>
                <a:cs typeface="Bogart Bold"/>
                <a:sym typeface="Bogart Bold"/>
              </a:rPr>
              <a:t>compassion, kindness, humility,gentleness and patience</a:t>
            </a:r>
            <a:r>
              <a:rPr lang="en-US" sz="6200">
                <a:solidFill>
                  <a:srgbClr val="1F484A"/>
                </a:solidFill>
                <a:latin typeface="Bogart"/>
                <a:ea typeface="Bogart"/>
                <a:cs typeface="Bogart"/>
                <a:sym typeface="Bogart"/>
              </a:rPr>
              <a:t>. 13 Bear with each other and forgive one another if any of you has a grievance against someone. </a:t>
            </a:r>
            <a:r>
              <a:rPr lang="en-US" sz="6200" b="1">
                <a:solidFill>
                  <a:srgbClr val="1F484A"/>
                </a:solidFill>
                <a:latin typeface="Bogart Bold"/>
                <a:ea typeface="Bogart Bold"/>
                <a:cs typeface="Bogart Bold"/>
                <a:sym typeface="Bogart Bold"/>
              </a:rPr>
              <a:t>Forgive</a:t>
            </a:r>
            <a:r>
              <a:rPr lang="en-US" sz="6200">
                <a:solidFill>
                  <a:srgbClr val="1F484A"/>
                </a:solidFill>
                <a:latin typeface="Bogart"/>
                <a:ea typeface="Bogart"/>
                <a:cs typeface="Bogart"/>
                <a:sym typeface="Bogart"/>
              </a:rPr>
              <a:t> as the Lord forgave you. 14 And over all these virtues put on </a:t>
            </a:r>
            <a:r>
              <a:rPr lang="en-US" sz="6200" b="1">
                <a:solidFill>
                  <a:srgbClr val="1F484A"/>
                </a:solidFill>
                <a:latin typeface="Bogart Bold"/>
                <a:ea typeface="Bogart Bold"/>
                <a:cs typeface="Bogart Bold"/>
                <a:sym typeface="Bogart Bold"/>
              </a:rPr>
              <a:t>love</a:t>
            </a:r>
            <a:r>
              <a:rPr lang="en-US" sz="6200">
                <a:solidFill>
                  <a:srgbClr val="1F484A"/>
                </a:solidFill>
                <a:latin typeface="Bogart"/>
                <a:ea typeface="Bogart"/>
                <a:cs typeface="Bogart"/>
                <a:sym typeface="Bogart"/>
              </a:rPr>
              <a:t>, which binds them all together in perfect unity.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484A"/>
        </a:solidFill>
        <a:effectLst/>
      </p:bgPr>
    </p:bg>
    <p:spTree>
      <p:nvGrpSpPr>
        <p:cNvPr id="1" name=""/>
        <p:cNvGrpSpPr/>
        <p:nvPr/>
      </p:nvGrpSpPr>
      <p:grpSpPr>
        <a:xfrm>
          <a:off x="0" y="0"/>
          <a:ext cx="0" cy="0"/>
          <a:chOff x="0" y="0"/>
          <a:chExt cx="0" cy="0"/>
        </a:xfrm>
      </p:grpSpPr>
      <p:sp>
        <p:nvSpPr>
          <p:cNvPr id="2" name="TextBox 2"/>
          <p:cNvSpPr txBox="1"/>
          <p:nvPr/>
        </p:nvSpPr>
        <p:spPr>
          <a:xfrm>
            <a:off x="671583" y="1547645"/>
            <a:ext cx="16944833" cy="6377304"/>
          </a:xfrm>
          <a:prstGeom prst="rect">
            <a:avLst/>
          </a:prstGeom>
        </p:spPr>
        <p:txBody>
          <a:bodyPr lIns="0" tIns="0" rIns="0" bIns="0" rtlCol="0" anchor="t">
            <a:spAutoFit/>
          </a:bodyPr>
          <a:lstStyle/>
          <a:p>
            <a:pPr algn="l">
              <a:lnSpc>
                <a:spcPts val="6199"/>
              </a:lnSpc>
            </a:pPr>
            <a:r>
              <a:rPr lang="en-US" sz="6199">
                <a:solidFill>
                  <a:srgbClr val="F1FAEE"/>
                </a:solidFill>
                <a:latin typeface="Bogart"/>
                <a:ea typeface="Bogart"/>
                <a:cs typeface="Bogart"/>
                <a:sym typeface="Bogart"/>
              </a:rPr>
              <a:t>Jeremiah 31:33 NIV</a:t>
            </a:r>
          </a:p>
          <a:p>
            <a:pPr algn="l">
              <a:lnSpc>
                <a:spcPts val="6199"/>
              </a:lnSpc>
            </a:pPr>
            <a:endParaRPr lang="en-US" sz="6199">
              <a:solidFill>
                <a:srgbClr val="F1FAEE"/>
              </a:solidFill>
              <a:latin typeface="Bogart"/>
              <a:ea typeface="Bogart"/>
              <a:cs typeface="Bogart"/>
              <a:sym typeface="Bogart"/>
            </a:endParaRPr>
          </a:p>
          <a:p>
            <a:pPr algn="l">
              <a:lnSpc>
                <a:spcPts val="6199"/>
              </a:lnSpc>
            </a:pPr>
            <a:r>
              <a:rPr lang="en-US" sz="6199">
                <a:solidFill>
                  <a:srgbClr val="F1FAEE"/>
                </a:solidFill>
                <a:latin typeface="Bogart"/>
                <a:ea typeface="Bogart"/>
                <a:cs typeface="Bogart"/>
                <a:sym typeface="Bogart"/>
              </a:rPr>
              <a:t>33 “This is the covenant I will make with the people of Israel after that time,” declares the Lord. “I will put my law in their minds and write it on their </a:t>
            </a:r>
            <a:r>
              <a:rPr lang="en-US" sz="6199" b="1">
                <a:solidFill>
                  <a:srgbClr val="E21C48"/>
                </a:solidFill>
                <a:latin typeface="Bogart Bold"/>
                <a:ea typeface="Bogart Bold"/>
                <a:cs typeface="Bogart Bold"/>
                <a:sym typeface="Bogart Bold"/>
              </a:rPr>
              <a:t>hearts</a:t>
            </a:r>
            <a:r>
              <a:rPr lang="en-US" sz="6199">
                <a:solidFill>
                  <a:srgbClr val="F1FAEE"/>
                </a:solidFill>
                <a:latin typeface="Bogart"/>
                <a:ea typeface="Bogart"/>
                <a:cs typeface="Bogart"/>
                <a:sym typeface="Bogart"/>
              </a:rPr>
              <a:t>. I will be their God, and they will be my people.</a:t>
            </a:r>
          </a:p>
          <a:p>
            <a:pPr algn="l">
              <a:lnSpc>
                <a:spcPts val="6199"/>
              </a:lnSpc>
            </a:pPr>
            <a:endParaRPr lang="en-US" sz="6199">
              <a:solidFill>
                <a:srgbClr val="F1FAEE"/>
              </a:solidFill>
              <a:latin typeface="Bogart"/>
              <a:ea typeface="Bogart"/>
              <a:cs typeface="Bogart"/>
              <a:sym typeface="Bogar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928</Words>
  <Application>Microsoft Macintosh PowerPoint</Application>
  <PresentationFormat>Custom</PresentationFormat>
  <Paragraphs>88</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Bogart</vt:lpstr>
      <vt:lpstr>Canva Sans Bold</vt:lpstr>
      <vt:lpstr>Arial</vt:lpstr>
      <vt:lpstr>Be Vietnam</vt:lpstr>
      <vt:lpstr>Bogart Bold</vt:lpstr>
      <vt:lpstr>Be Vietnam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Fixing Our Heart</dc:title>
  <cp:lastModifiedBy>Daniel Lee</cp:lastModifiedBy>
  <cp:revision>1</cp:revision>
  <dcterms:created xsi:type="dcterms:W3CDTF">2006-08-16T00:00:00Z</dcterms:created>
  <dcterms:modified xsi:type="dcterms:W3CDTF">2025-11-01T12:25:37Z</dcterms:modified>
  <dc:identifier>DAG3bN2y_zA</dc:identifier>
</cp:coreProperties>
</file>