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3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A4C8B-63DF-F72D-206F-8AB393E4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6BC6-839D-2452-CAE4-57DDC6F6A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4D6BDA-94DE-F414-D4F0-FC48322E76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75502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CCFB5-99DD-BAF9-4C54-EDEEDF2E0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B8E5-50D9-116B-AF2A-B24D5F0C1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F94358-03E9-A3FD-E06C-CA9A94147F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9046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2362E-2BB0-A702-69F8-DFD15FEDD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425F-D467-B991-BB75-126BB49E4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158F27-47A1-248D-8EE8-4112A37E2D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9190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57187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245</cp:revision>
  <dcterms:created xsi:type="dcterms:W3CDTF">2017-06-23T21:55:05Z</dcterms:created>
  <dcterms:modified xsi:type="dcterms:W3CDTF">2025-10-26T15:29:52Z</dcterms:modified>
</cp:coreProperties>
</file>