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10287000" cx="18288000"/>
  <p:notesSz cx="6858000" cy="9144000"/>
  <p:embeddedFontLst>
    <p:embeddedFont>
      <p:font typeface="Fira Sans"/>
      <p:bold r:id="rId44"/>
      <p:boldItalic r:id="rId45"/>
    </p:embeddedFont>
    <p:embeddedFont>
      <p:font typeface="Fira Sans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0" roundtripDataSignature="AMtx7miIKskl7kvyfKqSE03lcR71iOQ/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FiraSans-bold.fntdata"/><Relationship Id="rId43" Type="http://schemas.openxmlformats.org/officeDocument/2006/relationships/slide" Target="slides/slide38.xml"/><Relationship Id="rId46" Type="http://schemas.openxmlformats.org/officeDocument/2006/relationships/font" Target="fonts/FiraSansLight-regular.fntdata"/><Relationship Id="rId45" Type="http://schemas.openxmlformats.org/officeDocument/2006/relationships/font" Target="fonts/Fira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FiraSansLight-italic.fntdata"/><Relationship Id="rId47" Type="http://schemas.openxmlformats.org/officeDocument/2006/relationships/font" Target="fonts/FiraSansLight-bold.fntdata"/><Relationship Id="rId49" Type="http://schemas.openxmlformats.org/officeDocument/2006/relationships/font" Target="fonts/FiraSa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8"/>
          <p:cNvSpPr/>
          <p:nvPr>
            <p:ph idx="2" type="pic"/>
          </p:nvPr>
        </p:nvSpPr>
        <p:spPr>
          <a:xfrm>
            <a:off x="1792288" y="612775"/>
            <a:ext cx="5486400" cy="4114800"/>
          </a:xfrm>
          <a:prstGeom prst="rect">
            <a:avLst/>
          </a:prstGeom>
          <a:noFill/>
          <a:ln>
            <a:noFill/>
          </a:ln>
        </p:spPr>
      </p:sp>
      <p:sp>
        <p:nvSpPr>
          <p:cNvPr id="64" name="Google Shape;64;p4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222" r="-221"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86" name="Shape 186"/>
        <p:cNvGrpSpPr/>
        <p:nvPr/>
      </p:nvGrpSpPr>
      <p:grpSpPr>
        <a:xfrm>
          <a:off x="0" y="0"/>
          <a:ext cx="0" cy="0"/>
          <a:chOff x="0" y="0"/>
          <a:chExt cx="0" cy="0"/>
        </a:xfrm>
      </p:grpSpPr>
      <p:grpSp>
        <p:nvGrpSpPr>
          <p:cNvPr id="187" name="Google Shape;187;p10"/>
          <p:cNvGrpSpPr/>
          <p:nvPr/>
        </p:nvGrpSpPr>
        <p:grpSpPr>
          <a:xfrm>
            <a:off x="15417317" y="-174476"/>
            <a:ext cx="6115050" cy="10467826"/>
            <a:chOff x="0" y="-47625"/>
            <a:chExt cx="1610548" cy="2756958"/>
          </a:xfrm>
        </p:grpSpPr>
        <p:sp>
          <p:nvSpPr>
            <p:cNvPr id="188" name="Google Shape;188;p10"/>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89" name="Google Shape;189;p10"/>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10"/>
          <p:cNvSpPr txBox="1"/>
          <p:nvPr/>
        </p:nvSpPr>
        <p:spPr>
          <a:xfrm>
            <a:off x="1028700" y="1652915"/>
            <a:ext cx="11280600" cy="61218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9249" u="none" cap="none" strike="noStrike">
                <a:solidFill>
                  <a:srgbClr val="1A1A1A"/>
                </a:solidFill>
                <a:latin typeface="Arial"/>
                <a:ea typeface="Arial"/>
                <a:cs typeface="Arial"/>
                <a:sym typeface="Arial"/>
              </a:rPr>
              <a:t>Different Nets, Same Mission </a:t>
            </a:r>
            <a:endParaRPr sz="100"/>
          </a:p>
          <a:p>
            <a:pPr indent="0" lvl="0" marL="0" marR="0" rtl="0" algn="ctr">
              <a:lnSpc>
                <a:spcPct val="110000"/>
              </a:lnSpc>
              <a:spcBef>
                <a:spcPts val="0"/>
              </a:spcBef>
              <a:spcAft>
                <a:spcPts val="0"/>
              </a:spcAft>
              <a:buNone/>
            </a:pPr>
            <a:r>
              <a:t/>
            </a:r>
            <a:endParaRPr b="0" i="0" sz="9249" u="none" cap="none" strike="noStrike">
              <a:solidFill>
                <a:srgbClr val="1A1A1A"/>
              </a:solidFill>
              <a:latin typeface="Arial"/>
              <a:ea typeface="Arial"/>
              <a:cs typeface="Arial"/>
              <a:sym typeface="Arial"/>
            </a:endParaRPr>
          </a:p>
          <a:p>
            <a:pPr indent="0" lvl="0" marL="0" marR="0" rtl="0" algn="ctr">
              <a:lnSpc>
                <a:spcPct val="110000"/>
              </a:lnSpc>
              <a:spcBef>
                <a:spcPts val="0"/>
              </a:spcBef>
              <a:spcAft>
                <a:spcPts val="0"/>
              </a:spcAft>
              <a:buNone/>
            </a:pPr>
            <a:r>
              <a:rPr b="0" i="0" lang="en-US" sz="9249" u="none" cap="none" strike="noStrike">
                <a:solidFill>
                  <a:srgbClr val="1A1A1A"/>
                </a:solidFill>
                <a:latin typeface="Arial"/>
                <a:ea typeface="Arial"/>
                <a:cs typeface="Arial"/>
                <a:sym typeface="Arial"/>
              </a:rPr>
              <a:t>1 Corinthians 9:19-23</a:t>
            </a:r>
            <a:endParaRPr sz="100"/>
          </a:p>
        </p:txBody>
      </p:sp>
      <p:grpSp>
        <p:nvGrpSpPr>
          <p:cNvPr id="191" name="Google Shape;191;p10"/>
          <p:cNvGrpSpPr/>
          <p:nvPr/>
        </p:nvGrpSpPr>
        <p:grpSpPr>
          <a:xfrm>
            <a:off x="0" y="-180826"/>
            <a:ext cx="191064" cy="10467826"/>
            <a:chOff x="0" y="-47625"/>
            <a:chExt cx="50321" cy="2756958"/>
          </a:xfrm>
        </p:grpSpPr>
        <p:sp>
          <p:nvSpPr>
            <p:cNvPr id="192" name="Google Shape;192;p10"/>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93" name="Google Shape;193;p10"/>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0"/>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98" name="Shape 198"/>
        <p:cNvGrpSpPr/>
        <p:nvPr/>
      </p:nvGrpSpPr>
      <p:grpSpPr>
        <a:xfrm>
          <a:off x="0" y="0"/>
          <a:ext cx="0" cy="0"/>
          <a:chOff x="0" y="0"/>
          <a:chExt cx="0" cy="0"/>
        </a:xfrm>
      </p:grpSpPr>
      <p:grpSp>
        <p:nvGrpSpPr>
          <p:cNvPr id="199" name="Google Shape;199;p11"/>
          <p:cNvGrpSpPr/>
          <p:nvPr/>
        </p:nvGrpSpPr>
        <p:grpSpPr>
          <a:xfrm>
            <a:off x="16544608" y="-174476"/>
            <a:ext cx="6115050" cy="10467826"/>
            <a:chOff x="0" y="-47625"/>
            <a:chExt cx="1610548" cy="2756958"/>
          </a:xfrm>
        </p:grpSpPr>
        <p:sp>
          <p:nvSpPr>
            <p:cNvPr id="200" name="Google Shape;200;p11"/>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01" name="Google Shape;201;p11"/>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11"/>
          <p:cNvSpPr txBox="1"/>
          <p:nvPr/>
        </p:nvSpPr>
        <p:spPr>
          <a:xfrm>
            <a:off x="861850" y="2136249"/>
            <a:ext cx="12606600" cy="57021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n-US" sz="5699" u="none" cap="none" strike="noStrike">
                <a:solidFill>
                  <a:srgbClr val="1A1A1A"/>
                </a:solidFill>
                <a:latin typeface="Arial"/>
                <a:ea typeface="Arial"/>
                <a:cs typeface="Arial"/>
                <a:sym typeface="Arial"/>
              </a:rPr>
              <a:t>Self-Denial:</a:t>
            </a:r>
            <a:endParaRPr sz="1800"/>
          </a:p>
          <a:p>
            <a:pPr indent="0" lvl="0" marL="0" marR="0" rtl="0" algn="just">
              <a:lnSpc>
                <a:spcPct val="110001"/>
              </a:lnSpc>
              <a:spcBef>
                <a:spcPts val="0"/>
              </a:spcBef>
              <a:spcAft>
                <a:spcPts val="0"/>
              </a:spcAft>
              <a:buNone/>
            </a:pPr>
            <a:r>
              <a:rPr b="0" i="0" lang="en-US" sz="5699" u="none" cap="none" strike="noStrike">
                <a:solidFill>
                  <a:srgbClr val="1A1A1A"/>
                </a:solidFill>
                <a:latin typeface="Arial"/>
                <a:ea typeface="Arial"/>
                <a:cs typeface="Arial"/>
                <a:sym typeface="Arial"/>
              </a:rPr>
              <a:t>Paul denied his personal rights and privileges for the sake of the gospel, even for those who might seem "weak" in their faith or in their understanding of God's word.</a:t>
            </a:r>
            <a:endParaRPr sz="1800"/>
          </a:p>
        </p:txBody>
      </p:sp>
      <p:grpSp>
        <p:nvGrpSpPr>
          <p:cNvPr id="203" name="Google Shape;203;p11"/>
          <p:cNvGrpSpPr/>
          <p:nvPr/>
        </p:nvGrpSpPr>
        <p:grpSpPr>
          <a:xfrm>
            <a:off x="0" y="-180826"/>
            <a:ext cx="191064" cy="10467826"/>
            <a:chOff x="0" y="-47625"/>
            <a:chExt cx="50321" cy="2756958"/>
          </a:xfrm>
        </p:grpSpPr>
        <p:sp>
          <p:nvSpPr>
            <p:cNvPr id="204" name="Google Shape;204;p11"/>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05" name="Google Shape;205;p11"/>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1"/>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10" name="Shape 210"/>
        <p:cNvGrpSpPr/>
        <p:nvPr/>
      </p:nvGrpSpPr>
      <p:grpSpPr>
        <a:xfrm>
          <a:off x="0" y="0"/>
          <a:ext cx="0" cy="0"/>
          <a:chOff x="0" y="0"/>
          <a:chExt cx="0" cy="0"/>
        </a:xfrm>
      </p:grpSpPr>
      <p:grpSp>
        <p:nvGrpSpPr>
          <p:cNvPr id="211" name="Google Shape;211;p12"/>
          <p:cNvGrpSpPr/>
          <p:nvPr/>
        </p:nvGrpSpPr>
        <p:grpSpPr>
          <a:xfrm>
            <a:off x="16544608" y="-174476"/>
            <a:ext cx="6115050" cy="10467826"/>
            <a:chOff x="0" y="-47625"/>
            <a:chExt cx="1610548" cy="2756958"/>
          </a:xfrm>
        </p:grpSpPr>
        <p:sp>
          <p:nvSpPr>
            <p:cNvPr id="212" name="Google Shape;212;p12"/>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13" name="Google Shape;213;p12"/>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4" name="Google Shape;214;p12"/>
          <p:cNvSpPr txBox="1"/>
          <p:nvPr/>
        </p:nvSpPr>
        <p:spPr>
          <a:xfrm>
            <a:off x="831846" y="1714933"/>
            <a:ext cx="13004700" cy="7239300"/>
          </a:xfrm>
          <a:prstGeom prst="rect">
            <a:avLst/>
          </a:prstGeom>
          <a:noFill/>
          <a:ln>
            <a:noFill/>
          </a:ln>
        </p:spPr>
        <p:txBody>
          <a:bodyPr anchorCtr="0" anchor="t" bIns="0" lIns="0" spcFirstLastPara="1" rIns="0" wrap="square" tIns="0">
            <a:spAutoFit/>
          </a:bodyPr>
          <a:lstStyle/>
          <a:p>
            <a:pPr indent="-504824" lvl="1" marL="971547" marR="0" rtl="0" algn="l">
              <a:lnSpc>
                <a:spcPct val="110002"/>
              </a:lnSpc>
              <a:spcBef>
                <a:spcPts val="0"/>
              </a:spcBef>
              <a:spcAft>
                <a:spcPts val="0"/>
              </a:spcAft>
              <a:buClr>
                <a:srgbClr val="1A1A1A"/>
              </a:buClr>
              <a:buSzPts val="4799"/>
              <a:buFont typeface="Arial"/>
              <a:buChar char="•"/>
            </a:pPr>
            <a:r>
              <a:rPr b="0" i="0" lang="en-US" sz="4799" u="none" cap="none" strike="noStrike">
                <a:solidFill>
                  <a:srgbClr val="1A1A1A"/>
                </a:solidFill>
                <a:latin typeface="Arial"/>
                <a:ea typeface="Arial"/>
                <a:cs typeface="Arial"/>
                <a:sym typeface="Arial"/>
              </a:rPr>
              <a:t>Paul laid down his own comfort, preferences, and even his rights so that nothing would get in the way of the Gospel</a:t>
            </a:r>
            <a:endParaRPr sz="1700"/>
          </a:p>
          <a:p>
            <a:pPr indent="-504824" lvl="1" marL="971547" marR="0" rtl="0" algn="l">
              <a:lnSpc>
                <a:spcPct val="110002"/>
              </a:lnSpc>
              <a:spcBef>
                <a:spcPts val="0"/>
              </a:spcBef>
              <a:spcAft>
                <a:spcPts val="0"/>
              </a:spcAft>
              <a:buClr>
                <a:srgbClr val="1A1A1A"/>
              </a:buClr>
              <a:buSzPts val="4799"/>
              <a:buFont typeface="Arial"/>
              <a:buChar char="•"/>
            </a:pPr>
            <a:r>
              <a:rPr b="0" i="0" lang="en-US" sz="4799" u="none" cap="none" strike="noStrike">
                <a:solidFill>
                  <a:srgbClr val="1A1A1A"/>
                </a:solidFill>
                <a:latin typeface="Arial"/>
                <a:ea typeface="Arial"/>
                <a:cs typeface="Arial"/>
                <a:sym typeface="Arial"/>
              </a:rPr>
              <a:t>Paul’s self-denial was not weakness, but willingness — the willingness to give up anything that might hinder someone from meeting Jesus</a:t>
            </a:r>
            <a:endParaRPr sz="1700"/>
          </a:p>
          <a:p>
            <a:pPr indent="-504824" lvl="1" marL="971547" marR="0" rtl="0" algn="l">
              <a:lnSpc>
                <a:spcPct val="110002"/>
              </a:lnSpc>
              <a:spcBef>
                <a:spcPts val="0"/>
              </a:spcBef>
              <a:spcAft>
                <a:spcPts val="0"/>
              </a:spcAft>
              <a:buClr>
                <a:srgbClr val="1A1A1A"/>
              </a:buClr>
              <a:buSzPts val="4799"/>
              <a:buFont typeface="Arial"/>
              <a:buChar char="•"/>
            </a:pPr>
            <a:r>
              <a:rPr b="0" i="0" lang="en-US" sz="4799" u="none" cap="none" strike="noStrike">
                <a:solidFill>
                  <a:srgbClr val="1A1A1A"/>
                </a:solidFill>
                <a:latin typeface="Arial"/>
                <a:ea typeface="Arial"/>
                <a:cs typeface="Arial"/>
                <a:sym typeface="Arial"/>
              </a:rPr>
              <a:t>Sacrificing self for someone’s salvation</a:t>
            </a:r>
            <a:endParaRPr sz="1700"/>
          </a:p>
          <a:p>
            <a:pPr indent="-504824" lvl="1" marL="971547" marR="0" rtl="0" algn="l">
              <a:lnSpc>
                <a:spcPct val="110002"/>
              </a:lnSpc>
              <a:spcBef>
                <a:spcPts val="0"/>
              </a:spcBef>
              <a:spcAft>
                <a:spcPts val="0"/>
              </a:spcAft>
              <a:buClr>
                <a:srgbClr val="1A1A1A"/>
              </a:buClr>
              <a:buSzPts val="4799"/>
              <a:buFont typeface="Arial"/>
              <a:buChar char="•"/>
            </a:pPr>
            <a:r>
              <a:rPr b="0" i="0" lang="en-US" sz="4799" u="none" cap="none" strike="noStrike">
                <a:solidFill>
                  <a:srgbClr val="1A1A1A"/>
                </a:solidFill>
                <a:latin typeface="Arial"/>
                <a:ea typeface="Arial"/>
                <a:cs typeface="Arial"/>
                <a:sym typeface="Arial"/>
              </a:rPr>
              <a:t>Putting mission before preference</a:t>
            </a:r>
            <a:endParaRPr sz="1700"/>
          </a:p>
        </p:txBody>
      </p:sp>
      <p:grpSp>
        <p:nvGrpSpPr>
          <p:cNvPr id="215" name="Google Shape;215;p12"/>
          <p:cNvGrpSpPr/>
          <p:nvPr/>
        </p:nvGrpSpPr>
        <p:grpSpPr>
          <a:xfrm>
            <a:off x="0" y="-180826"/>
            <a:ext cx="191064" cy="10467826"/>
            <a:chOff x="0" y="-47625"/>
            <a:chExt cx="50321" cy="2756958"/>
          </a:xfrm>
        </p:grpSpPr>
        <p:sp>
          <p:nvSpPr>
            <p:cNvPr id="216" name="Google Shape;216;p12"/>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17" name="Google Shape;217;p12"/>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2"/>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22" name="Shape 222"/>
        <p:cNvGrpSpPr/>
        <p:nvPr/>
      </p:nvGrpSpPr>
      <p:grpSpPr>
        <a:xfrm>
          <a:off x="0" y="0"/>
          <a:ext cx="0" cy="0"/>
          <a:chOff x="0" y="0"/>
          <a:chExt cx="0" cy="0"/>
        </a:xfrm>
      </p:grpSpPr>
      <p:grpSp>
        <p:nvGrpSpPr>
          <p:cNvPr id="223" name="Google Shape;223;p13"/>
          <p:cNvGrpSpPr/>
          <p:nvPr/>
        </p:nvGrpSpPr>
        <p:grpSpPr>
          <a:xfrm>
            <a:off x="16544608" y="-174476"/>
            <a:ext cx="6115050" cy="10467826"/>
            <a:chOff x="0" y="-47625"/>
            <a:chExt cx="1610548" cy="2756958"/>
          </a:xfrm>
        </p:grpSpPr>
        <p:sp>
          <p:nvSpPr>
            <p:cNvPr id="224" name="Google Shape;224;p13"/>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25" name="Google Shape;225;p13"/>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6" name="Google Shape;226;p13"/>
          <p:cNvSpPr txBox="1"/>
          <p:nvPr/>
        </p:nvSpPr>
        <p:spPr>
          <a:xfrm>
            <a:off x="861850" y="2453272"/>
            <a:ext cx="12606600" cy="51525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n-US" sz="6199" u="none" cap="none" strike="noStrike">
                <a:solidFill>
                  <a:srgbClr val="1A1A1A"/>
                </a:solidFill>
                <a:latin typeface="Arial"/>
                <a:ea typeface="Arial"/>
                <a:cs typeface="Arial"/>
                <a:sym typeface="Arial"/>
              </a:rPr>
              <a:t>Adaptability and Empathy:</a:t>
            </a:r>
            <a:r>
              <a:rPr b="0" i="0" lang="en-US" sz="6199" u="none" cap="none" strike="noStrike">
                <a:solidFill>
                  <a:srgbClr val="1A1A1A"/>
                </a:solidFill>
                <a:latin typeface="Arial"/>
                <a:ea typeface="Arial"/>
                <a:cs typeface="Arial"/>
                <a:sym typeface="Arial"/>
              </a:rPr>
              <a:t> </a:t>
            </a:r>
            <a:endParaRPr sz="1800"/>
          </a:p>
          <a:p>
            <a:pPr indent="0" lvl="0" marL="0" marR="0" rtl="0" algn="just">
              <a:lnSpc>
                <a:spcPct val="110001"/>
              </a:lnSpc>
              <a:spcBef>
                <a:spcPts val="0"/>
              </a:spcBef>
              <a:spcAft>
                <a:spcPts val="0"/>
              </a:spcAft>
              <a:buNone/>
            </a:pPr>
            <a:r>
              <a:rPr b="0" i="0" lang="en-US" sz="6199" u="none" cap="none" strike="noStrike">
                <a:solidFill>
                  <a:srgbClr val="1A1A1A"/>
                </a:solidFill>
                <a:latin typeface="Arial"/>
                <a:ea typeface="Arial"/>
                <a:cs typeface="Arial"/>
                <a:sym typeface="Arial"/>
              </a:rPr>
              <a:t>Paul adapted his own life and conduct to suit different people and situations, even to the point of sharing in their weaknesses.</a:t>
            </a:r>
            <a:endParaRPr sz="1800"/>
          </a:p>
        </p:txBody>
      </p:sp>
      <p:grpSp>
        <p:nvGrpSpPr>
          <p:cNvPr id="227" name="Google Shape;227;p13"/>
          <p:cNvGrpSpPr/>
          <p:nvPr/>
        </p:nvGrpSpPr>
        <p:grpSpPr>
          <a:xfrm>
            <a:off x="0" y="-180826"/>
            <a:ext cx="191064" cy="10467826"/>
            <a:chOff x="0" y="-47625"/>
            <a:chExt cx="50321" cy="2756958"/>
          </a:xfrm>
        </p:grpSpPr>
        <p:sp>
          <p:nvSpPr>
            <p:cNvPr id="228" name="Google Shape;228;p13"/>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29" name="Google Shape;229;p13"/>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0" name="Google Shape;230;p13"/>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34" name="Shape 234"/>
        <p:cNvGrpSpPr/>
        <p:nvPr/>
      </p:nvGrpSpPr>
      <p:grpSpPr>
        <a:xfrm>
          <a:off x="0" y="0"/>
          <a:ext cx="0" cy="0"/>
          <a:chOff x="0" y="0"/>
          <a:chExt cx="0" cy="0"/>
        </a:xfrm>
      </p:grpSpPr>
      <p:grpSp>
        <p:nvGrpSpPr>
          <p:cNvPr id="235" name="Google Shape;235;p14"/>
          <p:cNvGrpSpPr/>
          <p:nvPr/>
        </p:nvGrpSpPr>
        <p:grpSpPr>
          <a:xfrm>
            <a:off x="16544608" y="-174476"/>
            <a:ext cx="6115050" cy="10467826"/>
            <a:chOff x="0" y="-47625"/>
            <a:chExt cx="1610548" cy="2756958"/>
          </a:xfrm>
        </p:grpSpPr>
        <p:sp>
          <p:nvSpPr>
            <p:cNvPr id="236" name="Google Shape;236;p14"/>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37" name="Google Shape;237;p14"/>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4"/>
          <p:cNvSpPr txBox="1"/>
          <p:nvPr/>
        </p:nvSpPr>
        <p:spPr>
          <a:xfrm>
            <a:off x="831871" y="1897003"/>
            <a:ext cx="13004700" cy="6828300"/>
          </a:xfrm>
          <a:prstGeom prst="rect">
            <a:avLst/>
          </a:prstGeom>
          <a:noFill/>
          <a:ln>
            <a:noFill/>
          </a:ln>
        </p:spPr>
        <p:txBody>
          <a:bodyPr anchorCtr="0" anchor="t" bIns="0" lIns="0" spcFirstLastPara="1" rIns="0" wrap="square" tIns="0">
            <a:spAutoFit/>
          </a:bodyPr>
          <a:lstStyle/>
          <a:p>
            <a:pPr indent="-537208" lvl="1" marL="1036317" marR="0" rtl="0" algn="l">
              <a:lnSpc>
                <a:spcPct val="110002"/>
              </a:lnSpc>
              <a:spcBef>
                <a:spcPts val="0"/>
              </a:spcBef>
              <a:spcAft>
                <a:spcPts val="0"/>
              </a:spcAft>
              <a:buClr>
                <a:srgbClr val="1A1A1A"/>
              </a:buClr>
              <a:buSzPts val="5099"/>
              <a:buFont typeface="Arial"/>
              <a:buChar char="•"/>
            </a:pPr>
            <a:r>
              <a:rPr b="0" i="0" lang="en-US" sz="5099" u="none" cap="none" strike="noStrike">
                <a:solidFill>
                  <a:srgbClr val="1A1A1A"/>
                </a:solidFill>
                <a:latin typeface="Arial"/>
                <a:ea typeface="Arial"/>
                <a:cs typeface="Arial"/>
                <a:sym typeface="Arial"/>
              </a:rPr>
              <a:t>Paul didn’t change the message, he changed his posture </a:t>
            </a:r>
            <a:endParaRPr sz="1700"/>
          </a:p>
          <a:p>
            <a:pPr indent="-537208" lvl="1" marL="1036317" marR="0" rtl="0" algn="l">
              <a:lnSpc>
                <a:spcPct val="110002"/>
              </a:lnSpc>
              <a:spcBef>
                <a:spcPts val="0"/>
              </a:spcBef>
              <a:spcAft>
                <a:spcPts val="0"/>
              </a:spcAft>
              <a:buClr>
                <a:srgbClr val="1A1A1A"/>
              </a:buClr>
              <a:buSzPts val="5099"/>
              <a:buFont typeface="Arial"/>
              <a:buChar char="•"/>
            </a:pPr>
            <a:r>
              <a:rPr b="0" i="0" lang="en-US" sz="5099" u="none" cap="none" strike="noStrike">
                <a:solidFill>
                  <a:srgbClr val="1A1A1A"/>
                </a:solidFill>
                <a:latin typeface="Arial"/>
                <a:ea typeface="Arial"/>
                <a:cs typeface="Arial"/>
                <a:sym typeface="Arial"/>
              </a:rPr>
              <a:t>Not changing for approval — but adapting out of love so others could experience Christ</a:t>
            </a:r>
            <a:endParaRPr sz="1700"/>
          </a:p>
          <a:p>
            <a:pPr indent="-537208" lvl="1" marL="1036317" marR="0" rtl="0" algn="l">
              <a:lnSpc>
                <a:spcPct val="110002"/>
              </a:lnSpc>
              <a:spcBef>
                <a:spcPts val="0"/>
              </a:spcBef>
              <a:spcAft>
                <a:spcPts val="0"/>
              </a:spcAft>
              <a:buClr>
                <a:srgbClr val="1A1A1A"/>
              </a:buClr>
              <a:buSzPts val="5099"/>
              <a:buFont typeface="Arial"/>
              <a:buChar char="•"/>
            </a:pPr>
            <a:r>
              <a:rPr b="0" i="0" lang="en-US" sz="5099" u="none" cap="none" strike="noStrike">
                <a:solidFill>
                  <a:srgbClr val="1A1A1A"/>
                </a:solidFill>
                <a:latin typeface="Arial"/>
                <a:ea typeface="Arial"/>
                <a:cs typeface="Arial"/>
                <a:sym typeface="Arial"/>
              </a:rPr>
              <a:t>Adapting for the mission</a:t>
            </a:r>
            <a:endParaRPr sz="1700"/>
          </a:p>
          <a:p>
            <a:pPr indent="-537208" lvl="1" marL="1036317" marR="0" rtl="0" algn="l">
              <a:lnSpc>
                <a:spcPct val="110002"/>
              </a:lnSpc>
              <a:spcBef>
                <a:spcPts val="0"/>
              </a:spcBef>
              <a:spcAft>
                <a:spcPts val="0"/>
              </a:spcAft>
              <a:buClr>
                <a:srgbClr val="1A1A1A"/>
              </a:buClr>
              <a:buSzPts val="5099"/>
              <a:buFont typeface="Arial"/>
              <a:buChar char="•"/>
            </a:pPr>
            <a:r>
              <a:rPr b="0" i="0" lang="en-US" sz="5099" u="none" cap="none" strike="noStrike">
                <a:solidFill>
                  <a:srgbClr val="1A1A1A"/>
                </a:solidFill>
                <a:latin typeface="Arial"/>
                <a:ea typeface="Arial"/>
                <a:cs typeface="Arial"/>
                <a:sym typeface="Arial"/>
              </a:rPr>
              <a:t>Reaching by relating</a:t>
            </a:r>
            <a:endParaRPr sz="1700"/>
          </a:p>
          <a:p>
            <a:pPr indent="-537208" lvl="1" marL="1036317" marR="0" rtl="0" algn="l">
              <a:lnSpc>
                <a:spcPct val="110002"/>
              </a:lnSpc>
              <a:spcBef>
                <a:spcPts val="0"/>
              </a:spcBef>
              <a:spcAft>
                <a:spcPts val="0"/>
              </a:spcAft>
              <a:buClr>
                <a:srgbClr val="1A1A1A"/>
              </a:buClr>
              <a:buSzPts val="5099"/>
              <a:buFont typeface="Arial"/>
              <a:buChar char="•"/>
            </a:pPr>
            <a:r>
              <a:rPr b="0" i="0" lang="en-US" sz="5099" u="none" cap="none" strike="noStrike">
                <a:solidFill>
                  <a:srgbClr val="1A1A1A"/>
                </a:solidFill>
                <a:latin typeface="Arial"/>
                <a:ea typeface="Arial"/>
                <a:cs typeface="Arial"/>
                <a:sym typeface="Arial"/>
              </a:rPr>
              <a:t>Understanding before converting</a:t>
            </a:r>
            <a:endParaRPr sz="1700"/>
          </a:p>
        </p:txBody>
      </p:sp>
      <p:grpSp>
        <p:nvGrpSpPr>
          <p:cNvPr id="239" name="Google Shape;239;p14"/>
          <p:cNvGrpSpPr/>
          <p:nvPr/>
        </p:nvGrpSpPr>
        <p:grpSpPr>
          <a:xfrm>
            <a:off x="0" y="-180826"/>
            <a:ext cx="191064" cy="10467826"/>
            <a:chOff x="0" y="-47625"/>
            <a:chExt cx="50321" cy="2756958"/>
          </a:xfrm>
        </p:grpSpPr>
        <p:sp>
          <p:nvSpPr>
            <p:cNvPr id="240" name="Google Shape;240;p14"/>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41" name="Google Shape;241;p14"/>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4"/>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46" name="Shape 246"/>
        <p:cNvGrpSpPr/>
        <p:nvPr/>
      </p:nvGrpSpPr>
      <p:grpSpPr>
        <a:xfrm>
          <a:off x="0" y="0"/>
          <a:ext cx="0" cy="0"/>
          <a:chOff x="0" y="0"/>
          <a:chExt cx="0" cy="0"/>
        </a:xfrm>
      </p:grpSpPr>
      <p:grpSp>
        <p:nvGrpSpPr>
          <p:cNvPr id="247" name="Google Shape;247;p15"/>
          <p:cNvGrpSpPr/>
          <p:nvPr/>
        </p:nvGrpSpPr>
        <p:grpSpPr>
          <a:xfrm>
            <a:off x="16544608" y="-174476"/>
            <a:ext cx="6115050" cy="10467826"/>
            <a:chOff x="0" y="-47625"/>
            <a:chExt cx="1610548" cy="2756958"/>
          </a:xfrm>
        </p:grpSpPr>
        <p:sp>
          <p:nvSpPr>
            <p:cNvPr id="248" name="Google Shape;248;p15"/>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49" name="Google Shape;249;p15"/>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15"/>
          <p:cNvSpPr txBox="1"/>
          <p:nvPr/>
        </p:nvSpPr>
        <p:spPr>
          <a:xfrm>
            <a:off x="861771" y="1087120"/>
            <a:ext cx="12606740" cy="8141334"/>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n-US" sz="5799" u="none" cap="none" strike="noStrike">
                <a:solidFill>
                  <a:srgbClr val="1A1A1A"/>
                </a:solidFill>
                <a:latin typeface="Arial"/>
                <a:ea typeface="Arial"/>
                <a:cs typeface="Arial"/>
                <a:sym typeface="Arial"/>
              </a:rPr>
              <a:t>Becoming All Things to All People:</a:t>
            </a:r>
            <a:endParaRPr/>
          </a:p>
          <a:p>
            <a:pPr indent="0" lvl="0" marL="0" marR="0" rtl="0" algn="just">
              <a:lnSpc>
                <a:spcPct val="110001"/>
              </a:lnSpc>
              <a:spcBef>
                <a:spcPts val="0"/>
              </a:spcBef>
              <a:spcAft>
                <a:spcPts val="0"/>
              </a:spcAft>
              <a:buNone/>
            </a:pPr>
            <a:r>
              <a:rPr b="0" i="0" lang="en-US" sz="5799" u="none" cap="none" strike="noStrike">
                <a:solidFill>
                  <a:srgbClr val="1A1A1A"/>
                </a:solidFill>
                <a:latin typeface="Arial"/>
                <a:ea typeface="Arial"/>
                <a:cs typeface="Arial"/>
                <a:sym typeface="Arial"/>
              </a:rPr>
              <a:t>Paul explains his desire to be all things to all people to spread the gospel. His purpose in doing this was not for his own benefit but to win others to faith in Jesus Christ, making the effort to save as many people as possible.</a:t>
            </a:r>
            <a:endParaRPr/>
          </a:p>
        </p:txBody>
      </p:sp>
      <p:grpSp>
        <p:nvGrpSpPr>
          <p:cNvPr id="251" name="Google Shape;251;p15"/>
          <p:cNvGrpSpPr/>
          <p:nvPr/>
        </p:nvGrpSpPr>
        <p:grpSpPr>
          <a:xfrm>
            <a:off x="0" y="-180826"/>
            <a:ext cx="191064" cy="10467826"/>
            <a:chOff x="0" y="-47625"/>
            <a:chExt cx="50321" cy="2756958"/>
          </a:xfrm>
        </p:grpSpPr>
        <p:sp>
          <p:nvSpPr>
            <p:cNvPr id="252" name="Google Shape;252;p15"/>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53" name="Google Shape;253;p15"/>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5"/>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58" name="Shape 258"/>
        <p:cNvGrpSpPr/>
        <p:nvPr/>
      </p:nvGrpSpPr>
      <p:grpSpPr>
        <a:xfrm>
          <a:off x="0" y="0"/>
          <a:ext cx="0" cy="0"/>
          <a:chOff x="0" y="0"/>
          <a:chExt cx="0" cy="0"/>
        </a:xfrm>
      </p:grpSpPr>
      <p:grpSp>
        <p:nvGrpSpPr>
          <p:cNvPr id="259" name="Google Shape;259;p16"/>
          <p:cNvGrpSpPr/>
          <p:nvPr/>
        </p:nvGrpSpPr>
        <p:grpSpPr>
          <a:xfrm>
            <a:off x="16544608" y="-174476"/>
            <a:ext cx="6115050" cy="10467826"/>
            <a:chOff x="0" y="-47625"/>
            <a:chExt cx="1610548" cy="2756958"/>
          </a:xfrm>
        </p:grpSpPr>
        <p:sp>
          <p:nvSpPr>
            <p:cNvPr id="260" name="Google Shape;260;p16"/>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61" name="Google Shape;261;p16"/>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16"/>
          <p:cNvSpPr txBox="1"/>
          <p:nvPr/>
        </p:nvSpPr>
        <p:spPr>
          <a:xfrm>
            <a:off x="861771" y="2482443"/>
            <a:ext cx="13004700" cy="4301700"/>
          </a:xfrm>
          <a:prstGeom prst="rect">
            <a:avLst/>
          </a:prstGeom>
          <a:noFill/>
          <a:ln>
            <a:noFill/>
          </a:ln>
        </p:spPr>
        <p:txBody>
          <a:bodyPr anchorCtr="0" anchor="t" bIns="0" lIns="0" spcFirstLastPara="1" rIns="0" wrap="square" tIns="0">
            <a:spAutoFit/>
          </a:bodyPr>
          <a:lstStyle/>
          <a:p>
            <a:pPr indent="-675000" lvl="1" marL="1273801" marR="0" rtl="0" algn="l">
              <a:lnSpc>
                <a:spcPct val="110001"/>
              </a:lnSpc>
              <a:spcBef>
                <a:spcPts val="0"/>
              </a:spcBef>
              <a:spcAft>
                <a:spcPts val="0"/>
              </a:spcAft>
              <a:buClr>
                <a:srgbClr val="1A1A1A"/>
              </a:buClr>
              <a:buSzPts val="6499"/>
              <a:buFont typeface="Arial"/>
              <a:buChar char="•"/>
            </a:pPr>
            <a:r>
              <a:rPr b="0" i="0" lang="en-US" sz="6499" u="none" cap="none" strike="noStrike">
                <a:solidFill>
                  <a:srgbClr val="1A1A1A"/>
                </a:solidFill>
                <a:latin typeface="Arial"/>
                <a:ea typeface="Arial"/>
                <a:cs typeface="Arial"/>
                <a:sym typeface="Arial"/>
              </a:rPr>
              <a:t>Meeting people where they are</a:t>
            </a:r>
            <a:endParaRPr sz="2000"/>
          </a:p>
          <a:p>
            <a:pPr indent="-675000" lvl="1" marL="1273801" marR="0" rtl="0" algn="l">
              <a:lnSpc>
                <a:spcPct val="110001"/>
              </a:lnSpc>
              <a:spcBef>
                <a:spcPts val="0"/>
              </a:spcBef>
              <a:spcAft>
                <a:spcPts val="0"/>
              </a:spcAft>
              <a:buClr>
                <a:srgbClr val="1A1A1A"/>
              </a:buClr>
              <a:buSzPts val="6499"/>
              <a:buFont typeface="Arial"/>
              <a:buChar char="•"/>
            </a:pPr>
            <a:r>
              <a:rPr b="0" i="0" lang="en-US" sz="6499" u="none" cap="none" strike="noStrike">
                <a:solidFill>
                  <a:srgbClr val="1A1A1A"/>
                </a:solidFill>
                <a:latin typeface="Arial"/>
                <a:ea typeface="Arial"/>
                <a:cs typeface="Arial"/>
                <a:sym typeface="Arial"/>
              </a:rPr>
              <a:t>Reaching people on their level</a:t>
            </a:r>
            <a:endParaRPr sz="2000"/>
          </a:p>
          <a:p>
            <a:pPr indent="-675000" lvl="1" marL="1273801" marR="0" rtl="0" algn="l">
              <a:lnSpc>
                <a:spcPct val="110001"/>
              </a:lnSpc>
              <a:spcBef>
                <a:spcPts val="0"/>
              </a:spcBef>
              <a:spcAft>
                <a:spcPts val="0"/>
              </a:spcAft>
              <a:buClr>
                <a:srgbClr val="1A1A1A"/>
              </a:buClr>
              <a:buSzPts val="6499"/>
              <a:buFont typeface="Arial"/>
              <a:buChar char="•"/>
            </a:pPr>
            <a:r>
              <a:rPr b="0" i="0" lang="en-US" sz="6499" u="none" cap="none" strike="noStrike">
                <a:solidFill>
                  <a:srgbClr val="1A1A1A"/>
                </a:solidFill>
                <a:latin typeface="Arial"/>
                <a:ea typeface="Arial"/>
                <a:cs typeface="Arial"/>
                <a:sym typeface="Arial"/>
              </a:rPr>
              <a:t>Bridging the gap</a:t>
            </a:r>
            <a:endParaRPr sz="2000"/>
          </a:p>
          <a:p>
            <a:pPr indent="-675000" lvl="1" marL="1273801" marR="0" rtl="0" algn="l">
              <a:lnSpc>
                <a:spcPct val="110001"/>
              </a:lnSpc>
              <a:spcBef>
                <a:spcPts val="0"/>
              </a:spcBef>
              <a:spcAft>
                <a:spcPts val="0"/>
              </a:spcAft>
              <a:buClr>
                <a:srgbClr val="1A1A1A"/>
              </a:buClr>
              <a:buSzPts val="6499"/>
              <a:buFont typeface="Arial"/>
              <a:buChar char="•"/>
            </a:pPr>
            <a:r>
              <a:rPr b="0" i="0" lang="en-US" sz="6499" u="none" cap="none" strike="noStrike">
                <a:solidFill>
                  <a:srgbClr val="1A1A1A"/>
                </a:solidFill>
                <a:latin typeface="Arial"/>
                <a:ea typeface="Arial"/>
                <a:cs typeface="Arial"/>
                <a:sym typeface="Arial"/>
              </a:rPr>
              <a:t>Adapting without compromising</a:t>
            </a:r>
            <a:endParaRPr sz="2000"/>
          </a:p>
        </p:txBody>
      </p:sp>
      <p:grpSp>
        <p:nvGrpSpPr>
          <p:cNvPr id="263" name="Google Shape;263;p16"/>
          <p:cNvGrpSpPr/>
          <p:nvPr/>
        </p:nvGrpSpPr>
        <p:grpSpPr>
          <a:xfrm>
            <a:off x="0" y="-180826"/>
            <a:ext cx="191064" cy="10467826"/>
            <a:chOff x="0" y="-47625"/>
            <a:chExt cx="50321" cy="2756958"/>
          </a:xfrm>
        </p:grpSpPr>
        <p:sp>
          <p:nvSpPr>
            <p:cNvPr id="264" name="Google Shape;264;p16"/>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65" name="Google Shape;265;p16"/>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16"/>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70" name="Shape 270"/>
        <p:cNvGrpSpPr/>
        <p:nvPr/>
      </p:nvGrpSpPr>
      <p:grpSpPr>
        <a:xfrm>
          <a:off x="0" y="0"/>
          <a:ext cx="0" cy="0"/>
          <a:chOff x="0" y="0"/>
          <a:chExt cx="0" cy="0"/>
        </a:xfrm>
      </p:grpSpPr>
      <p:grpSp>
        <p:nvGrpSpPr>
          <p:cNvPr id="271" name="Google Shape;271;p17"/>
          <p:cNvGrpSpPr/>
          <p:nvPr/>
        </p:nvGrpSpPr>
        <p:grpSpPr>
          <a:xfrm>
            <a:off x="16544608" y="-174476"/>
            <a:ext cx="6115050" cy="10467826"/>
            <a:chOff x="0" y="-47625"/>
            <a:chExt cx="1610548" cy="2756958"/>
          </a:xfrm>
        </p:grpSpPr>
        <p:sp>
          <p:nvSpPr>
            <p:cNvPr id="272" name="Google Shape;272;p17"/>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73" name="Google Shape;273;p17"/>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7"/>
          <p:cNvSpPr txBox="1"/>
          <p:nvPr/>
        </p:nvSpPr>
        <p:spPr>
          <a:xfrm>
            <a:off x="891671" y="1244643"/>
            <a:ext cx="13004700" cy="7899600"/>
          </a:xfrm>
          <a:prstGeom prst="rect">
            <a:avLst/>
          </a:prstGeom>
          <a:noFill/>
          <a:ln>
            <a:noFill/>
          </a:ln>
        </p:spPr>
        <p:txBody>
          <a:bodyPr anchorCtr="0" anchor="t" bIns="0" lIns="0" spcFirstLastPara="1" rIns="0" wrap="square" tIns="0">
            <a:spAutoFit/>
          </a:bodyPr>
          <a:lstStyle/>
          <a:p>
            <a:pPr indent="-636900" lvl="1" marL="1273801" marR="0" rtl="0" algn="l">
              <a:lnSpc>
                <a:spcPct val="110001"/>
              </a:lnSpc>
              <a:spcBef>
                <a:spcPts val="0"/>
              </a:spcBef>
              <a:spcAft>
                <a:spcPts val="0"/>
              </a:spcAft>
              <a:buClr>
                <a:srgbClr val="1A1A1A"/>
              </a:buClr>
              <a:buSzPts val="5899"/>
              <a:buFont typeface="Arial"/>
              <a:buChar char="•"/>
            </a:pPr>
            <a:r>
              <a:rPr b="0" i="0" lang="en-US" sz="5899" u="none" cap="none" strike="noStrike">
                <a:solidFill>
                  <a:srgbClr val="1A1A1A"/>
                </a:solidFill>
                <a:latin typeface="Arial"/>
                <a:ea typeface="Arial"/>
                <a:cs typeface="Arial"/>
                <a:sym typeface="Arial"/>
              </a:rPr>
              <a:t>Focus: winning souls, not winning arguments.</a:t>
            </a:r>
            <a:endParaRPr/>
          </a:p>
          <a:p>
            <a:pPr indent="-636900" lvl="1" marL="1273801" marR="0" rtl="0" algn="l">
              <a:lnSpc>
                <a:spcPct val="110001"/>
              </a:lnSpc>
              <a:spcBef>
                <a:spcPts val="0"/>
              </a:spcBef>
              <a:spcAft>
                <a:spcPts val="0"/>
              </a:spcAft>
              <a:buClr>
                <a:srgbClr val="1A1A1A"/>
              </a:buClr>
              <a:buSzPts val="5899"/>
              <a:buFont typeface="Arial"/>
              <a:buChar char="•"/>
            </a:pPr>
            <a:r>
              <a:rPr b="0" i="0" lang="en-US" sz="5899" u="none" cap="none" strike="noStrike">
                <a:solidFill>
                  <a:srgbClr val="1A1A1A"/>
                </a:solidFill>
                <a:latin typeface="Arial"/>
                <a:ea typeface="Arial"/>
                <a:cs typeface="Arial"/>
                <a:sym typeface="Arial"/>
              </a:rPr>
              <a:t>Paul recognizes he can’t save everyone — but he will do everything possible to reach as many as he can.</a:t>
            </a:r>
            <a:endParaRPr/>
          </a:p>
          <a:p>
            <a:pPr indent="-636900" lvl="1" marL="1273801" marR="0" rtl="0" algn="l">
              <a:lnSpc>
                <a:spcPct val="110001"/>
              </a:lnSpc>
              <a:spcBef>
                <a:spcPts val="0"/>
              </a:spcBef>
              <a:spcAft>
                <a:spcPts val="0"/>
              </a:spcAft>
              <a:buClr>
                <a:srgbClr val="1A1A1A"/>
              </a:buClr>
              <a:buSzPts val="5899"/>
              <a:buFont typeface="Arial"/>
              <a:buChar char="•"/>
            </a:pPr>
            <a:r>
              <a:rPr b="0" i="0" lang="en-US" sz="5899" u="none" cap="none" strike="noStrike">
                <a:solidFill>
                  <a:srgbClr val="1A1A1A"/>
                </a:solidFill>
                <a:latin typeface="Arial"/>
                <a:ea typeface="Arial"/>
                <a:cs typeface="Arial"/>
                <a:sym typeface="Arial"/>
              </a:rPr>
              <a:t>Key principle: the message never changes, but the method can.</a:t>
            </a:r>
            <a:endParaRPr/>
          </a:p>
        </p:txBody>
      </p:sp>
      <p:grpSp>
        <p:nvGrpSpPr>
          <p:cNvPr id="275" name="Google Shape;275;p17"/>
          <p:cNvGrpSpPr/>
          <p:nvPr/>
        </p:nvGrpSpPr>
        <p:grpSpPr>
          <a:xfrm>
            <a:off x="0" y="-180826"/>
            <a:ext cx="191064" cy="10467826"/>
            <a:chOff x="0" y="-47625"/>
            <a:chExt cx="50321" cy="2756958"/>
          </a:xfrm>
        </p:grpSpPr>
        <p:sp>
          <p:nvSpPr>
            <p:cNvPr id="276" name="Google Shape;276;p17"/>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77" name="Google Shape;277;p17"/>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17"/>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82" name="Shape 282"/>
        <p:cNvGrpSpPr/>
        <p:nvPr/>
      </p:nvGrpSpPr>
      <p:grpSpPr>
        <a:xfrm>
          <a:off x="0" y="0"/>
          <a:ext cx="0" cy="0"/>
          <a:chOff x="0" y="0"/>
          <a:chExt cx="0" cy="0"/>
        </a:xfrm>
      </p:grpSpPr>
      <p:sp>
        <p:nvSpPr>
          <p:cNvPr id="283" name="Google Shape;283;p18"/>
          <p:cNvSpPr txBox="1"/>
          <p:nvPr/>
        </p:nvSpPr>
        <p:spPr>
          <a:xfrm>
            <a:off x="2641625" y="2116450"/>
            <a:ext cx="13820700" cy="63162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US" sz="7599" u="none" cap="none" strike="noStrike">
                <a:solidFill>
                  <a:srgbClr val="1A1A1A"/>
                </a:solidFill>
                <a:latin typeface="Arial"/>
                <a:ea typeface="Arial"/>
                <a:cs typeface="Arial"/>
                <a:sym typeface="Arial"/>
              </a:rPr>
              <a:t>Just like fishermen use different nets, lures, and techniques depending on the conditions, we must learn to approach people differently/uniquely. </a:t>
            </a:r>
            <a:endParaRPr sz="1800"/>
          </a:p>
        </p:txBody>
      </p:sp>
      <p:grpSp>
        <p:nvGrpSpPr>
          <p:cNvPr id="284" name="Google Shape;284;p18"/>
          <p:cNvGrpSpPr/>
          <p:nvPr/>
        </p:nvGrpSpPr>
        <p:grpSpPr>
          <a:xfrm>
            <a:off x="0" y="-180826"/>
            <a:ext cx="191064" cy="10467826"/>
            <a:chOff x="0" y="-47625"/>
            <a:chExt cx="50321" cy="2756958"/>
          </a:xfrm>
        </p:grpSpPr>
        <p:sp>
          <p:nvSpPr>
            <p:cNvPr id="285" name="Google Shape;285;p18"/>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86" name="Google Shape;286;p18"/>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90" name="Shape 290"/>
        <p:cNvGrpSpPr/>
        <p:nvPr/>
      </p:nvGrpSpPr>
      <p:grpSpPr>
        <a:xfrm>
          <a:off x="0" y="0"/>
          <a:ext cx="0" cy="0"/>
          <a:chOff x="0" y="0"/>
          <a:chExt cx="0" cy="0"/>
        </a:xfrm>
      </p:grpSpPr>
      <p:grpSp>
        <p:nvGrpSpPr>
          <p:cNvPr id="291" name="Google Shape;291;p19"/>
          <p:cNvGrpSpPr/>
          <p:nvPr/>
        </p:nvGrpSpPr>
        <p:grpSpPr>
          <a:xfrm>
            <a:off x="15417317" y="-174476"/>
            <a:ext cx="6115050" cy="10467826"/>
            <a:chOff x="0" y="-47625"/>
            <a:chExt cx="1610548" cy="2756958"/>
          </a:xfrm>
        </p:grpSpPr>
        <p:sp>
          <p:nvSpPr>
            <p:cNvPr id="292" name="Google Shape;292;p19"/>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293" name="Google Shape;293;p19"/>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19"/>
          <p:cNvSpPr txBox="1"/>
          <p:nvPr/>
        </p:nvSpPr>
        <p:spPr>
          <a:xfrm>
            <a:off x="2281090" y="3069172"/>
            <a:ext cx="8344443" cy="3989684"/>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14148" u="none" cap="none" strike="noStrike">
                <a:solidFill>
                  <a:srgbClr val="1A1A1A"/>
                </a:solidFill>
                <a:latin typeface="Arial"/>
                <a:ea typeface="Arial"/>
                <a:cs typeface="Arial"/>
                <a:sym typeface="Arial"/>
              </a:rPr>
              <a:t>Faith In The Fog</a:t>
            </a:r>
            <a:endParaRPr/>
          </a:p>
        </p:txBody>
      </p:sp>
      <p:grpSp>
        <p:nvGrpSpPr>
          <p:cNvPr id="295" name="Google Shape;295;p19"/>
          <p:cNvGrpSpPr/>
          <p:nvPr/>
        </p:nvGrpSpPr>
        <p:grpSpPr>
          <a:xfrm>
            <a:off x="0" y="-180826"/>
            <a:ext cx="191064" cy="10467826"/>
            <a:chOff x="0" y="-47625"/>
            <a:chExt cx="50321" cy="2756958"/>
          </a:xfrm>
        </p:grpSpPr>
        <p:sp>
          <p:nvSpPr>
            <p:cNvPr id="296" name="Google Shape;296;p19"/>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297" name="Google Shape;297;p19"/>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19"/>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2"/>
          <p:cNvGrpSpPr/>
          <p:nvPr/>
        </p:nvGrpSpPr>
        <p:grpSpPr>
          <a:xfrm>
            <a:off x="-2543175" y="-174476"/>
            <a:ext cx="6419850" cy="10467826"/>
            <a:chOff x="0" y="-47625"/>
            <a:chExt cx="1690825" cy="2756958"/>
          </a:xfrm>
        </p:grpSpPr>
        <p:sp>
          <p:nvSpPr>
            <p:cNvPr id="90" name="Google Shape;90;p2"/>
            <p:cNvSpPr/>
            <p:nvPr/>
          </p:nvSpPr>
          <p:spPr>
            <a:xfrm>
              <a:off x="0" y="0"/>
              <a:ext cx="1690825" cy="2709333"/>
            </a:xfrm>
            <a:custGeom>
              <a:rect b="b" l="l" r="r" t="t"/>
              <a:pathLst>
                <a:path extrusionOk="0" h="2709333" w="1690825">
                  <a:moveTo>
                    <a:pt x="0" y="0"/>
                  </a:moveTo>
                  <a:lnTo>
                    <a:pt x="1690825" y="0"/>
                  </a:lnTo>
                  <a:lnTo>
                    <a:pt x="1690825" y="2709333"/>
                  </a:lnTo>
                  <a:lnTo>
                    <a:pt x="0" y="2709333"/>
                  </a:lnTo>
                  <a:close/>
                </a:path>
              </a:pathLst>
            </a:custGeom>
            <a:solidFill>
              <a:srgbClr val="1A1A1A"/>
            </a:solidFill>
            <a:ln>
              <a:noFill/>
            </a:ln>
          </p:spPr>
        </p:sp>
        <p:sp>
          <p:nvSpPr>
            <p:cNvPr id="91" name="Google Shape;91;p2"/>
            <p:cNvSpPr txBox="1"/>
            <p:nvPr/>
          </p:nvSpPr>
          <p:spPr>
            <a:xfrm>
              <a:off x="0" y="-47625"/>
              <a:ext cx="169082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2"/>
          <p:cNvSpPr/>
          <p:nvPr/>
        </p:nvSpPr>
        <p:spPr>
          <a:xfrm>
            <a:off x="-2716355" y="660400"/>
            <a:ext cx="7191375" cy="8966200"/>
          </a:xfrm>
          <a:custGeom>
            <a:rect b="b" l="l" r="r" t="t"/>
            <a:pathLst>
              <a:path extrusionOk="0" h="2013248" w="1614733">
                <a:moveTo>
                  <a:pt x="0" y="0"/>
                </a:moveTo>
                <a:lnTo>
                  <a:pt x="1614733" y="0"/>
                </a:lnTo>
                <a:lnTo>
                  <a:pt x="1614733" y="2013248"/>
                </a:lnTo>
                <a:lnTo>
                  <a:pt x="0" y="2013248"/>
                </a:lnTo>
                <a:close/>
              </a:path>
            </a:pathLst>
          </a:custGeom>
          <a:blipFill rotWithShape="1">
            <a:blip r:embed="rId3">
              <a:alphaModFix/>
            </a:blip>
            <a:stretch>
              <a:fillRect b="-126" l="0" r="0" t="-127"/>
            </a:stretch>
          </a:blipFill>
          <a:ln>
            <a:noFill/>
          </a:ln>
        </p:spPr>
      </p:sp>
      <p:grpSp>
        <p:nvGrpSpPr>
          <p:cNvPr id="93" name="Google Shape;93;p2"/>
          <p:cNvGrpSpPr/>
          <p:nvPr/>
        </p:nvGrpSpPr>
        <p:grpSpPr>
          <a:xfrm>
            <a:off x="18097862" y="-180826"/>
            <a:ext cx="190138" cy="10467826"/>
            <a:chOff x="0" y="-47625"/>
            <a:chExt cx="50077" cy="2756958"/>
          </a:xfrm>
        </p:grpSpPr>
        <p:sp>
          <p:nvSpPr>
            <p:cNvPr id="94" name="Google Shape;94;p2"/>
            <p:cNvSpPr/>
            <p:nvPr/>
          </p:nvSpPr>
          <p:spPr>
            <a:xfrm>
              <a:off x="0" y="0"/>
              <a:ext cx="50077" cy="2709333"/>
            </a:xfrm>
            <a:custGeom>
              <a:rect b="b" l="l" r="r" t="t"/>
              <a:pathLst>
                <a:path extrusionOk="0" h="2709333" w="50077">
                  <a:moveTo>
                    <a:pt x="0" y="0"/>
                  </a:moveTo>
                  <a:lnTo>
                    <a:pt x="50077" y="0"/>
                  </a:lnTo>
                  <a:lnTo>
                    <a:pt x="50077" y="2709333"/>
                  </a:lnTo>
                  <a:lnTo>
                    <a:pt x="0" y="2709333"/>
                  </a:lnTo>
                  <a:close/>
                </a:path>
              </a:pathLst>
            </a:custGeom>
            <a:solidFill>
              <a:srgbClr val="1A1A1A"/>
            </a:solidFill>
            <a:ln>
              <a:noFill/>
            </a:ln>
          </p:spPr>
        </p:sp>
        <p:sp>
          <p:nvSpPr>
            <p:cNvPr id="95" name="Google Shape;95;p2"/>
            <p:cNvSpPr txBox="1"/>
            <p:nvPr/>
          </p:nvSpPr>
          <p:spPr>
            <a:xfrm>
              <a:off x="0" y="-47625"/>
              <a:ext cx="5007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2"/>
          <p:cNvSpPr txBox="1"/>
          <p:nvPr/>
        </p:nvSpPr>
        <p:spPr>
          <a:xfrm>
            <a:off x="4801258" y="933450"/>
            <a:ext cx="12458100" cy="79083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1" i="0" lang="en-US" sz="4931" u="none" cap="none" strike="noStrike">
                <a:solidFill>
                  <a:srgbClr val="000000"/>
                </a:solidFill>
                <a:latin typeface="Fira Sans"/>
                <a:ea typeface="Fira Sans"/>
                <a:cs typeface="Fira Sans"/>
                <a:sym typeface="Fira Sans"/>
              </a:rPr>
              <a:t>1</a:t>
            </a:r>
            <a:r>
              <a:rPr b="1" i="0" lang="en-US" sz="4731" u="none" cap="none" strike="noStrike">
                <a:solidFill>
                  <a:srgbClr val="000000"/>
                </a:solidFill>
                <a:latin typeface="Fira Sans"/>
                <a:ea typeface="Fira Sans"/>
                <a:cs typeface="Fira Sans"/>
                <a:sym typeface="Fira Sans"/>
              </a:rPr>
              <a:t>9</a:t>
            </a:r>
            <a:r>
              <a:rPr b="0" i="0" lang="en-US" sz="4731" u="none" cap="none" strike="noStrike">
                <a:solidFill>
                  <a:srgbClr val="000000"/>
                </a:solidFill>
                <a:latin typeface="Fira Sans Light"/>
                <a:ea typeface="Fira Sans Light"/>
                <a:cs typeface="Fira Sans Light"/>
                <a:sym typeface="Fira Sans Light"/>
              </a:rPr>
              <a:t> I am a free man, nobody's slave; but I make myself everybody's slave in order to win as many people as possible. </a:t>
            </a:r>
            <a:r>
              <a:rPr b="1" i="0" lang="en-US" sz="4731" u="none" cap="none" strike="noStrike">
                <a:solidFill>
                  <a:srgbClr val="000000"/>
                </a:solidFill>
                <a:latin typeface="Fira Sans"/>
                <a:ea typeface="Fira Sans"/>
                <a:cs typeface="Fira Sans"/>
                <a:sym typeface="Fira Sans"/>
              </a:rPr>
              <a:t>20</a:t>
            </a:r>
            <a:r>
              <a:rPr b="0" i="0" lang="en-US" sz="4731" u="none" cap="none" strike="noStrike">
                <a:solidFill>
                  <a:srgbClr val="000000"/>
                </a:solidFill>
                <a:latin typeface="Fira Sans Light"/>
                <a:ea typeface="Fira Sans Light"/>
                <a:cs typeface="Fira Sans Light"/>
                <a:sym typeface="Fira Sans Light"/>
              </a:rPr>
              <a:t> While working with the Jews, I live like a Jew in order to win them; and even though I myself am not subject to the Law of Moses, I live as though I were when working with those who are, in order to win them.</a:t>
            </a:r>
            <a:endParaRPr sz="1200"/>
          </a:p>
        </p:txBody>
      </p:sp>
      <p:sp>
        <p:nvSpPr>
          <p:cNvPr id="97" name="Google Shape;97;p2"/>
          <p:cNvSpPr txBox="1"/>
          <p:nvPr/>
        </p:nvSpPr>
        <p:spPr>
          <a:xfrm>
            <a:off x="10372725" y="9185275"/>
            <a:ext cx="6886575" cy="580391"/>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3A3A3A"/>
                </a:solidFill>
                <a:latin typeface="Fira Sans"/>
                <a:ea typeface="Fira Sans"/>
                <a:cs typeface="Fira Sans"/>
                <a:sym typeface="Fira Sans"/>
              </a:rPr>
              <a:t>1 CORINTHIANS 9:19-23 GNT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02" name="Shape 302"/>
        <p:cNvGrpSpPr/>
        <p:nvPr/>
      </p:nvGrpSpPr>
      <p:grpSpPr>
        <a:xfrm>
          <a:off x="0" y="0"/>
          <a:ext cx="0" cy="0"/>
          <a:chOff x="0" y="0"/>
          <a:chExt cx="0" cy="0"/>
        </a:xfrm>
      </p:grpSpPr>
      <p:sp>
        <p:nvSpPr>
          <p:cNvPr id="303" name="Google Shape;303;p20"/>
          <p:cNvSpPr txBox="1"/>
          <p:nvPr/>
        </p:nvSpPr>
        <p:spPr>
          <a:xfrm>
            <a:off x="1028700" y="1903726"/>
            <a:ext cx="16230600" cy="65766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1" i="0" lang="en-US" sz="5340" u="none" cap="none" strike="noStrike">
                <a:solidFill>
                  <a:srgbClr val="000000"/>
                </a:solidFill>
                <a:latin typeface="Arial"/>
                <a:ea typeface="Arial"/>
                <a:cs typeface="Arial"/>
                <a:sym typeface="Arial"/>
              </a:rPr>
              <a:t>Why we doubt:</a:t>
            </a:r>
            <a:endParaRPr sz="1900"/>
          </a:p>
          <a:p>
            <a:pPr indent="0" lvl="0" marL="0" marR="0" rtl="0" algn="ctr">
              <a:lnSpc>
                <a:spcPct val="140020"/>
              </a:lnSpc>
              <a:spcBef>
                <a:spcPts val="0"/>
              </a:spcBef>
              <a:spcAft>
                <a:spcPts val="0"/>
              </a:spcAft>
              <a:buNone/>
            </a:pPr>
            <a:r>
              <a:rPr b="0" i="0" lang="en-US" sz="5340" u="none" cap="none" strike="noStrike">
                <a:solidFill>
                  <a:srgbClr val="000000"/>
                </a:solidFill>
                <a:latin typeface="Arial"/>
                <a:ea typeface="Arial"/>
                <a:cs typeface="Arial"/>
                <a:sym typeface="Arial"/>
              </a:rPr>
              <a:t>Because We See Our Limitations, Not God’s Strength</a:t>
            </a:r>
            <a:endParaRPr sz="1900"/>
          </a:p>
          <a:p>
            <a:pPr indent="0" lvl="0" marL="0" marR="0" rtl="0" algn="ctr">
              <a:lnSpc>
                <a:spcPct val="140020"/>
              </a:lnSpc>
              <a:spcBef>
                <a:spcPts val="0"/>
              </a:spcBef>
              <a:spcAft>
                <a:spcPts val="0"/>
              </a:spcAft>
              <a:buNone/>
            </a:pPr>
            <a:r>
              <a:rPr b="0" i="0" lang="en-US" sz="5340" u="none" cap="none" strike="noStrike">
                <a:solidFill>
                  <a:srgbClr val="000000"/>
                </a:solidFill>
                <a:latin typeface="Arial"/>
                <a:ea typeface="Arial"/>
                <a:cs typeface="Arial"/>
                <a:sym typeface="Arial"/>
              </a:rPr>
              <a:t>Because We Compare Ourselves to Others</a:t>
            </a:r>
            <a:endParaRPr sz="1900"/>
          </a:p>
          <a:p>
            <a:pPr indent="0" lvl="0" marL="0" marR="0" rtl="0" algn="ctr">
              <a:lnSpc>
                <a:spcPct val="140020"/>
              </a:lnSpc>
              <a:spcBef>
                <a:spcPts val="0"/>
              </a:spcBef>
              <a:spcAft>
                <a:spcPts val="0"/>
              </a:spcAft>
              <a:buNone/>
            </a:pPr>
            <a:r>
              <a:rPr b="0" i="0" lang="en-US" sz="5340" u="none" cap="none" strike="noStrike">
                <a:solidFill>
                  <a:srgbClr val="000000"/>
                </a:solidFill>
                <a:latin typeface="Arial"/>
                <a:ea typeface="Arial"/>
                <a:cs typeface="Arial"/>
                <a:sym typeface="Arial"/>
              </a:rPr>
              <a:t>Because We Struggle to Trust God’s Timing</a:t>
            </a:r>
            <a:endParaRPr sz="1900"/>
          </a:p>
          <a:p>
            <a:pPr indent="0" lvl="0" marL="0" marR="0" rtl="0" algn="ctr">
              <a:lnSpc>
                <a:spcPct val="140020"/>
              </a:lnSpc>
              <a:spcBef>
                <a:spcPts val="0"/>
              </a:spcBef>
              <a:spcAft>
                <a:spcPts val="0"/>
              </a:spcAft>
              <a:buNone/>
            </a:pPr>
            <a:r>
              <a:rPr b="0" i="0" lang="en-US" sz="5340" u="none" cap="none" strike="noStrike">
                <a:solidFill>
                  <a:srgbClr val="000000"/>
                </a:solidFill>
                <a:latin typeface="Arial"/>
                <a:ea typeface="Arial"/>
                <a:cs typeface="Arial"/>
                <a:sym typeface="Arial"/>
              </a:rPr>
              <a:t>Because of Past Failures or Wounds</a:t>
            </a:r>
            <a:endParaRPr sz="1900"/>
          </a:p>
          <a:p>
            <a:pPr indent="0" lvl="0" marL="0" marR="0" rtl="0" algn="ctr">
              <a:lnSpc>
                <a:spcPct val="140020"/>
              </a:lnSpc>
              <a:spcBef>
                <a:spcPts val="0"/>
              </a:spcBef>
              <a:spcAft>
                <a:spcPts val="0"/>
              </a:spcAft>
              <a:buNone/>
            </a:pPr>
            <a:r>
              <a:rPr b="0" i="0" lang="en-US" sz="5340" u="none" cap="none" strike="noStrike">
                <a:solidFill>
                  <a:srgbClr val="000000"/>
                </a:solidFill>
                <a:latin typeface="Arial"/>
                <a:ea typeface="Arial"/>
                <a:cs typeface="Arial"/>
                <a:sym typeface="Arial"/>
              </a:rPr>
              <a:t>Because We Forget Who’s With Us</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07" name="Shape 307"/>
        <p:cNvGrpSpPr/>
        <p:nvPr/>
      </p:nvGrpSpPr>
      <p:grpSpPr>
        <a:xfrm>
          <a:off x="0" y="0"/>
          <a:ext cx="0" cy="0"/>
          <a:chOff x="0" y="0"/>
          <a:chExt cx="0" cy="0"/>
        </a:xfrm>
      </p:grpSpPr>
      <p:sp>
        <p:nvSpPr>
          <p:cNvPr id="308" name="Google Shape;308;p21"/>
          <p:cNvSpPr txBox="1"/>
          <p:nvPr/>
        </p:nvSpPr>
        <p:spPr>
          <a:xfrm>
            <a:off x="1028700" y="2278868"/>
            <a:ext cx="16230600" cy="50751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6340" u="none" cap="none" strike="noStrike">
                <a:solidFill>
                  <a:srgbClr val="000000"/>
                </a:solidFill>
                <a:latin typeface="Arial"/>
                <a:ea typeface="Arial"/>
                <a:cs typeface="Arial"/>
                <a:sym typeface="Arial"/>
              </a:rPr>
              <a:t>God’s sovereignty, power, and presence aren’t dependent on our clarity or confidence. </a:t>
            </a:r>
            <a:endParaRPr sz="1900"/>
          </a:p>
          <a:p>
            <a:pPr indent="0" lvl="0" marL="0" marR="0" rtl="0" algn="ctr">
              <a:lnSpc>
                <a:spcPct val="140017"/>
              </a:lnSpc>
              <a:spcBef>
                <a:spcPts val="0"/>
              </a:spcBef>
              <a:spcAft>
                <a:spcPts val="0"/>
              </a:spcAft>
              <a:buNone/>
            </a:pPr>
            <a:r>
              <a:rPr b="0" i="0" lang="en-US" sz="6340" u="none" cap="none" strike="noStrike">
                <a:solidFill>
                  <a:srgbClr val="000000"/>
                </a:solidFill>
                <a:latin typeface="Arial"/>
                <a:ea typeface="Arial"/>
                <a:cs typeface="Arial"/>
                <a:sym typeface="Arial"/>
              </a:rPr>
              <a:t>He is God whether we fully trust, partially trust, or struggle to trust.</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12" name="Shape 312"/>
        <p:cNvGrpSpPr/>
        <p:nvPr/>
      </p:nvGrpSpPr>
      <p:grpSpPr>
        <a:xfrm>
          <a:off x="0" y="0"/>
          <a:ext cx="0" cy="0"/>
          <a:chOff x="0" y="0"/>
          <a:chExt cx="0" cy="0"/>
        </a:xfrm>
      </p:grpSpPr>
      <p:sp>
        <p:nvSpPr>
          <p:cNvPr id="313" name="Google Shape;313;p22"/>
          <p:cNvSpPr/>
          <p:nvPr/>
        </p:nvSpPr>
        <p:spPr>
          <a:xfrm>
            <a:off x="16352080" y="0"/>
            <a:ext cx="6115050" cy="10287000"/>
          </a:xfrm>
          <a:prstGeom prst="rect">
            <a:avLst/>
          </a:pr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14575219" y="3811073"/>
            <a:ext cx="3553722" cy="4476750"/>
          </a:xfrm>
          <a:custGeom>
            <a:rect b="b" l="l" r="r" t="t"/>
            <a:pathLst>
              <a:path extrusionOk="0" h="1169921" w="928704">
                <a:moveTo>
                  <a:pt x="0" y="0"/>
                </a:moveTo>
                <a:lnTo>
                  <a:pt x="928704" y="0"/>
                </a:lnTo>
                <a:lnTo>
                  <a:pt x="928704" y="1169921"/>
                </a:lnTo>
                <a:lnTo>
                  <a:pt x="0" y="1169921"/>
                </a:lnTo>
                <a:close/>
              </a:path>
            </a:pathLst>
          </a:custGeom>
          <a:blipFill rotWithShape="1">
            <a:blip r:embed="rId3">
              <a:alphaModFix/>
            </a:blip>
            <a:stretch>
              <a:fillRect b="-400" l="0" r="0" t="-400"/>
            </a:stretch>
          </a:blipFill>
          <a:ln>
            <a:noFill/>
          </a:ln>
        </p:spPr>
      </p:sp>
      <p:sp>
        <p:nvSpPr>
          <p:cNvPr id="315" name="Google Shape;315;p22"/>
          <p:cNvSpPr txBox="1"/>
          <p:nvPr/>
        </p:nvSpPr>
        <p:spPr>
          <a:xfrm>
            <a:off x="666750" y="695325"/>
            <a:ext cx="9763125" cy="2023605"/>
          </a:xfrm>
          <a:prstGeom prst="rect">
            <a:avLst/>
          </a:prstGeom>
          <a:noFill/>
          <a:ln>
            <a:noFill/>
          </a:ln>
        </p:spPr>
        <p:txBody>
          <a:bodyPr anchorCtr="0" anchor="t" bIns="0" lIns="0" spcFirstLastPara="1" rIns="0" wrap="square" tIns="0">
            <a:spAutoFit/>
          </a:bodyPr>
          <a:lstStyle/>
          <a:p>
            <a:pPr indent="0" lvl="0" marL="0" marR="0" rtl="0" algn="l">
              <a:lnSpc>
                <a:spcPct val="110018"/>
              </a:lnSpc>
              <a:spcBef>
                <a:spcPts val="0"/>
              </a:spcBef>
              <a:spcAft>
                <a:spcPts val="0"/>
              </a:spcAft>
              <a:buNone/>
            </a:pPr>
            <a:r>
              <a:rPr b="0" i="0" lang="en-US" sz="7087" u="none" cap="none" strike="noStrike">
                <a:solidFill>
                  <a:srgbClr val="1A1A1A"/>
                </a:solidFill>
                <a:latin typeface="Arial"/>
                <a:ea typeface="Arial"/>
                <a:cs typeface="Arial"/>
                <a:sym typeface="Arial"/>
              </a:rPr>
              <a:t>Get out of your own way</a:t>
            </a:r>
            <a:endParaRPr/>
          </a:p>
        </p:txBody>
      </p:sp>
      <p:sp>
        <p:nvSpPr>
          <p:cNvPr id="316" name="Google Shape;316;p22"/>
          <p:cNvSpPr txBox="1"/>
          <p:nvPr/>
        </p:nvSpPr>
        <p:spPr>
          <a:xfrm>
            <a:off x="1289700" y="2489359"/>
            <a:ext cx="12185700" cy="63180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6219" u="none" cap="none" strike="noStrike">
                <a:solidFill>
                  <a:srgbClr val="000000"/>
                </a:solidFill>
                <a:latin typeface="Fira Sans Light"/>
                <a:ea typeface="Fira Sans Light"/>
                <a:cs typeface="Fira Sans Light"/>
                <a:sym typeface="Fira Sans Light"/>
              </a:rPr>
              <a:t>Sometimes you are your biggest obstacle</a:t>
            </a:r>
            <a:endParaRPr sz="2100"/>
          </a:p>
          <a:p>
            <a:pPr indent="-640292" lvl="1" marL="1191684" marR="0" rtl="0" algn="l">
              <a:lnSpc>
                <a:spcPct val="140007"/>
              </a:lnSpc>
              <a:spcBef>
                <a:spcPts val="0"/>
              </a:spcBef>
              <a:spcAft>
                <a:spcPts val="0"/>
              </a:spcAft>
              <a:buClr>
                <a:srgbClr val="000000"/>
              </a:buClr>
              <a:buSzPts val="6219"/>
              <a:buFont typeface="Arial"/>
              <a:buChar char="•"/>
            </a:pPr>
            <a:r>
              <a:rPr b="0" i="0" lang="en-US" sz="6219" u="none" cap="none" strike="noStrike">
                <a:solidFill>
                  <a:srgbClr val="000000"/>
                </a:solidFill>
                <a:latin typeface="Fira Sans Light"/>
                <a:ea typeface="Fira Sans Light"/>
                <a:cs typeface="Fira Sans Light"/>
                <a:sym typeface="Fira Sans Light"/>
              </a:rPr>
              <a:t>Your thoughts </a:t>
            </a:r>
            <a:endParaRPr sz="2100"/>
          </a:p>
          <a:p>
            <a:pPr indent="-640292" lvl="1" marL="1191684" marR="0" rtl="0" algn="l">
              <a:lnSpc>
                <a:spcPct val="140007"/>
              </a:lnSpc>
              <a:spcBef>
                <a:spcPts val="0"/>
              </a:spcBef>
              <a:spcAft>
                <a:spcPts val="0"/>
              </a:spcAft>
              <a:buClr>
                <a:srgbClr val="000000"/>
              </a:buClr>
              <a:buSzPts val="6219"/>
              <a:buFont typeface="Arial"/>
              <a:buChar char="•"/>
            </a:pPr>
            <a:r>
              <a:rPr b="0" i="0" lang="en-US" sz="6219" u="none" cap="none" strike="noStrike">
                <a:solidFill>
                  <a:srgbClr val="000000"/>
                </a:solidFill>
                <a:latin typeface="Fira Sans Light"/>
                <a:ea typeface="Fira Sans Light"/>
                <a:cs typeface="Fira Sans Light"/>
                <a:sym typeface="Fira Sans Light"/>
              </a:rPr>
              <a:t>Your habits</a:t>
            </a:r>
            <a:endParaRPr sz="2100"/>
          </a:p>
          <a:p>
            <a:pPr indent="-640292" lvl="1" marL="1191684" marR="0" rtl="0" algn="l">
              <a:lnSpc>
                <a:spcPct val="140007"/>
              </a:lnSpc>
              <a:spcBef>
                <a:spcPts val="0"/>
              </a:spcBef>
              <a:spcAft>
                <a:spcPts val="0"/>
              </a:spcAft>
              <a:buClr>
                <a:srgbClr val="000000"/>
              </a:buClr>
              <a:buSzPts val="6219"/>
              <a:buFont typeface="Arial"/>
              <a:buChar char="•"/>
            </a:pPr>
            <a:r>
              <a:rPr b="0" i="0" lang="en-US" sz="6219" u="none" cap="none" strike="noStrike">
                <a:solidFill>
                  <a:srgbClr val="000000"/>
                </a:solidFill>
                <a:latin typeface="Fira Sans Light"/>
                <a:ea typeface="Fira Sans Light"/>
                <a:cs typeface="Fira Sans Light"/>
                <a:sym typeface="Fira Sans Light"/>
              </a:rPr>
              <a:t>Your schedule</a:t>
            </a:r>
            <a:endParaRPr sz="2100"/>
          </a:p>
        </p:txBody>
      </p:sp>
      <p:grpSp>
        <p:nvGrpSpPr>
          <p:cNvPr id="317" name="Google Shape;317;p22"/>
          <p:cNvGrpSpPr/>
          <p:nvPr/>
        </p:nvGrpSpPr>
        <p:grpSpPr>
          <a:xfrm rot="10800000">
            <a:off x="0" y="0"/>
            <a:ext cx="189775" cy="10467826"/>
            <a:chOff x="0" y="-47625"/>
            <a:chExt cx="49982" cy="2756958"/>
          </a:xfrm>
        </p:grpSpPr>
        <p:sp>
          <p:nvSpPr>
            <p:cNvPr id="318" name="Google Shape;318;p22"/>
            <p:cNvSpPr/>
            <p:nvPr/>
          </p:nvSpPr>
          <p:spPr>
            <a:xfrm>
              <a:off x="0" y="0"/>
              <a:ext cx="49982" cy="2709333"/>
            </a:xfrm>
            <a:custGeom>
              <a:rect b="b" l="l" r="r" t="t"/>
              <a:pathLst>
                <a:path extrusionOk="0" h="2709333" w="49982">
                  <a:moveTo>
                    <a:pt x="0" y="0"/>
                  </a:moveTo>
                  <a:lnTo>
                    <a:pt x="49982" y="0"/>
                  </a:lnTo>
                  <a:lnTo>
                    <a:pt x="49982" y="2709333"/>
                  </a:lnTo>
                  <a:lnTo>
                    <a:pt x="0" y="2709333"/>
                  </a:lnTo>
                  <a:close/>
                </a:path>
              </a:pathLst>
            </a:custGeom>
            <a:solidFill>
              <a:srgbClr val="1A1A1A"/>
            </a:solidFill>
            <a:ln>
              <a:noFill/>
            </a:ln>
          </p:spPr>
        </p:sp>
        <p:sp>
          <p:nvSpPr>
            <p:cNvPr id="319" name="Google Shape;319;p22"/>
            <p:cNvSpPr txBox="1"/>
            <p:nvPr/>
          </p:nvSpPr>
          <p:spPr>
            <a:xfrm>
              <a:off x="0" y="-47625"/>
              <a:ext cx="49982"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70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23" name="Shape 323"/>
        <p:cNvGrpSpPr/>
        <p:nvPr/>
      </p:nvGrpSpPr>
      <p:grpSpPr>
        <a:xfrm>
          <a:off x="0" y="0"/>
          <a:ext cx="0" cy="0"/>
          <a:chOff x="0" y="0"/>
          <a:chExt cx="0" cy="0"/>
        </a:xfrm>
      </p:grpSpPr>
      <p:sp>
        <p:nvSpPr>
          <p:cNvPr id="324" name="Google Shape;324;p23"/>
          <p:cNvSpPr txBox="1"/>
          <p:nvPr/>
        </p:nvSpPr>
        <p:spPr>
          <a:xfrm>
            <a:off x="1047750" y="2166043"/>
            <a:ext cx="16230600" cy="69909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5677" u="none" cap="none" strike="noStrike">
                <a:solidFill>
                  <a:srgbClr val="3A3A3A"/>
                </a:solidFill>
                <a:latin typeface="Fira Sans"/>
                <a:ea typeface="Fira Sans"/>
                <a:cs typeface="Fira Sans"/>
                <a:sym typeface="Fira Sans"/>
              </a:rPr>
              <a:t>FOR ABRAHAM → </a:t>
            </a:r>
            <a:r>
              <a:rPr b="0" i="0" lang="en-US" sz="5677" u="none" cap="none" strike="noStrike">
                <a:solidFill>
                  <a:srgbClr val="3A3A3A"/>
                </a:solidFill>
                <a:latin typeface="Fira Sans"/>
                <a:ea typeface="Fira Sans"/>
                <a:cs typeface="Fira Sans"/>
                <a:sym typeface="Fira Sans"/>
              </a:rPr>
              <a:t>DOUBTED THROUGH HUMAN LOGIC AND TIMING</a:t>
            </a:r>
            <a:endParaRPr sz="1300"/>
          </a:p>
          <a:p>
            <a:pPr indent="0" lvl="0" marL="0" marR="0" rtl="0" algn="l">
              <a:lnSpc>
                <a:spcPct val="140003"/>
              </a:lnSpc>
              <a:spcBef>
                <a:spcPts val="0"/>
              </a:spcBef>
              <a:spcAft>
                <a:spcPts val="0"/>
              </a:spcAft>
              <a:buNone/>
            </a:pPr>
            <a:r>
              <a:rPr b="1" i="0" lang="en-US" sz="5677" u="none" cap="none" strike="noStrike">
                <a:solidFill>
                  <a:srgbClr val="3A3A3A"/>
                </a:solidFill>
                <a:latin typeface="Fira Sans"/>
                <a:ea typeface="Fira Sans"/>
                <a:cs typeface="Fira Sans"/>
                <a:sym typeface="Fira Sans"/>
              </a:rPr>
              <a:t>FOR MOSES → </a:t>
            </a:r>
            <a:r>
              <a:rPr b="0" i="0" lang="en-US" sz="5677" u="none" cap="none" strike="noStrike">
                <a:solidFill>
                  <a:srgbClr val="3A3A3A"/>
                </a:solidFill>
                <a:latin typeface="Fira Sans"/>
                <a:ea typeface="Fira Sans"/>
                <a:cs typeface="Fira Sans"/>
                <a:sym typeface="Fira Sans"/>
              </a:rPr>
              <a:t>DOUBTED HIS ABILITY AND CALLING</a:t>
            </a:r>
            <a:endParaRPr sz="1300"/>
          </a:p>
          <a:p>
            <a:pPr indent="0" lvl="0" marL="0" marR="0" rtl="0" algn="l">
              <a:lnSpc>
                <a:spcPct val="140003"/>
              </a:lnSpc>
              <a:spcBef>
                <a:spcPts val="0"/>
              </a:spcBef>
              <a:spcAft>
                <a:spcPts val="0"/>
              </a:spcAft>
              <a:buNone/>
            </a:pPr>
            <a:r>
              <a:rPr b="1" i="0" lang="en-US" sz="5677" u="none" cap="none" strike="noStrike">
                <a:solidFill>
                  <a:srgbClr val="3A3A3A"/>
                </a:solidFill>
                <a:latin typeface="Fira Sans"/>
                <a:ea typeface="Fira Sans"/>
                <a:cs typeface="Fira Sans"/>
                <a:sym typeface="Fira Sans"/>
              </a:rPr>
              <a:t>FOR GIDEON → </a:t>
            </a:r>
            <a:r>
              <a:rPr b="0" i="0" lang="en-US" sz="5677" u="none" cap="none" strike="noStrike">
                <a:solidFill>
                  <a:srgbClr val="3A3A3A"/>
                </a:solidFill>
                <a:latin typeface="Fira Sans"/>
                <a:ea typeface="Fira Sans"/>
                <a:cs typeface="Fira Sans"/>
                <a:sym typeface="Fira Sans"/>
              </a:rPr>
              <a:t>DOUBTED GOD’S PRESENCE AND POWER</a:t>
            </a:r>
            <a:endParaRPr sz="1300"/>
          </a:p>
          <a:p>
            <a:pPr indent="0" lvl="0" marL="0" marR="0" rtl="0" algn="l">
              <a:lnSpc>
                <a:spcPct val="140003"/>
              </a:lnSpc>
              <a:spcBef>
                <a:spcPts val="0"/>
              </a:spcBef>
              <a:spcAft>
                <a:spcPts val="0"/>
              </a:spcAft>
              <a:buNone/>
            </a:pPr>
            <a:r>
              <a:rPr b="1" i="0" lang="en-US" sz="5677" u="none" cap="none" strike="noStrike">
                <a:solidFill>
                  <a:srgbClr val="3A3A3A"/>
                </a:solidFill>
                <a:latin typeface="Fira Sans"/>
                <a:ea typeface="Fira Sans"/>
                <a:cs typeface="Fira Sans"/>
                <a:sym typeface="Fira Sans"/>
              </a:rPr>
              <a:t>FOR THOMAS → </a:t>
            </a:r>
            <a:r>
              <a:rPr b="0" i="0" lang="en-US" sz="5677" u="none" cap="none" strike="noStrike">
                <a:solidFill>
                  <a:srgbClr val="3A3A3A"/>
                </a:solidFill>
                <a:latin typeface="Fira Sans"/>
                <a:ea typeface="Fira Sans"/>
                <a:cs typeface="Fira Sans"/>
                <a:sym typeface="Fira Sans"/>
              </a:rPr>
              <a:t>DOUBTED THE RESURRECTION</a:t>
            </a:r>
            <a:endParaRPr sz="1300"/>
          </a:p>
        </p:txBody>
      </p:sp>
      <p:sp>
        <p:nvSpPr>
          <p:cNvPr id="325" name="Google Shape;325;p23"/>
          <p:cNvSpPr txBox="1"/>
          <p:nvPr/>
        </p:nvSpPr>
        <p:spPr>
          <a:xfrm>
            <a:off x="666750" y="695325"/>
            <a:ext cx="15516225" cy="119697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8000" u="none" cap="none" strike="noStrike">
                <a:solidFill>
                  <a:srgbClr val="1A1A1A"/>
                </a:solidFill>
                <a:latin typeface="Arial"/>
                <a:ea typeface="Arial"/>
                <a:cs typeface="Arial"/>
                <a:sym typeface="Arial"/>
              </a:rPr>
              <a:t>Those Who Doubted</a:t>
            </a:r>
            <a:endParaRPr/>
          </a:p>
        </p:txBody>
      </p:sp>
      <p:grpSp>
        <p:nvGrpSpPr>
          <p:cNvPr id="326" name="Google Shape;326;p23"/>
          <p:cNvGrpSpPr/>
          <p:nvPr/>
        </p:nvGrpSpPr>
        <p:grpSpPr>
          <a:xfrm rot="5400000">
            <a:off x="9157123" y="937197"/>
            <a:ext cx="192681" cy="18506926"/>
            <a:chOff x="0" y="-47625"/>
            <a:chExt cx="50747" cy="4874252"/>
          </a:xfrm>
        </p:grpSpPr>
        <p:sp>
          <p:nvSpPr>
            <p:cNvPr id="327" name="Google Shape;327;p23"/>
            <p:cNvSpPr/>
            <p:nvPr/>
          </p:nvSpPr>
          <p:spPr>
            <a:xfrm>
              <a:off x="0" y="0"/>
              <a:ext cx="50747" cy="4826627"/>
            </a:xfrm>
            <a:custGeom>
              <a:rect b="b" l="l" r="r" t="t"/>
              <a:pathLst>
                <a:path extrusionOk="0" h="4826627" w="50747">
                  <a:moveTo>
                    <a:pt x="0" y="0"/>
                  </a:moveTo>
                  <a:lnTo>
                    <a:pt x="50747" y="0"/>
                  </a:lnTo>
                  <a:lnTo>
                    <a:pt x="50747" y="4826627"/>
                  </a:lnTo>
                  <a:lnTo>
                    <a:pt x="0" y="4826627"/>
                  </a:lnTo>
                  <a:close/>
                </a:path>
              </a:pathLst>
            </a:custGeom>
            <a:solidFill>
              <a:srgbClr val="1A1A1A"/>
            </a:solidFill>
            <a:ln>
              <a:noFill/>
            </a:ln>
          </p:spPr>
        </p:sp>
        <p:sp>
          <p:nvSpPr>
            <p:cNvPr id="328" name="Google Shape;328;p23"/>
            <p:cNvSpPr txBox="1"/>
            <p:nvPr/>
          </p:nvSpPr>
          <p:spPr>
            <a:xfrm>
              <a:off x="0" y="-47625"/>
              <a:ext cx="50747" cy="487425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32" name="Shape 332"/>
        <p:cNvGrpSpPr/>
        <p:nvPr/>
      </p:nvGrpSpPr>
      <p:grpSpPr>
        <a:xfrm>
          <a:off x="0" y="0"/>
          <a:ext cx="0" cy="0"/>
          <a:chOff x="0" y="0"/>
          <a:chExt cx="0" cy="0"/>
        </a:xfrm>
      </p:grpSpPr>
      <p:sp>
        <p:nvSpPr>
          <p:cNvPr id="333" name="Google Shape;333;p24"/>
          <p:cNvSpPr txBox="1"/>
          <p:nvPr/>
        </p:nvSpPr>
        <p:spPr>
          <a:xfrm>
            <a:off x="1047750" y="1544984"/>
            <a:ext cx="16230600" cy="8358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5777" u="none" cap="none" strike="noStrike">
                <a:solidFill>
                  <a:schemeClr val="dk1"/>
                </a:solidFill>
                <a:latin typeface="Fira Sans"/>
                <a:ea typeface="Fira Sans"/>
                <a:cs typeface="Fira Sans"/>
                <a:sym typeface="Fira Sans"/>
              </a:rPr>
              <a:t>DOUBT OFTEN FEELS LIKE TROUBLE IN OUR MINDS, BUT GOD DOESN’T LEAVE WHEN WE QUESTION.</a:t>
            </a:r>
            <a:endParaRPr>
              <a:solidFill>
                <a:schemeClr val="dk1"/>
              </a:solidFill>
            </a:endParaRPr>
          </a:p>
          <a:p>
            <a:pPr indent="0" lvl="0" marL="0" marR="0" rtl="0" algn="ctr">
              <a:lnSpc>
                <a:spcPct val="140003"/>
              </a:lnSpc>
              <a:spcBef>
                <a:spcPts val="0"/>
              </a:spcBef>
              <a:spcAft>
                <a:spcPts val="0"/>
              </a:spcAft>
              <a:buNone/>
            </a:pPr>
            <a:r>
              <a:t/>
            </a:r>
            <a:endParaRPr b="1" i="0" sz="5777" u="none" cap="none" strike="noStrike">
              <a:solidFill>
                <a:schemeClr val="dk1"/>
              </a:solidFill>
              <a:latin typeface="Fira Sans"/>
              <a:ea typeface="Fira Sans"/>
              <a:cs typeface="Fira Sans"/>
              <a:sym typeface="Fira Sans"/>
            </a:endParaRPr>
          </a:p>
          <a:p>
            <a:pPr indent="0" lvl="0" marL="0" marR="0" rtl="0" algn="ctr">
              <a:lnSpc>
                <a:spcPct val="140003"/>
              </a:lnSpc>
              <a:spcBef>
                <a:spcPts val="0"/>
              </a:spcBef>
              <a:spcAft>
                <a:spcPts val="0"/>
              </a:spcAft>
              <a:buNone/>
            </a:pPr>
            <a:r>
              <a:rPr b="1" i="0" lang="en-US" sz="5777" u="none" cap="none" strike="noStrike">
                <a:solidFill>
                  <a:schemeClr val="dk1"/>
                </a:solidFill>
                <a:latin typeface="Fira Sans"/>
                <a:ea typeface="Fira Sans"/>
                <a:cs typeface="Fira Sans"/>
                <a:sym typeface="Fira Sans"/>
              </a:rPr>
              <a:t>HIS PRESENCE IS STEADY, EVEN WHEN OUR PERSPECTIVE IS NOT.</a:t>
            </a:r>
            <a:endParaRPr>
              <a:solidFill>
                <a:schemeClr val="dk1"/>
              </a:solidFill>
            </a:endParaRPr>
          </a:p>
          <a:p>
            <a:pPr indent="0" lvl="0" marL="0" marR="0" rtl="0" algn="ctr">
              <a:lnSpc>
                <a:spcPct val="140003"/>
              </a:lnSpc>
              <a:spcBef>
                <a:spcPts val="0"/>
              </a:spcBef>
              <a:spcAft>
                <a:spcPts val="0"/>
              </a:spcAft>
              <a:buNone/>
            </a:pPr>
            <a:r>
              <a:t/>
            </a:r>
            <a:endParaRPr b="1" i="0" sz="5777" u="none" cap="none" strike="noStrike">
              <a:solidFill>
                <a:srgbClr val="3A3A3A"/>
              </a:solidFill>
              <a:latin typeface="Fira Sans"/>
              <a:ea typeface="Fira Sans"/>
              <a:cs typeface="Fira Sans"/>
              <a:sym typeface="Fira Sans"/>
            </a:endParaRPr>
          </a:p>
        </p:txBody>
      </p:sp>
      <p:grpSp>
        <p:nvGrpSpPr>
          <p:cNvPr id="334" name="Google Shape;334;p24"/>
          <p:cNvGrpSpPr/>
          <p:nvPr/>
        </p:nvGrpSpPr>
        <p:grpSpPr>
          <a:xfrm rot="5400000">
            <a:off x="9157123" y="937197"/>
            <a:ext cx="192681" cy="18506926"/>
            <a:chOff x="0" y="-47625"/>
            <a:chExt cx="50747" cy="4874252"/>
          </a:xfrm>
        </p:grpSpPr>
        <p:sp>
          <p:nvSpPr>
            <p:cNvPr id="335" name="Google Shape;335;p24"/>
            <p:cNvSpPr/>
            <p:nvPr/>
          </p:nvSpPr>
          <p:spPr>
            <a:xfrm>
              <a:off x="0" y="0"/>
              <a:ext cx="50747" cy="4826627"/>
            </a:xfrm>
            <a:custGeom>
              <a:rect b="b" l="l" r="r" t="t"/>
              <a:pathLst>
                <a:path extrusionOk="0" h="4826627" w="50747">
                  <a:moveTo>
                    <a:pt x="0" y="0"/>
                  </a:moveTo>
                  <a:lnTo>
                    <a:pt x="50747" y="0"/>
                  </a:lnTo>
                  <a:lnTo>
                    <a:pt x="50747" y="4826627"/>
                  </a:lnTo>
                  <a:lnTo>
                    <a:pt x="0" y="4826627"/>
                  </a:lnTo>
                  <a:close/>
                </a:path>
              </a:pathLst>
            </a:custGeom>
            <a:solidFill>
              <a:srgbClr val="1A1A1A"/>
            </a:solidFill>
            <a:ln>
              <a:noFill/>
            </a:ln>
          </p:spPr>
        </p:sp>
        <p:sp>
          <p:nvSpPr>
            <p:cNvPr id="336" name="Google Shape;336;p24"/>
            <p:cNvSpPr txBox="1"/>
            <p:nvPr/>
          </p:nvSpPr>
          <p:spPr>
            <a:xfrm>
              <a:off x="0" y="-47625"/>
              <a:ext cx="50747" cy="487425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40" name="Shape 340"/>
        <p:cNvGrpSpPr/>
        <p:nvPr/>
      </p:nvGrpSpPr>
      <p:grpSpPr>
        <a:xfrm>
          <a:off x="0" y="0"/>
          <a:ext cx="0" cy="0"/>
          <a:chOff x="0" y="0"/>
          <a:chExt cx="0" cy="0"/>
        </a:xfrm>
      </p:grpSpPr>
      <p:sp>
        <p:nvSpPr>
          <p:cNvPr id="341" name="Google Shape;341;p25"/>
          <p:cNvSpPr txBox="1"/>
          <p:nvPr/>
        </p:nvSpPr>
        <p:spPr>
          <a:xfrm>
            <a:off x="1028700" y="2511649"/>
            <a:ext cx="16230600" cy="71139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5777" u="none" cap="none" strike="noStrike">
                <a:solidFill>
                  <a:srgbClr val="3A3A3A"/>
                </a:solidFill>
                <a:latin typeface="Fira Sans"/>
                <a:ea typeface="Fira Sans"/>
                <a:cs typeface="Fira Sans"/>
                <a:sym typeface="Fira Sans"/>
              </a:rPr>
              <a:t>FOR ABRAHAM → </a:t>
            </a:r>
            <a:r>
              <a:rPr b="0" i="0" lang="en-US" sz="5777" u="none" cap="none" strike="noStrike">
                <a:solidFill>
                  <a:srgbClr val="3A3A3A"/>
                </a:solidFill>
                <a:latin typeface="Fira Sans"/>
                <a:ea typeface="Fira Sans"/>
                <a:cs typeface="Fira Sans"/>
                <a:sym typeface="Fira Sans"/>
              </a:rPr>
              <a:t>A SON</a:t>
            </a:r>
            <a:endParaRPr/>
          </a:p>
          <a:p>
            <a:pPr indent="0" lvl="0" marL="0" marR="0" rtl="0" algn="l">
              <a:lnSpc>
                <a:spcPct val="140003"/>
              </a:lnSpc>
              <a:spcBef>
                <a:spcPts val="0"/>
              </a:spcBef>
              <a:spcAft>
                <a:spcPts val="0"/>
              </a:spcAft>
              <a:buNone/>
            </a:pPr>
            <a:r>
              <a:rPr b="1" i="0" lang="en-US" sz="5777" u="none" cap="none" strike="noStrike">
                <a:solidFill>
                  <a:srgbClr val="3A3A3A"/>
                </a:solidFill>
                <a:latin typeface="Fira Sans"/>
                <a:ea typeface="Fira Sans"/>
                <a:cs typeface="Fira Sans"/>
                <a:sym typeface="Fira Sans"/>
              </a:rPr>
              <a:t>FOR MOSES → </a:t>
            </a:r>
            <a:r>
              <a:rPr b="0" i="0" lang="en-US" sz="5777" u="none" cap="none" strike="noStrike">
                <a:solidFill>
                  <a:srgbClr val="3A3A3A"/>
                </a:solidFill>
                <a:latin typeface="Fira Sans"/>
                <a:ea typeface="Fira Sans"/>
                <a:cs typeface="Fira Sans"/>
                <a:sym typeface="Fira Sans"/>
              </a:rPr>
              <a:t>AN ENCOUNTER AT THE BURNING BUSH</a:t>
            </a:r>
            <a:endParaRPr/>
          </a:p>
          <a:p>
            <a:pPr indent="0" lvl="0" marL="0" marR="0" rtl="0" algn="l">
              <a:lnSpc>
                <a:spcPct val="140003"/>
              </a:lnSpc>
              <a:spcBef>
                <a:spcPts val="0"/>
              </a:spcBef>
              <a:spcAft>
                <a:spcPts val="0"/>
              </a:spcAft>
              <a:buNone/>
            </a:pPr>
            <a:r>
              <a:rPr b="1" i="0" lang="en-US" sz="5777" u="none" cap="none" strike="noStrike">
                <a:solidFill>
                  <a:srgbClr val="3A3A3A"/>
                </a:solidFill>
                <a:latin typeface="Fira Sans"/>
                <a:ea typeface="Fira Sans"/>
                <a:cs typeface="Fira Sans"/>
                <a:sym typeface="Fira Sans"/>
              </a:rPr>
              <a:t>FOR GIDEON → </a:t>
            </a:r>
            <a:r>
              <a:rPr b="0" i="0" lang="en-US" sz="5777" u="none" cap="none" strike="noStrike">
                <a:solidFill>
                  <a:srgbClr val="3A3A3A"/>
                </a:solidFill>
                <a:latin typeface="Fira Sans"/>
                <a:ea typeface="Fira Sans"/>
                <a:cs typeface="Fira Sans"/>
                <a:sym typeface="Fira Sans"/>
              </a:rPr>
              <a:t>VICTORY WITH A SMALL ARMY</a:t>
            </a:r>
            <a:endParaRPr/>
          </a:p>
          <a:p>
            <a:pPr indent="0" lvl="0" marL="0" marR="0" rtl="0" algn="l">
              <a:lnSpc>
                <a:spcPct val="140003"/>
              </a:lnSpc>
              <a:spcBef>
                <a:spcPts val="0"/>
              </a:spcBef>
              <a:spcAft>
                <a:spcPts val="0"/>
              </a:spcAft>
              <a:buNone/>
            </a:pPr>
            <a:r>
              <a:rPr b="1" i="0" lang="en-US" sz="5777" u="none" cap="none" strike="noStrike">
                <a:solidFill>
                  <a:srgbClr val="3A3A3A"/>
                </a:solidFill>
                <a:latin typeface="Fira Sans"/>
                <a:ea typeface="Fira Sans"/>
                <a:cs typeface="Fira Sans"/>
                <a:sym typeface="Fira Sans"/>
              </a:rPr>
              <a:t>FOR THOMAS → </a:t>
            </a:r>
            <a:r>
              <a:rPr b="0" i="0" lang="en-US" sz="5777" u="none" cap="none" strike="noStrike">
                <a:solidFill>
                  <a:srgbClr val="3A3A3A"/>
                </a:solidFill>
                <a:latin typeface="Fira Sans"/>
                <a:ea typeface="Fira Sans"/>
                <a:cs typeface="Fira Sans"/>
                <a:sym typeface="Fira Sans"/>
              </a:rPr>
              <a:t>A PERSONAL ENCOUNTER WITH JESUS</a:t>
            </a:r>
            <a:endParaRPr/>
          </a:p>
        </p:txBody>
      </p:sp>
      <p:sp>
        <p:nvSpPr>
          <p:cNvPr id="342" name="Google Shape;342;p25"/>
          <p:cNvSpPr txBox="1"/>
          <p:nvPr/>
        </p:nvSpPr>
        <p:spPr>
          <a:xfrm>
            <a:off x="666750" y="695325"/>
            <a:ext cx="15516225" cy="119697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8000" u="none" cap="none" strike="noStrike">
                <a:solidFill>
                  <a:srgbClr val="1A1A1A"/>
                </a:solidFill>
                <a:latin typeface="Arial"/>
                <a:ea typeface="Arial"/>
                <a:cs typeface="Arial"/>
                <a:sym typeface="Arial"/>
              </a:rPr>
              <a:t>Those Who Doubted</a:t>
            </a:r>
            <a:endParaRPr/>
          </a:p>
        </p:txBody>
      </p:sp>
      <p:grpSp>
        <p:nvGrpSpPr>
          <p:cNvPr id="343" name="Google Shape;343;p25"/>
          <p:cNvGrpSpPr/>
          <p:nvPr/>
        </p:nvGrpSpPr>
        <p:grpSpPr>
          <a:xfrm rot="5400000">
            <a:off x="9157123" y="937197"/>
            <a:ext cx="192681" cy="18506926"/>
            <a:chOff x="0" y="-47625"/>
            <a:chExt cx="50747" cy="4874252"/>
          </a:xfrm>
        </p:grpSpPr>
        <p:sp>
          <p:nvSpPr>
            <p:cNvPr id="344" name="Google Shape;344;p25"/>
            <p:cNvSpPr/>
            <p:nvPr/>
          </p:nvSpPr>
          <p:spPr>
            <a:xfrm>
              <a:off x="0" y="0"/>
              <a:ext cx="50747" cy="4826627"/>
            </a:xfrm>
            <a:custGeom>
              <a:rect b="b" l="l" r="r" t="t"/>
              <a:pathLst>
                <a:path extrusionOk="0" h="4826627" w="50747">
                  <a:moveTo>
                    <a:pt x="0" y="0"/>
                  </a:moveTo>
                  <a:lnTo>
                    <a:pt x="50747" y="0"/>
                  </a:lnTo>
                  <a:lnTo>
                    <a:pt x="50747" y="4826627"/>
                  </a:lnTo>
                  <a:lnTo>
                    <a:pt x="0" y="4826627"/>
                  </a:lnTo>
                  <a:close/>
                </a:path>
              </a:pathLst>
            </a:custGeom>
            <a:solidFill>
              <a:srgbClr val="1A1A1A"/>
            </a:solidFill>
            <a:ln>
              <a:noFill/>
            </a:ln>
          </p:spPr>
        </p:sp>
        <p:sp>
          <p:nvSpPr>
            <p:cNvPr id="345" name="Google Shape;345;p25"/>
            <p:cNvSpPr txBox="1"/>
            <p:nvPr/>
          </p:nvSpPr>
          <p:spPr>
            <a:xfrm>
              <a:off x="0" y="-47625"/>
              <a:ext cx="50747" cy="487425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49" name="Shape 349"/>
        <p:cNvGrpSpPr/>
        <p:nvPr/>
      </p:nvGrpSpPr>
      <p:grpSpPr>
        <a:xfrm>
          <a:off x="0" y="0"/>
          <a:ext cx="0" cy="0"/>
          <a:chOff x="0" y="0"/>
          <a:chExt cx="0" cy="0"/>
        </a:xfrm>
      </p:grpSpPr>
      <p:sp>
        <p:nvSpPr>
          <p:cNvPr id="350" name="Google Shape;350;p26"/>
          <p:cNvSpPr txBox="1"/>
          <p:nvPr/>
        </p:nvSpPr>
        <p:spPr>
          <a:xfrm>
            <a:off x="1028700" y="905568"/>
            <a:ext cx="16230600" cy="87597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4677" u="none" cap="none" strike="noStrike">
                <a:solidFill>
                  <a:schemeClr val="dk1"/>
                </a:solidFill>
                <a:latin typeface="Fira Sans"/>
                <a:ea typeface="Fira Sans"/>
                <a:cs typeface="Fira Sans"/>
                <a:sym typeface="Fira Sans"/>
              </a:rPr>
              <a:t>ISAIAH 41:13 NIV </a:t>
            </a:r>
            <a:r>
              <a:rPr b="0" i="0" lang="en-US" sz="4677" u="none" cap="none" strike="noStrike">
                <a:solidFill>
                  <a:schemeClr val="dk1"/>
                </a:solidFill>
                <a:latin typeface="Fira Sans"/>
                <a:ea typeface="Fira Sans"/>
                <a:cs typeface="Fira Sans"/>
                <a:sym typeface="Fira Sans"/>
              </a:rPr>
              <a:t>FOR I AM THE LORD YOUR GOD WHO TAKES HOLD OF YOUR RIGHT HAND AND SAYS TO YOU, DO NOT FEAR; I WILL HELP YOU.</a:t>
            </a:r>
            <a:endParaRPr sz="800">
              <a:solidFill>
                <a:schemeClr val="dk1"/>
              </a:solidFill>
            </a:endParaRPr>
          </a:p>
          <a:p>
            <a:pPr indent="0" lvl="0" marL="0" marR="0" rtl="0" algn="l">
              <a:lnSpc>
                <a:spcPct val="68372"/>
              </a:lnSpc>
              <a:spcBef>
                <a:spcPts val="0"/>
              </a:spcBef>
              <a:spcAft>
                <a:spcPts val="0"/>
              </a:spcAft>
              <a:buNone/>
            </a:pPr>
            <a:r>
              <a:t/>
            </a:r>
            <a:endParaRPr b="0" i="0" sz="4677" u="none" cap="none" strike="noStrike">
              <a:solidFill>
                <a:schemeClr val="dk1"/>
              </a:solidFill>
              <a:latin typeface="Fira Sans"/>
              <a:ea typeface="Fira Sans"/>
              <a:cs typeface="Fira Sans"/>
              <a:sym typeface="Fira Sans"/>
            </a:endParaRPr>
          </a:p>
          <a:p>
            <a:pPr indent="0" lvl="0" marL="0" marR="0" rtl="0" algn="l">
              <a:lnSpc>
                <a:spcPct val="140003"/>
              </a:lnSpc>
              <a:spcBef>
                <a:spcPts val="0"/>
              </a:spcBef>
              <a:spcAft>
                <a:spcPts val="0"/>
              </a:spcAft>
              <a:buNone/>
            </a:pPr>
            <a:r>
              <a:rPr b="1" i="0" lang="en-US" sz="4677" u="none" cap="none" strike="noStrike">
                <a:solidFill>
                  <a:schemeClr val="dk1"/>
                </a:solidFill>
                <a:latin typeface="Fira Sans"/>
                <a:ea typeface="Fira Sans"/>
                <a:cs typeface="Fira Sans"/>
                <a:sym typeface="Fira Sans"/>
              </a:rPr>
              <a:t>HEBREWS 10:23 </a:t>
            </a:r>
            <a:r>
              <a:rPr b="0" i="0" lang="en-US" sz="4677" u="none" cap="none" strike="noStrike">
                <a:solidFill>
                  <a:schemeClr val="dk1"/>
                </a:solidFill>
                <a:latin typeface="Fira Sans"/>
                <a:ea typeface="Fira Sans"/>
                <a:cs typeface="Fira Sans"/>
                <a:sym typeface="Fira Sans"/>
              </a:rPr>
              <a:t>GNT LET US HOLD ON FIRMLY TO THE HOPE WE PROFESS, BECAUSE WE CAN TRUST GOD TO KEEP HIS PROMISE.</a:t>
            </a:r>
            <a:endParaRPr sz="800">
              <a:solidFill>
                <a:schemeClr val="dk1"/>
              </a:solidFill>
            </a:endParaRPr>
          </a:p>
          <a:p>
            <a:pPr indent="0" lvl="0" marL="0" marR="0" rtl="0" algn="l">
              <a:lnSpc>
                <a:spcPct val="68372"/>
              </a:lnSpc>
              <a:spcBef>
                <a:spcPts val="0"/>
              </a:spcBef>
              <a:spcAft>
                <a:spcPts val="0"/>
              </a:spcAft>
              <a:buNone/>
            </a:pPr>
            <a:r>
              <a:t/>
            </a:r>
            <a:endParaRPr b="0" i="0" sz="4677" u="none" cap="none" strike="noStrike">
              <a:solidFill>
                <a:schemeClr val="dk1"/>
              </a:solidFill>
              <a:latin typeface="Fira Sans"/>
              <a:ea typeface="Fira Sans"/>
              <a:cs typeface="Fira Sans"/>
              <a:sym typeface="Fira Sans"/>
            </a:endParaRPr>
          </a:p>
          <a:p>
            <a:pPr indent="0" lvl="0" marL="0" marR="0" rtl="0" algn="l">
              <a:lnSpc>
                <a:spcPct val="140003"/>
              </a:lnSpc>
              <a:spcBef>
                <a:spcPts val="0"/>
              </a:spcBef>
              <a:spcAft>
                <a:spcPts val="0"/>
              </a:spcAft>
              <a:buNone/>
            </a:pPr>
            <a:r>
              <a:rPr b="1" i="0" lang="en-US" sz="4677" u="none" cap="none" strike="noStrike">
                <a:solidFill>
                  <a:schemeClr val="dk1"/>
                </a:solidFill>
                <a:latin typeface="Fira Sans"/>
                <a:ea typeface="Fira Sans"/>
                <a:cs typeface="Fira Sans"/>
                <a:sym typeface="Fira Sans"/>
              </a:rPr>
              <a:t>PSALM 94:19 GNT </a:t>
            </a:r>
            <a:r>
              <a:rPr b="0" i="0" lang="en-US" sz="4677" u="none" cap="none" strike="noStrike">
                <a:solidFill>
                  <a:schemeClr val="dk1"/>
                </a:solidFill>
                <a:latin typeface="Fira Sans"/>
                <a:ea typeface="Fira Sans"/>
                <a:cs typeface="Fira Sans"/>
                <a:sym typeface="Fira Sans"/>
              </a:rPr>
              <a:t>WHENEVER I AM ANXIOUS AND WORRIED, YOU COMFORT ME AND MAKE ME GLAD.</a:t>
            </a:r>
            <a:endParaRPr sz="800">
              <a:solidFill>
                <a:schemeClr val="dk1"/>
              </a:solidFill>
            </a:endParaRPr>
          </a:p>
        </p:txBody>
      </p:sp>
      <p:grpSp>
        <p:nvGrpSpPr>
          <p:cNvPr id="351" name="Google Shape;351;p26"/>
          <p:cNvGrpSpPr/>
          <p:nvPr/>
        </p:nvGrpSpPr>
        <p:grpSpPr>
          <a:xfrm rot="5400000">
            <a:off x="9157123" y="937197"/>
            <a:ext cx="192681" cy="18506926"/>
            <a:chOff x="0" y="-47625"/>
            <a:chExt cx="50747" cy="4874252"/>
          </a:xfrm>
        </p:grpSpPr>
        <p:sp>
          <p:nvSpPr>
            <p:cNvPr id="352" name="Google Shape;352;p26"/>
            <p:cNvSpPr/>
            <p:nvPr/>
          </p:nvSpPr>
          <p:spPr>
            <a:xfrm>
              <a:off x="0" y="0"/>
              <a:ext cx="50747" cy="4826627"/>
            </a:xfrm>
            <a:custGeom>
              <a:rect b="b" l="l" r="r" t="t"/>
              <a:pathLst>
                <a:path extrusionOk="0" h="4826627" w="50747">
                  <a:moveTo>
                    <a:pt x="0" y="0"/>
                  </a:moveTo>
                  <a:lnTo>
                    <a:pt x="50747" y="0"/>
                  </a:lnTo>
                  <a:lnTo>
                    <a:pt x="50747" y="4826627"/>
                  </a:lnTo>
                  <a:lnTo>
                    <a:pt x="0" y="4826627"/>
                  </a:lnTo>
                  <a:close/>
                </a:path>
              </a:pathLst>
            </a:custGeom>
            <a:solidFill>
              <a:srgbClr val="1A1A1A"/>
            </a:solidFill>
            <a:ln>
              <a:noFill/>
            </a:ln>
          </p:spPr>
        </p:sp>
        <p:sp>
          <p:nvSpPr>
            <p:cNvPr id="353" name="Google Shape;353;p26"/>
            <p:cNvSpPr txBox="1"/>
            <p:nvPr/>
          </p:nvSpPr>
          <p:spPr>
            <a:xfrm>
              <a:off x="0" y="-47625"/>
              <a:ext cx="50747" cy="487425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7"/>
          <p:cNvSpPr txBox="1"/>
          <p:nvPr/>
        </p:nvSpPr>
        <p:spPr>
          <a:xfrm>
            <a:off x="758599" y="3054677"/>
            <a:ext cx="9763125" cy="43300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99" u="none" cap="none" strike="noStrike">
                <a:solidFill>
                  <a:srgbClr val="1A1A1A"/>
                </a:solidFill>
                <a:latin typeface="Arial"/>
                <a:ea typeface="Arial"/>
                <a:cs typeface="Arial"/>
                <a:sym typeface="Arial"/>
              </a:rPr>
              <a:t>Two keys to move forward </a:t>
            </a:r>
            <a:endParaRPr/>
          </a:p>
        </p:txBody>
      </p:sp>
      <p:sp>
        <p:nvSpPr>
          <p:cNvPr id="359" name="Google Shape;359;p27"/>
          <p:cNvSpPr/>
          <p:nvPr/>
        </p:nvSpPr>
        <p:spPr>
          <a:xfrm>
            <a:off x="10734675"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360" name="Google Shape;360;p27"/>
          <p:cNvGrpSpPr/>
          <p:nvPr/>
        </p:nvGrpSpPr>
        <p:grpSpPr>
          <a:xfrm>
            <a:off x="18096128" y="-180826"/>
            <a:ext cx="191872" cy="10467826"/>
            <a:chOff x="0" y="-47625"/>
            <a:chExt cx="50534" cy="2756958"/>
          </a:xfrm>
        </p:grpSpPr>
        <p:sp>
          <p:nvSpPr>
            <p:cNvPr id="361" name="Google Shape;361;p27"/>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362" name="Google Shape;362;p27"/>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nvSpPr>
        <p:spPr>
          <a:xfrm>
            <a:off x="758599" y="3054677"/>
            <a:ext cx="9763125" cy="43300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99" u="none" cap="none" strike="noStrike">
                <a:solidFill>
                  <a:srgbClr val="1A1A1A"/>
                </a:solidFill>
                <a:latin typeface="Arial"/>
                <a:ea typeface="Arial"/>
                <a:cs typeface="Arial"/>
                <a:sym typeface="Arial"/>
              </a:rPr>
              <a:t>Leaving the realm of potential</a:t>
            </a:r>
            <a:endParaRPr/>
          </a:p>
        </p:txBody>
      </p:sp>
      <p:sp>
        <p:nvSpPr>
          <p:cNvPr id="368" name="Google Shape;368;p28"/>
          <p:cNvSpPr/>
          <p:nvPr/>
        </p:nvSpPr>
        <p:spPr>
          <a:xfrm>
            <a:off x="10734675"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369" name="Google Shape;369;p28"/>
          <p:cNvGrpSpPr/>
          <p:nvPr/>
        </p:nvGrpSpPr>
        <p:grpSpPr>
          <a:xfrm>
            <a:off x="18096128" y="-180826"/>
            <a:ext cx="191872" cy="10467826"/>
            <a:chOff x="0" y="-47625"/>
            <a:chExt cx="50534" cy="2756958"/>
          </a:xfrm>
        </p:grpSpPr>
        <p:sp>
          <p:nvSpPr>
            <p:cNvPr id="370" name="Google Shape;370;p28"/>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371" name="Google Shape;371;p28"/>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9"/>
          <p:cNvSpPr txBox="1"/>
          <p:nvPr/>
        </p:nvSpPr>
        <p:spPr>
          <a:xfrm>
            <a:off x="1028700" y="1104900"/>
            <a:ext cx="12028734" cy="8182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400" u="none" cap="none" strike="noStrike">
                <a:solidFill>
                  <a:srgbClr val="1A1A1A"/>
                </a:solidFill>
                <a:latin typeface="Arial"/>
                <a:ea typeface="Arial"/>
                <a:cs typeface="Arial"/>
                <a:sym typeface="Arial"/>
              </a:rPr>
              <a:t>Potential is great but needs to be activated</a:t>
            </a:r>
            <a:endParaRPr/>
          </a:p>
          <a:p>
            <a:pPr indent="-690899" lvl="1" marL="1381798" marR="0" rtl="0" algn="l">
              <a:lnSpc>
                <a:spcPct val="100000"/>
              </a:lnSpc>
              <a:spcBef>
                <a:spcPts val="0"/>
              </a:spcBef>
              <a:spcAft>
                <a:spcPts val="0"/>
              </a:spcAft>
              <a:buClr>
                <a:srgbClr val="1A1A1A"/>
              </a:buClr>
              <a:buSzPts val="6400"/>
              <a:buFont typeface="Arial"/>
              <a:buChar char="•"/>
            </a:pPr>
            <a:r>
              <a:rPr b="0" i="0" lang="en-US" sz="6400" u="none" cap="none" strike="noStrike">
                <a:solidFill>
                  <a:srgbClr val="1A1A1A"/>
                </a:solidFill>
                <a:latin typeface="Arial"/>
                <a:ea typeface="Arial"/>
                <a:cs typeface="Arial"/>
                <a:sym typeface="Arial"/>
              </a:rPr>
              <a:t>Exercising your gift - action </a:t>
            </a:r>
            <a:endParaRPr/>
          </a:p>
          <a:p>
            <a:pPr indent="-690899" lvl="1" marL="1381798" marR="0" rtl="0" algn="l">
              <a:lnSpc>
                <a:spcPct val="100000"/>
              </a:lnSpc>
              <a:spcBef>
                <a:spcPts val="0"/>
              </a:spcBef>
              <a:spcAft>
                <a:spcPts val="0"/>
              </a:spcAft>
              <a:buClr>
                <a:srgbClr val="1A1A1A"/>
              </a:buClr>
              <a:buSzPts val="6400"/>
              <a:buFont typeface="Arial"/>
              <a:buChar char="•"/>
            </a:pPr>
            <a:r>
              <a:rPr b="0" i="0" lang="en-US" sz="6400" u="none" cap="none" strike="noStrike">
                <a:solidFill>
                  <a:srgbClr val="1A1A1A"/>
                </a:solidFill>
                <a:latin typeface="Arial"/>
                <a:ea typeface="Arial"/>
                <a:cs typeface="Arial"/>
                <a:sym typeface="Arial"/>
              </a:rPr>
              <a:t>Ministering - action </a:t>
            </a:r>
            <a:endParaRPr/>
          </a:p>
          <a:p>
            <a:pPr indent="-690899" lvl="1" marL="1381798" marR="0" rtl="0" algn="l">
              <a:lnSpc>
                <a:spcPct val="100000"/>
              </a:lnSpc>
              <a:spcBef>
                <a:spcPts val="0"/>
              </a:spcBef>
              <a:spcAft>
                <a:spcPts val="0"/>
              </a:spcAft>
              <a:buClr>
                <a:srgbClr val="1A1A1A"/>
              </a:buClr>
              <a:buSzPts val="6400"/>
              <a:buFont typeface="Arial"/>
              <a:buChar char="•"/>
            </a:pPr>
            <a:r>
              <a:rPr b="0" i="0" lang="en-US" sz="6400" u="none" cap="none" strike="noStrike">
                <a:solidFill>
                  <a:srgbClr val="1A1A1A"/>
                </a:solidFill>
                <a:latin typeface="Arial"/>
                <a:ea typeface="Arial"/>
                <a:cs typeface="Arial"/>
                <a:sym typeface="Arial"/>
              </a:rPr>
              <a:t>Praying for others - action</a:t>
            </a:r>
            <a:endParaRPr/>
          </a:p>
          <a:p>
            <a:pPr indent="-690899" lvl="1" marL="1381798" marR="0" rtl="0" algn="l">
              <a:lnSpc>
                <a:spcPct val="100000"/>
              </a:lnSpc>
              <a:spcBef>
                <a:spcPts val="0"/>
              </a:spcBef>
              <a:spcAft>
                <a:spcPts val="0"/>
              </a:spcAft>
              <a:buClr>
                <a:srgbClr val="1A1A1A"/>
              </a:buClr>
              <a:buSzPts val="6400"/>
              <a:buFont typeface="Arial"/>
              <a:buChar char="•"/>
            </a:pPr>
            <a:r>
              <a:rPr b="0" i="0" lang="en-US" sz="6400" u="none" cap="none" strike="noStrike">
                <a:solidFill>
                  <a:srgbClr val="1A1A1A"/>
                </a:solidFill>
                <a:latin typeface="Arial"/>
                <a:ea typeface="Arial"/>
                <a:cs typeface="Arial"/>
                <a:sym typeface="Arial"/>
              </a:rPr>
              <a:t>Fellowshipping - action</a:t>
            </a:r>
            <a:endParaRPr/>
          </a:p>
          <a:p>
            <a:pPr indent="-690899" lvl="1" marL="1381798" marR="0" rtl="0" algn="l">
              <a:lnSpc>
                <a:spcPct val="100000"/>
              </a:lnSpc>
              <a:spcBef>
                <a:spcPts val="0"/>
              </a:spcBef>
              <a:spcAft>
                <a:spcPts val="0"/>
              </a:spcAft>
              <a:buClr>
                <a:srgbClr val="1A1A1A"/>
              </a:buClr>
              <a:buSzPts val="6400"/>
              <a:buFont typeface="Arial"/>
              <a:buChar char="•"/>
            </a:pPr>
            <a:r>
              <a:rPr b="0" i="0" lang="en-US" sz="6400" u="none" cap="none" strike="noStrike">
                <a:solidFill>
                  <a:srgbClr val="1A1A1A"/>
                </a:solidFill>
                <a:latin typeface="Arial"/>
                <a:ea typeface="Arial"/>
                <a:cs typeface="Arial"/>
                <a:sym typeface="Arial"/>
              </a:rPr>
              <a:t>Fishing for people - action</a:t>
            </a:r>
            <a:endParaRPr/>
          </a:p>
        </p:txBody>
      </p:sp>
      <p:sp>
        <p:nvSpPr>
          <p:cNvPr id="377" name="Google Shape;377;p29"/>
          <p:cNvSpPr/>
          <p:nvPr/>
        </p:nvSpPr>
        <p:spPr>
          <a:xfrm>
            <a:off x="13245215"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378" name="Google Shape;378;p29"/>
          <p:cNvGrpSpPr/>
          <p:nvPr/>
        </p:nvGrpSpPr>
        <p:grpSpPr>
          <a:xfrm>
            <a:off x="18096128" y="-180826"/>
            <a:ext cx="191872" cy="10467826"/>
            <a:chOff x="0" y="-47625"/>
            <a:chExt cx="50534" cy="2756958"/>
          </a:xfrm>
        </p:grpSpPr>
        <p:sp>
          <p:nvSpPr>
            <p:cNvPr id="379" name="Google Shape;379;p29"/>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380" name="Google Shape;380;p29"/>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pSp>
        <p:nvGrpSpPr>
          <p:cNvPr id="102" name="Google Shape;102;p3"/>
          <p:cNvGrpSpPr/>
          <p:nvPr/>
        </p:nvGrpSpPr>
        <p:grpSpPr>
          <a:xfrm>
            <a:off x="-2543175" y="-174476"/>
            <a:ext cx="6419850" cy="10467826"/>
            <a:chOff x="0" y="-47625"/>
            <a:chExt cx="1690825" cy="2756958"/>
          </a:xfrm>
        </p:grpSpPr>
        <p:sp>
          <p:nvSpPr>
            <p:cNvPr id="103" name="Google Shape;103;p3"/>
            <p:cNvSpPr/>
            <p:nvPr/>
          </p:nvSpPr>
          <p:spPr>
            <a:xfrm>
              <a:off x="0" y="0"/>
              <a:ext cx="1690825" cy="2709333"/>
            </a:xfrm>
            <a:custGeom>
              <a:rect b="b" l="l" r="r" t="t"/>
              <a:pathLst>
                <a:path extrusionOk="0" h="2709333" w="1690825">
                  <a:moveTo>
                    <a:pt x="0" y="0"/>
                  </a:moveTo>
                  <a:lnTo>
                    <a:pt x="1690825" y="0"/>
                  </a:lnTo>
                  <a:lnTo>
                    <a:pt x="1690825" y="2709333"/>
                  </a:lnTo>
                  <a:lnTo>
                    <a:pt x="0" y="2709333"/>
                  </a:lnTo>
                  <a:close/>
                </a:path>
              </a:pathLst>
            </a:custGeom>
            <a:solidFill>
              <a:srgbClr val="1A1A1A"/>
            </a:solidFill>
            <a:ln>
              <a:noFill/>
            </a:ln>
          </p:spPr>
        </p:sp>
        <p:sp>
          <p:nvSpPr>
            <p:cNvPr id="104" name="Google Shape;104;p3"/>
            <p:cNvSpPr txBox="1"/>
            <p:nvPr/>
          </p:nvSpPr>
          <p:spPr>
            <a:xfrm>
              <a:off x="0" y="-47625"/>
              <a:ext cx="169082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3"/>
          <p:cNvSpPr/>
          <p:nvPr/>
        </p:nvSpPr>
        <p:spPr>
          <a:xfrm>
            <a:off x="-2716355" y="660400"/>
            <a:ext cx="7191375" cy="8966200"/>
          </a:xfrm>
          <a:custGeom>
            <a:rect b="b" l="l" r="r" t="t"/>
            <a:pathLst>
              <a:path extrusionOk="0" h="2013248" w="1614733">
                <a:moveTo>
                  <a:pt x="0" y="0"/>
                </a:moveTo>
                <a:lnTo>
                  <a:pt x="1614733" y="0"/>
                </a:lnTo>
                <a:lnTo>
                  <a:pt x="1614733" y="2013248"/>
                </a:lnTo>
                <a:lnTo>
                  <a:pt x="0" y="2013248"/>
                </a:lnTo>
                <a:close/>
              </a:path>
            </a:pathLst>
          </a:custGeom>
          <a:blipFill rotWithShape="1">
            <a:blip r:embed="rId3">
              <a:alphaModFix/>
            </a:blip>
            <a:stretch>
              <a:fillRect b="-126" l="0" r="0" t="-127"/>
            </a:stretch>
          </a:blipFill>
          <a:ln>
            <a:noFill/>
          </a:ln>
        </p:spPr>
      </p:sp>
      <p:grpSp>
        <p:nvGrpSpPr>
          <p:cNvPr id="106" name="Google Shape;106;p3"/>
          <p:cNvGrpSpPr/>
          <p:nvPr/>
        </p:nvGrpSpPr>
        <p:grpSpPr>
          <a:xfrm>
            <a:off x="18097862" y="-180826"/>
            <a:ext cx="190138" cy="10467826"/>
            <a:chOff x="0" y="-47625"/>
            <a:chExt cx="50077" cy="2756958"/>
          </a:xfrm>
        </p:grpSpPr>
        <p:sp>
          <p:nvSpPr>
            <p:cNvPr id="107" name="Google Shape;107;p3"/>
            <p:cNvSpPr/>
            <p:nvPr/>
          </p:nvSpPr>
          <p:spPr>
            <a:xfrm>
              <a:off x="0" y="0"/>
              <a:ext cx="50077" cy="2709333"/>
            </a:xfrm>
            <a:custGeom>
              <a:rect b="b" l="l" r="r" t="t"/>
              <a:pathLst>
                <a:path extrusionOk="0" h="2709333" w="50077">
                  <a:moveTo>
                    <a:pt x="0" y="0"/>
                  </a:moveTo>
                  <a:lnTo>
                    <a:pt x="50077" y="0"/>
                  </a:lnTo>
                  <a:lnTo>
                    <a:pt x="50077" y="2709333"/>
                  </a:lnTo>
                  <a:lnTo>
                    <a:pt x="0" y="2709333"/>
                  </a:lnTo>
                  <a:close/>
                </a:path>
              </a:pathLst>
            </a:custGeom>
            <a:solidFill>
              <a:srgbClr val="1A1A1A"/>
            </a:solidFill>
            <a:ln>
              <a:noFill/>
            </a:ln>
          </p:spPr>
        </p:sp>
        <p:sp>
          <p:nvSpPr>
            <p:cNvPr id="108" name="Google Shape;108;p3"/>
            <p:cNvSpPr txBox="1"/>
            <p:nvPr/>
          </p:nvSpPr>
          <p:spPr>
            <a:xfrm>
              <a:off x="0" y="-47625"/>
              <a:ext cx="5007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3"/>
          <p:cNvSpPr txBox="1"/>
          <p:nvPr/>
        </p:nvSpPr>
        <p:spPr>
          <a:xfrm>
            <a:off x="4801258" y="933450"/>
            <a:ext cx="12458100" cy="78228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4431" u="none" cap="none" strike="noStrike">
                <a:solidFill>
                  <a:srgbClr val="000000"/>
                </a:solidFill>
                <a:latin typeface="Fira Sans"/>
                <a:ea typeface="Fira Sans"/>
                <a:cs typeface="Fira Sans"/>
                <a:sym typeface="Fira Sans"/>
              </a:rPr>
              <a:t> </a:t>
            </a:r>
            <a:r>
              <a:rPr b="1" i="0" lang="en-US" sz="4131" u="none" cap="none" strike="noStrike">
                <a:solidFill>
                  <a:srgbClr val="000000"/>
                </a:solidFill>
                <a:latin typeface="Fira Sans"/>
                <a:ea typeface="Fira Sans"/>
                <a:cs typeface="Fira Sans"/>
                <a:sym typeface="Fira Sans"/>
              </a:rPr>
              <a:t>21 </a:t>
            </a:r>
            <a:r>
              <a:rPr b="0" i="0" lang="en-US" sz="4131" u="none" cap="none" strike="noStrike">
                <a:solidFill>
                  <a:srgbClr val="000000"/>
                </a:solidFill>
                <a:latin typeface="Fira Sans"/>
                <a:ea typeface="Fira Sans"/>
                <a:cs typeface="Fira Sans"/>
                <a:sym typeface="Fira Sans"/>
              </a:rPr>
              <a:t>I</a:t>
            </a:r>
            <a:r>
              <a:rPr i="0" lang="en-US" sz="4131" u="none" cap="none" strike="noStrike">
                <a:solidFill>
                  <a:srgbClr val="000000"/>
                </a:solidFill>
                <a:latin typeface="Fira Sans"/>
                <a:ea typeface="Fira Sans"/>
                <a:cs typeface="Fira Sans"/>
                <a:sym typeface="Fira Sans"/>
              </a:rPr>
              <a:t>n the same way, when working with Gentiles, I live like a Gentile, outside the Jewish Law, in order to win Gentiles. This does not mean that I don't obey God's law; I am really under Christ's law.</a:t>
            </a:r>
            <a:r>
              <a:rPr b="1" i="0" lang="en-US" sz="4131" u="none" cap="none" strike="noStrike">
                <a:solidFill>
                  <a:srgbClr val="000000"/>
                </a:solidFill>
                <a:latin typeface="Fira Sans"/>
                <a:ea typeface="Fira Sans"/>
                <a:cs typeface="Fira Sans"/>
                <a:sym typeface="Fira Sans"/>
              </a:rPr>
              <a:t> 22 </a:t>
            </a:r>
            <a:r>
              <a:rPr b="0" i="0" lang="en-US" sz="4131" u="none" cap="none" strike="noStrike">
                <a:solidFill>
                  <a:srgbClr val="000000"/>
                </a:solidFill>
                <a:latin typeface="Fira Sans"/>
                <a:ea typeface="Fira Sans"/>
                <a:cs typeface="Fira Sans"/>
                <a:sym typeface="Fira Sans"/>
              </a:rPr>
              <a:t>Among the weak in faith I become weak like one of them, in order to win them. So I become all things to all people, that I may save some of them by whatever means are possible.</a:t>
            </a:r>
            <a:r>
              <a:rPr b="1" i="0" lang="en-US" sz="4131" u="none" cap="none" strike="noStrike">
                <a:solidFill>
                  <a:srgbClr val="000000"/>
                </a:solidFill>
                <a:latin typeface="Fira Sans"/>
                <a:ea typeface="Fira Sans"/>
                <a:cs typeface="Fira Sans"/>
                <a:sym typeface="Fira Sans"/>
              </a:rPr>
              <a:t> 23 </a:t>
            </a:r>
            <a:r>
              <a:rPr b="0" i="0" lang="en-US" sz="4131" u="none" cap="none" strike="noStrike">
                <a:solidFill>
                  <a:srgbClr val="000000"/>
                </a:solidFill>
                <a:latin typeface="Fira Sans"/>
                <a:ea typeface="Fira Sans"/>
                <a:cs typeface="Fira Sans"/>
                <a:sym typeface="Fira Sans"/>
              </a:rPr>
              <a:t>All this I do for the gospel's sake, in order to share in its blessings.</a:t>
            </a:r>
            <a:endParaRPr sz="1100"/>
          </a:p>
        </p:txBody>
      </p:sp>
      <p:sp>
        <p:nvSpPr>
          <p:cNvPr id="110" name="Google Shape;110;p3"/>
          <p:cNvSpPr txBox="1"/>
          <p:nvPr/>
        </p:nvSpPr>
        <p:spPr>
          <a:xfrm>
            <a:off x="10372725" y="9185275"/>
            <a:ext cx="6886575" cy="580391"/>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3A3A3A"/>
                </a:solidFill>
                <a:latin typeface="Fira Sans"/>
                <a:ea typeface="Fira Sans"/>
                <a:cs typeface="Fira Sans"/>
                <a:sym typeface="Fira Sans"/>
              </a:rPr>
              <a:t>1 CORINTHIANS 9:19-23 GNT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0"/>
          <p:cNvSpPr txBox="1"/>
          <p:nvPr/>
        </p:nvSpPr>
        <p:spPr>
          <a:xfrm>
            <a:off x="1028700" y="902152"/>
            <a:ext cx="12564520" cy="88709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000" u="none" cap="none" strike="noStrike">
                <a:solidFill>
                  <a:srgbClr val="1A1A1A"/>
                </a:solidFill>
                <a:latin typeface="Arial"/>
                <a:ea typeface="Arial"/>
                <a:cs typeface="Arial"/>
                <a:sym typeface="Arial"/>
              </a:rPr>
              <a:t>To be a fisher of men means to actively engage others with the Gospel.</a:t>
            </a:r>
            <a:endParaRPr/>
          </a:p>
          <a:p>
            <a:pPr indent="-539772" lvl="1" marL="1079546" marR="0" rtl="0" algn="l">
              <a:lnSpc>
                <a:spcPct val="100000"/>
              </a:lnSpc>
              <a:spcBef>
                <a:spcPts val="0"/>
              </a:spcBef>
              <a:spcAft>
                <a:spcPts val="0"/>
              </a:spcAft>
              <a:buClr>
                <a:srgbClr val="1A1A1A"/>
              </a:buClr>
              <a:buSzPts val="5000"/>
              <a:buFont typeface="Arial"/>
              <a:buChar char="•"/>
            </a:pPr>
            <a:r>
              <a:rPr b="0" i="0" lang="en-US" sz="5000" u="none" cap="none" strike="noStrike">
                <a:solidFill>
                  <a:srgbClr val="1A1A1A"/>
                </a:solidFill>
                <a:latin typeface="Arial"/>
                <a:ea typeface="Arial"/>
                <a:cs typeface="Arial"/>
                <a:sym typeface="Arial"/>
              </a:rPr>
              <a:t>Discipleship is not passive; it’s outreach, mentoring, and multiplication.</a:t>
            </a:r>
            <a:endParaRPr/>
          </a:p>
          <a:p>
            <a:pPr indent="-539772" lvl="1" marL="1079546" marR="0" rtl="0" algn="l">
              <a:lnSpc>
                <a:spcPct val="100000"/>
              </a:lnSpc>
              <a:spcBef>
                <a:spcPts val="0"/>
              </a:spcBef>
              <a:spcAft>
                <a:spcPts val="0"/>
              </a:spcAft>
              <a:buClr>
                <a:srgbClr val="1A1A1A"/>
              </a:buClr>
              <a:buSzPts val="5000"/>
              <a:buFont typeface="Arial"/>
              <a:buChar char="•"/>
            </a:pPr>
            <a:r>
              <a:rPr b="0" i="0" lang="en-US" sz="5000" u="none" cap="none" strike="noStrike">
                <a:solidFill>
                  <a:srgbClr val="1A1A1A"/>
                </a:solidFill>
                <a:latin typeface="Arial"/>
                <a:ea typeface="Arial"/>
                <a:cs typeface="Arial"/>
                <a:sym typeface="Arial"/>
              </a:rPr>
              <a:t>Every believer has a part to play — evangelizing, teaching, serving, or walking alongside someone in faith.</a:t>
            </a:r>
            <a:endParaRPr/>
          </a:p>
          <a:p>
            <a:pPr indent="0" lvl="0" marL="0" marR="0" rtl="0" algn="l">
              <a:lnSpc>
                <a:spcPct val="100000"/>
              </a:lnSpc>
              <a:spcBef>
                <a:spcPts val="0"/>
              </a:spcBef>
              <a:spcAft>
                <a:spcPts val="0"/>
              </a:spcAft>
              <a:buNone/>
            </a:pPr>
            <a:r>
              <a:t/>
            </a:r>
            <a:endParaRPr b="0" i="0" sz="5000" u="none" cap="none" strike="noStrike">
              <a:solidFill>
                <a:srgbClr val="1A1A1A"/>
              </a:solidFill>
              <a:latin typeface="Arial"/>
              <a:ea typeface="Arial"/>
              <a:cs typeface="Arial"/>
              <a:sym typeface="Arial"/>
            </a:endParaRPr>
          </a:p>
          <a:p>
            <a:pPr indent="0" lvl="0" marL="0" marR="0" rtl="0" algn="l">
              <a:lnSpc>
                <a:spcPct val="100000"/>
              </a:lnSpc>
              <a:spcBef>
                <a:spcPts val="0"/>
              </a:spcBef>
              <a:spcAft>
                <a:spcPts val="0"/>
              </a:spcAft>
              <a:buNone/>
            </a:pPr>
            <a:r>
              <a:rPr b="0" i="0" lang="en-US" sz="5000" u="none" cap="none" strike="noStrike">
                <a:solidFill>
                  <a:srgbClr val="1A1A1A"/>
                </a:solidFill>
                <a:latin typeface="Arial"/>
                <a:ea typeface="Arial"/>
                <a:cs typeface="Arial"/>
                <a:sym typeface="Arial"/>
              </a:rPr>
              <a:t>Ministry is movement — we don’t just receive the Gospel, we release it.</a:t>
            </a:r>
            <a:endParaRPr/>
          </a:p>
        </p:txBody>
      </p:sp>
      <p:sp>
        <p:nvSpPr>
          <p:cNvPr id="386" name="Google Shape;386;p30"/>
          <p:cNvSpPr/>
          <p:nvPr/>
        </p:nvSpPr>
        <p:spPr>
          <a:xfrm>
            <a:off x="13816012" y="559593"/>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387" name="Google Shape;387;p30"/>
          <p:cNvGrpSpPr/>
          <p:nvPr/>
        </p:nvGrpSpPr>
        <p:grpSpPr>
          <a:xfrm>
            <a:off x="18096128" y="-180826"/>
            <a:ext cx="191872" cy="10467826"/>
            <a:chOff x="0" y="-47625"/>
            <a:chExt cx="50534" cy="2756958"/>
          </a:xfrm>
        </p:grpSpPr>
        <p:sp>
          <p:nvSpPr>
            <p:cNvPr id="388" name="Google Shape;388;p30"/>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389" name="Google Shape;389;p30"/>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1"/>
          <p:cNvSpPr txBox="1"/>
          <p:nvPr/>
        </p:nvSpPr>
        <p:spPr>
          <a:xfrm>
            <a:off x="743291" y="3565539"/>
            <a:ext cx="9763125" cy="33178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498" u="none" cap="none" strike="noStrike">
                <a:solidFill>
                  <a:srgbClr val="1A1A1A"/>
                </a:solidFill>
                <a:latin typeface="Arial"/>
                <a:ea typeface="Arial"/>
                <a:cs typeface="Arial"/>
                <a:sym typeface="Arial"/>
              </a:rPr>
              <a:t>Partnership with Jesus</a:t>
            </a:r>
            <a:endParaRPr/>
          </a:p>
        </p:txBody>
      </p:sp>
      <p:sp>
        <p:nvSpPr>
          <p:cNvPr id="395" name="Google Shape;395;p31"/>
          <p:cNvSpPr/>
          <p:nvPr/>
        </p:nvSpPr>
        <p:spPr>
          <a:xfrm>
            <a:off x="10734675"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396" name="Google Shape;396;p31"/>
          <p:cNvGrpSpPr/>
          <p:nvPr/>
        </p:nvGrpSpPr>
        <p:grpSpPr>
          <a:xfrm>
            <a:off x="18096128" y="-180826"/>
            <a:ext cx="191872" cy="10467826"/>
            <a:chOff x="0" y="-47625"/>
            <a:chExt cx="50534" cy="2756958"/>
          </a:xfrm>
        </p:grpSpPr>
        <p:sp>
          <p:nvSpPr>
            <p:cNvPr id="397" name="Google Shape;397;p31"/>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398" name="Google Shape;398;p31"/>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2"/>
          <p:cNvSpPr txBox="1"/>
          <p:nvPr/>
        </p:nvSpPr>
        <p:spPr>
          <a:xfrm>
            <a:off x="1028700" y="3624965"/>
            <a:ext cx="12450036" cy="33965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96" u="none" cap="none" strike="noStrike">
                <a:solidFill>
                  <a:srgbClr val="1A1A1A"/>
                </a:solidFill>
                <a:latin typeface="Arial"/>
                <a:ea typeface="Arial"/>
                <a:cs typeface="Arial"/>
                <a:sym typeface="Arial"/>
              </a:rPr>
              <a:t>Jesus says, “I will make you…” — meaning it’s His work in us, not our own strength.</a:t>
            </a:r>
            <a:endParaRPr/>
          </a:p>
        </p:txBody>
      </p:sp>
      <p:sp>
        <p:nvSpPr>
          <p:cNvPr id="404" name="Google Shape;404;p32"/>
          <p:cNvSpPr/>
          <p:nvPr/>
        </p:nvSpPr>
        <p:spPr>
          <a:xfrm>
            <a:off x="13816012"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405" name="Google Shape;405;p32"/>
          <p:cNvGrpSpPr/>
          <p:nvPr/>
        </p:nvGrpSpPr>
        <p:grpSpPr>
          <a:xfrm>
            <a:off x="18096128" y="-180826"/>
            <a:ext cx="191872" cy="10467826"/>
            <a:chOff x="0" y="-47625"/>
            <a:chExt cx="50534" cy="2756958"/>
          </a:xfrm>
        </p:grpSpPr>
        <p:sp>
          <p:nvSpPr>
            <p:cNvPr id="406" name="Google Shape;406;p32"/>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407" name="Google Shape;407;p32"/>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3"/>
          <p:cNvSpPr txBox="1"/>
          <p:nvPr/>
        </p:nvSpPr>
        <p:spPr>
          <a:xfrm>
            <a:off x="1028700" y="1089753"/>
            <a:ext cx="12450036" cy="8368572"/>
          </a:xfrm>
          <a:prstGeom prst="rect">
            <a:avLst/>
          </a:prstGeom>
          <a:noFill/>
          <a:ln>
            <a:noFill/>
          </a:ln>
        </p:spPr>
        <p:txBody>
          <a:bodyPr anchorCtr="0" anchor="t" bIns="0" lIns="0" spcFirstLastPara="1" rIns="0" wrap="square" tIns="0">
            <a:spAutoFit/>
          </a:bodyPr>
          <a:lstStyle/>
          <a:p>
            <a:pPr indent="-712073" lvl="1" marL="1424147" marR="0" rtl="0" algn="l">
              <a:lnSpc>
                <a:spcPct val="100000"/>
              </a:lnSpc>
              <a:spcBef>
                <a:spcPts val="0"/>
              </a:spcBef>
              <a:spcAft>
                <a:spcPts val="0"/>
              </a:spcAft>
              <a:buClr>
                <a:srgbClr val="1A1A1A"/>
              </a:buClr>
              <a:buSzPts val="6596"/>
              <a:buFont typeface="Arial"/>
              <a:buChar char="•"/>
            </a:pPr>
            <a:r>
              <a:rPr b="0" i="0" lang="en-US" sz="6596" u="none" cap="none" strike="noStrike">
                <a:solidFill>
                  <a:srgbClr val="1A1A1A"/>
                </a:solidFill>
                <a:latin typeface="Arial"/>
                <a:ea typeface="Arial"/>
                <a:cs typeface="Arial"/>
                <a:sym typeface="Arial"/>
              </a:rPr>
              <a:t>We obey, He does the rest.</a:t>
            </a:r>
            <a:endParaRPr/>
          </a:p>
          <a:p>
            <a:pPr indent="-712073" lvl="1" marL="1424147" marR="0" rtl="0" algn="l">
              <a:lnSpc>
                <a:spcPct val="100000"/>
              </a:lnSpc>
              <a:spcBef>
                <a:spcPts val="0"/>
              </a:spcBef>
              <a:spcAft>
                <a:spcPts val="0"/>
              </a:spcAft>
              <a:buClr>
                <a:srgbClr val="1A1A1A"/>
              </a:buClr>
              <a:buSzPts val="6596"/>
              <a:buFont typeface="Arial"/>
              <a:buChar char="•"/>
            </a:pPr>
            <a:r>
              <a:rPr b="0" i="0" lang="en-US" sz="6596" u="none" cap="none" strike="noStrike">
                <a:solidFill>
                  <a:srgbClr val="1A1A1A"/>
                </a:solidFill>
                <a:latin typeface="Arial"/>
                <a:ea typeface="Arial"/>
                <a:cs typeface="Arial"/>
                <a:sym typeface="Arial"/>
              </a:rPr>
              <a:t>We partner with Christ: He changes us, then uses us to reach others.</a:t>
            </a:r>
            <a:endParaRPr/>
          </a:p>
          <a:p>
            <a:pPr indent="-712073" lvl="1" marL="1424147" marR="0" rtl="0" algn="l">
              <a:lnSpc>
                <a:spcPct val="100000"/>
              </a:lnSpc>
              <a:spcBef>
                <a:spcPts val="0"/>
              </a:spcBef>
              <a:spcAft>
                <a:spcPts val="0"/>
              </a:spcAft>
              <a:buClr>
                <a:srgbClr val="1A1A1A"/>
              </a:buClr>
              <a:buSzPts val="6596"/>
              <a:buFont typeface="Arial"/>
              <a:buChar char="•"/>
            </a:pPr>
            <a:r>
              <a:rPr b="0" i="0" lang="en-US" sz="6596" u="none" cap="none" strike="noStrike">
                <a:solidFill>
                  <a:srgbClr val="1A1A1A"/>
                </a:solidFill>
                <a:latin typeface="Arial"/>
                <a:ea typeface="Arial"/>
                <a:cs typeface="Arial"/>
                <a:sym typeface="Arial"/>
              </a:rPr>
              <a:t>Disciple-making is not about charisma or strategy alone but being empowered by the Spirit.</a:t>
            </a:r>
            <a:endParaRPr/>
          </a:p>
        </p:txBody>
      </p:sp>
      <p:sp>
        <p:nvSpPr>
          <p:cNvPr id="413" name="Google Shape;413;p33"/>
          <p:cNvSpPr/>
          <p:nvPr/>
        </p:nvSpPr>
        <p:spPr>
          <a:xfrm>
            <a:off x="13816012"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grpSp>
        <p:nvGrpSpPr>
          <p:cNvPr id="414" name="Google Shape;414;p33"/>
          <p:cNvGrpSpPr/>
          <p:nvPr/>
        </p:nvGrpSpPr>
        <p:grpSpPr>
          <a:xfrm>
            <a:off x="18096128" y="-180826"/>
            <a:ext cx="191872" cy="10467826"/>
            <a:chOff x="0" y="-47625"/>
            <a:chExt cx="50534" cy="2756958"/>
          </a:xfrm>
        </p:grpSpPr>
        <p:sp>
          <p:nvSpPr>
            <p:cNvPr id="415" name="Google Shape;415;p33"/>
            <p:cNvSpPr/>
            <p:nvPr/>
          </p:nvSpPr>
          <p:spPr>
            <a:xfrm>
              <a:off x="0" y="0"/>
              <a:ext cx="50534" cy="2709333"/>
            </a:xfrm>
            <a:custGeom>
              <a:rect b="b" l="l" r="r" t="t"/>
              <a:pathLst>
                <a:path extrusionOk="0" h="2709333" w="50534">
                  <a:moveTo>
                    <a:pt x="0" y="0"/>
                  </a:moveTo>
                  <a:lnTo>
                    <a:pt x="50534" y="0"/>
                  </a:lnTo>
                  <a:lnTo>
                    <a:pt x="50534" y="2709333"/>
                  </a:lnTo>
                  <a:lnTo>
                    <a:pt x="0" y="2709333"/>
                  </a:lnTo>
                  <a:close/>
                </a:path>
              </a:pathLst>
            </a:custGeom>
            <a:solidFill>
              <a:srgbClr val="1A1A1A"/>
            </a:solidFill>
            <a:ln>
              <a:noFill/>
            </a:ln>
          </p:spPr>
        </p:sp>
        <p:sp>
          <p:nvSpPr>
            <p:cNvPr id="416" name="Google Shape;416;p33"/>
            <p:cNvSpPr txBox="1"/>
            <p:nvPr/>
          </p:nvSpPr>
          <p:spPr>
            <a:xfrm>
              <a:off x="0" y="-47625"/>
              <a:ext cx="5053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20" name="Shape 420"/>
        <p:cNvGrpSpPr/>
        <p:nvPr/>
      </p:nvGrpSpPr>
      <p:grpSpPr>
        <a:xfrm>
          <a:off x="0" y="0"/>
          <a:ext cx="0" cy="0"/>
          <a:chOff x="0" y="0"/>
          <a:chExt cx="0" cy="0"/>
        </a:xfrm>
      </p:grpSpPr>
      <p:grpSp>
        <p:nvGrpSpPr>
          <p:cNvPr id="421" name="Google Shape;421;p34"/>
          <p:cNvGrpSpPr/>
          <p:nvPr/>
        </p:nvGrpSpPr>
        <p:grpSpPr>
          <a:xfrm>
            <a:off x="15417317" y="-174476"/>
            <a:ext cx="6115050" cy="10467826"/>
            <a:chOff x="0" y="-47625"/>
            <a:chExt cx="1610548" cy="2756958"/>
          </a:xfrm>
        </p:grpSpPr>
        <p:sp>
          <p:nvSpPr>
            <p:cNvPr id="422" name="Google Shape;422;p34"/>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423" name="Google Shape;423;p34"/>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4" name="Google Shape;424;p34"/>
          <p:cNvSpPr txBox="1"/>
          <p:nvPr/>
        </p:nvSpPr>
        <p:spPr>
          <a:xfrm>
            <a:off x="666078" y="2025967"/>
            <a:ext cx="11574466" cy="628586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7450" u="none" cap="none" strike="noStrike">
                <a:solidFill>
                  <a:srgbClr val="1A1A1A"/>
                </a:solidFill>
                <a:latin typeface="Arial"/>
                <a:ea typeface="Arial"/>
                <a:cs typeface="Arial"/>
                <a:sym typeface="Arial"/>
              </a:rPr>
              <a:t>Ministry isn’t about instant ability; it’s about allowing Jesus to shape your character, heart, and priorities.</a:t>
            </a:r>
            <a:endParaRPr/>
          </a:p>
        </p:txBody>
      </p:sp>
      <p:grpSp>
        <p:nvGrpSpPr>
          <p:cNvPr id="425" name="Google Shape;425;p34"/>
          <p:cNvGrpSpPr/>
          <p:nvPr/>
        </p:nvGrpSpPr>
        <p:grpSpPr>
          <a:xfrm>
            <a:off x="0" y="-180826"/>
            <a:ext cx="191064" cy="10467826"/>
            <a:chOff x="0" y="-47625"/>
            <a:chExt cx="50321" cy="2756958"/>
          </a:xfrm>
        </p:grpSpPr>
        <p:sp>
          <p:nvSpPr>
            <p:cNvPr id="426" name="Google Shape;426;p34"/>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427" name="Google Shape;427;p34"/>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34"/>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32" name="Shape 432"/>
        <p:cNvGrpSpPr/>
        <p:nvPr/>
      </p:nvGrpSpPr>
      <p:grpSpPr>
        <a:xfrm>
          <a:off x="0" y="0"/>
          <a:ext cx="0" cy="0"/>
          <a:chOff x="0" y="0"/>
          <a:chExt cx="0" cy="0"/>
        </a:xfrm>
      </p:grpSpPr>
      <p:grpSp>
        <p:nvGrpSpPr>
          <p:cNvPr id="433" name="Google Shape;433;p35"/>
          <p:cNvGrpSpPr/>
          <p:nvPr/>
        </p:nvGrpSpPr>
        <p:grpSpPr>
          <a:xfrm>
            <a:off x="15417317" y="-174476"/>
            <a:ext cx="6115050" cy="10467826"/>
            <a:chOff x="0" y="-47625"/>
            <a:chExt cx="1610548" cy="2756958"/>
          </a:xfrm>
        </p:grpSpPr>
        <p:sp>
          <p:nvSpPr>
            <p:cNvPr id="434" name="Google Shape;434;p35"/>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435" name="Google Shape;435;p35"/>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35"/>
          <p:cNvSpPr txBox="1"/>
          <p:nvPr/>
        </p:nvSpPr>
        <p:spPr>
          <a:xfrm>
            <a:off x="666078" y="1608772"/>
            <a:ext cx="11574466" cy="7091681"/>
          </a:xfrm>
          <a:prstGeom prst="rect">
            <a:avLst/>
          </a:prstGeom>
          <a:noFill/>
          <a:ln>
            <a:noFill/>
          </a:ln>
        </p:spPr>
        <p:txBody>
          <a:bodyPr anchorCtr="0" anchor="t" bIns="0" lIns="0" spcFirstLastPara="1" rIns="0" wrap="square" tIns="0">
            <a:spAutoFit/>
          </a:bodyPr>
          <a:lstStyle/>
          <a:p>
            <a:pPr indent="-609925" lvl="1" marL="1219849" marR="0" rtl="0" algn="l">
              <a:lnSpc>
                <a:spcPct val="110000"/>
              </a:lnSpc>
              <a:spcBef>
                <a:spcPts val="0"/>
              </a:spcBef>
              <a:spcAft>
                <a:spcPts val="0"/>
              </a:spcAft>
              <a:buClr>
                <a:srgbClr val="1A1A1A"/>
              </a:buClr>
              <a:buSzPts val="5650"/>
              <a:buFont typeface="Arial"/>
              <a:buChar char="•"/>
            </a:pPr>
            <a:r>
              <a:rPr b="0" i="0" lang="en-US" sz="5650" u="none" cap="none" strike="noStrike">
                <a:solidFill>
                  <a:srgbClr val="1A1A1A"/>
                </a:solidFill>
                <a:latin typeface="Arial"/>
                <a:ea typeface="Arial"/>
                <a:cs typeface="Arial"/>
                <a:sym typeface="Arial"/>
              </a:rPr>
              <a:t>This is a lifelong process of spiritual maturity — where your priorities align more with His</a:t>
            </a:r>
            <a:endParaRPr/>
          </a:p>
          <a:p>
            <a:pPr indent="-609925" lvl="1" marL="1219849" marR="0" rtl="0" algn="l">
              <a:lnSpc>
                <a:spcPct val="110000"/>
              </a:lnSpc>
              <a:spcBef>
                <a:spcPts val="0"/>
              </a:spcBef>
              <a:spcAft>
                <a:spcPts val="0"/>
              </a:spcAft>
              <a:buClr>
                <a:srgbClr val="1A1A1A"/>
              </a:buClr>
              <a:buSzPts val="5650"/>
              <a:buFont typeface="Arial"/>
              <a:buChar char="•"/>
            </a:pPr>
            <a:r>
              <a:rPr b="0" i="0" lang="en-US" sz="5650" u="none" cap="none" strike="noStrike">
                <a:solidFill>
                  <a:srgbClr val="1A1A1A"/>
                </a:solidFill>
                <a:latin typeface="Arial"/>
                <a:ea typeface="Arial"/>
                <a:cs typeface="Arial"/>
                <a:sym typeface="Arial"/>
              </a:rPr>
              <a:t>Jesus doesn’t need perfect vessels — He needs willing ones.</a:t>
            </a:r>
            <a:endParaRPr/>
          </a:p>
          <a:p>
            <a:pPr indent="-609925" lvl="1" marL="1219849" marR="0" rtl="0" algn="l">
              <a:lnSpc>
                <a:spcPct val="110000"/>
              </a:lnSpc>
              <a:spcBef>
                <a:spcPts val="0"/>
              </a:spcBef>
              <a:spcAft>
                <a:spcPts val="0"/>
              </a:spcAft>
              <a:buClr>
                <a:srgbClr val="1A1A1A"/>
              </a:buClr>
              <a:buSzPts val="5650"/>
              <a:buFont typeface="Arial"/>
              <a:buChar char="•"/>
            </a:pPr>
            <a:r>
              <a:rPr b="0" i="0" lang="en-US" sz="5650" u="none" cap="none" strike="noStrike">
                <a:solidFill>
                  <a:srgbClr val="1A1A1A"/>
                </a:solidFill>
                <a:latin typeface="Arial"/>
                <a:ea typeface="Arial"/>
                <a:cs typeface="Arial"/>
                <a:sym typeface="Arial"/>
              </a:rPr>
              <a:t>Before He works through you, He works in you.</a:t>
            </a:r>
            <a:endParaRPr/>
          </a:p>
        </p:txBody>
      </p:sp>
      <p:grpSp>
        <p:nvGrpSpPr>
          <p:cNvPr id="437" name="Google Shape;437;p35"/>
          <p:cNvGrpSpPr/>
          <p:nvPr/>
        </p:nvGrpSpPr>
        <p:grpSpPr>
          <a:xfrm>
            <a:off x="0" y="-180826"/>
            <a:ext cx="191064" cy="10467826"/>
            <a:chOff x="0" y="-47625"/>
            <a:chExt cx="50321" cy="2756958"/>
          </a:xfrm>
        </p:grpSpPr>
        <p:sp>
          <p:nvSpPr>
            <p:cNvPr id="438" name="Google Shape;438;p35"/>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439" name="Google Shape;439;p35"/>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p35"/>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44" name="Shape 444"/>
        <p:cNvGrpSpPr/>
        <p:nvPr/>
      </p:nvGrpSpPr>
      <p:grpSpPr>
        <a:xfrm>
          <a:off x="0" y="0"/>
          <a:ext cx="0" cy="0"/>
          <a:chOff x="0" y="0"/>
          <a:chExt cx="0" cy="0"/>
        </a:xfrm>
      </p:grpSpPr>
      <p:sp>
        <p:nvSpPr>
          <p:cNvPr id="445" name="Google Shape;445;p36"/>
          <p:cNvSpPr txBox="1"/>
          <p:nvPr/>
        </p:nvSpPr>
        <p:spPr>
          <a:xfrm>
            <a:off x="1028700" y="757743"/>
            <a:ext cx="16230600" cy="7775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4677" u="none" cap="none" strike="noStrike">
                <a:solidFill>
                  <a:schemeClr val="dk1"/>
                </a:solidFill>
                <a:latin typeface="Fira Sans"/>
                <a:ea typeface="Fira Sans"/>
                <a:cs typeface="Fira Sans"/>
                <a:sym typeface="Fira Sans"/>
              </a:rPr>
              <a:t>2 CORINTHIANS 12:9-10 NIV </a:t>
            </a:r>
            <a:endParaRPr sz="1300">
              <a:solidFill>
                <a:schemeClr val="dk1"/>
              </a:solidFill>
            </a:endParaRPr>
          </a:p>
          <a:p>
            <a:pPr indent="0" lvl="0" marL="0" marR="0" rtl="0" algn="l">
              <a:lnSpc>
                <a:spcPct val="140004"/>
              </a:lnSpc>
              <a:spcBef>
                <a:spcPts val="0"/>
              </a:spcBef>
              <a:spcAft>
                <a:spcPts val="0"/>
              </a:spcAft>
              <a:buNone/>
            </a:pPr>
            <a:r>
              <a:rPr b="1" i="0" lang="en-US" sz="4677" u="none" cap="none" strike="noStrike">
                <a:solidFill>
                  <a:schemeClr val="dk1"/>
                </a:solidFill>
                <a:latin typeface="Fira Sans"/>
                <a:ea typeface="Fira Sans"/>
                <a:cs typeface="Fira Sans"/>
                <a:sym typeface="Fira Sans"/>
              </a:rPr>
              <a:t>9</a:t>
            </a:r>
            <a:r>
              <a:rPr b="0" i="0" lang="en-US" sz="4677" u="none" cap="none" strike="noStrike">
                <a:solidFill>
                  <a:schemeClr val="dk1"/>
                </a:solidFill>
                <a:latin typeface="Fira Sans"/>
                <a:ea typeface="Fira Sans"/>
                <a:cs typeface="Fira Sans"/>
                <a:sym typeface="Fira Sans"/>
              </a:rPr>
              <a:t> BUT HE SAID TO ME, “MY GRACE IS SUFFICIENT FOR YOU, FOR MY POWER IS MADE PERFECT IN WEAKNESS.” THEREFORE I WILL BOAST ALL THE MORE GLADLY ABOUT MY WEAKNESSES, SO THAT CHRIST’S POWER MAY REST ON ME. </a:t>
            </a:r>
            <a:r>
              <a:rPr b="1" i="0" lang="en-US" sz="4677" u="none" cap="none" strike="noStrike">
                <a:solidFill>
                  <a:schemeClr val="dk1"/>
                </a:solidFill>
                <a:latin typeface="Fira Sans"/>
                <a:ea typeface="Fira Sans"/>
                <a:cs typeface="Fira Sans"/>
                <a:sym typeface="Fira Sans"/>
              </a:rPr>
              <a:t>10</a:t>
            </a:r>
            <a:r>
              <a:rPr b="0" i="0" lang="en-US" sz="4677" u="none" cap="none" strike="noStrike">
                <a:solidFill>
                  <a:schemeClr val="dk1"/>
                </a:solidFill>
                <a:latin typeface="Fira Sans"/>
                <a:ea typeface="Fira Sans"/>
                <a:cs typeface="Fira Sans"/>
                <a:sym typeface="Fira Sans"/>
              </a:rPr>
              <a:t> THAT IS WHY, FOR CHRIST’S SAKE, I DELIGHT IN WEAKNESSES, IN INSULTS, IN HARDSHIPS, IN PERSECUTIONS, IN DIFFICULTIES. FOR WHEN I AM WEAK, THEN I AM STRONG.</a:t>
            </a:r>
            <a:endParaRPr sz="1300">
              <a:solidFill>
                <a:schemeClr val="dk1"/>
              </a:solidFill>
            </a:endParaRPr>
          </a:p>
        </p:txBody>
      </p:sp>
      <p:grpSp>
        <p:nvGrpSpPr>
          <p:cNvPr id="446" name="Google Shape;446;p36"/>
          <p:cNvGrpSpPr/>
          <p:nvPr/>
        </p:nvGrpSpPr>
        <p:grpSpPr>
          <a:xfrm rot="5400000">
            <a:off x="9157123" y="937197"/>
            <a:ext cx="192681" cy="18506926"/>
            <a:chOff x="0" y="-47625"/>
            <a:chExt cx="50747" cy="4874252"/>
          </a:xfrm>
        </p:grpSpPr>
        <p:sp>
          <p:nvSpPr>
            <p:cNvPr id="447" name="Google Shape;447;p36"/>
            <p:cNvSpPr/>
            <p:nvPr/>
          </p:nvSpPr>
          <p:spPr>
            <a:xfrm>
              <a:off x="0" y="0"/>
              <a:ext cx="50747" cy="4826627"/>
            </a:xfrm>
            <a:custGeom>
              <a:rect b="b" l="l" r="r" t="t"/>
              <a:pathLst>
                <a:path extrusionOk="0" h="4826627" w="50747">
                  <a:moveTo>
                    <a:pt x="0" y="0"/>
                  </a:moveTo>
                  <a:lnTo>
                    <a:pt x="50747" y="0"/>
                  </a:lnTo>
                  <a:lnTo>
                    <a:pt x="50747" y="4826627"/>
                  </a:lnTo>
                  <a:lnTo>
                    <a:pt x="0" y="4826627"/>
                  </a:lnTo>
                  <a:close/>
                </a:path>
              </a:pathLst>
            </a:custGeom>
            <a:solidFill>
              <a:srgbClr val="1A1A1A"/>
            </a:solidFill>
            <a:ln>
              <a:noFill/>
            </a:ln>
          </p:spPr>
        </p:sp>
        <p:sp>
          <p:nvSpPr>
            <p:cNvPr id="448" name="Google Shape;448;p36"/>
            <p:cNvSpPr txBox="1"/>
            <p:nvPr/>
          </p:nvSpPr>
          <p:spPr>
            <a:xfrm>
              <a:off x="0" y="-47625"/>
              <a:ext cx="50747" cy="487425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52" name="Shape 452"/>
        <p:cNvGrpSpPr/>
        <p:nvPr/>
      </p:nvGrpSpPr>
      <p:grpSpPr>
        <a:xfrm>
          <a:off x="0" y="0"/>
          <a:ext cx="0" cy="0"/>
          <a:chOff x="0" y="0"/>
          <a:chExt cx="0" cy="0"/>
        </a:xfrm>
      </p:grpSpPr>
      <p:sp>
        <p:nvSpPr>
          <p:cNvPr id="453" name="Google Shape;453;p37"/>
          <p:cNvSpPr txBox="1"/>
          <p:nvPr/>
        </p:nvSpPr>
        <p:spPr>
          <a:xfrm>
            <a:off x="1028700" y="886518"/>
            <a:ext cx="16230600" cy="76047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5077" u="none" cap="none" strike="noStrike">
                <a:solidFill>
                  <a:schemeClr val="dk1"/>
                </a:solidFill>
                <a:latin typeface="Fira Sans"/>
                <a:ea typeface="Fira Sans"/>
                <a:cs typeface="Fira Sans"/>
                <a:sym typeface="Fira Sans"/>
              </a:rPr>
              <a:t>PSALM 55:22 GNT </a:t>
            </a:r>
            <a:r>
              <a:rPr b="0" i="0" lang="en-US" sz="5077" u="none" cap="none" strike="noStrike">
                <a:solidFill>
                  <a:schemeClr val="dk1"/>
                </a:solidFill>
                <a:latin typeface="Fira Sans"/>
                <a:ea typeface="Fira Sans"/>
                <a:cs typeface="Fira Sans"/>
                <a:sym typeface="Fira Sans"/>
              </a:rPr>
              <a:t>LEAVE YOUR TROUBLES WITH THE LORD, AND HE WILL DEFEND YOU; HE NEVER LETS HONEST PEOPLE BE DEFEATED.</a:t>
            </a:r>
            <a:endParaRPr sz="1200">
              <a:solidFill>
                <a:schemeClr val="dk1"/>
              </a:solidFill>
            </a:endParaRPr>
          </a:p>
          <a:p>
            <a:pPr indent="0" lvl="0" marL="0" marR="0" rtl="0" algn="l">
              <a:lnSpc>
                <a:spcPct val="140003"/>
              </a:lnSpc>
              <a:spcBef>
                <a:spcPts val="0"/>
              </a:spcBef>
              <a:spcAft>
                <a:spcPts val="0"/>
              </a:spcAft>
              <a:buNone/>
            </a:pPr>
            <a:r>
              <a:t/>
            </a:r>
            <a:endParaRPr sz="1200">
              <a:solidFill>
                <a:schemeClr val="dk1"/>
              </a:solidFill>
            </a:endParaRPr>
          </a:p>
          <a:p>
            <a:pPr indent="0" lvl="0" marL="0" marR="0" rtl="0" algn="l">
              <a:lnSpc>
                <a:spcPct val="140003"/>
              </a:lnSpc>
              <a:spcBef>
                <a:spcPts val="0"/>
              </a:spcBef>
              <a:spcAft>
                <a:spcPts val="0"/>
              </a:spcAft>
              <a:buNone/>
            </a:pPr>
            <a:r>
              <a:rPr b="1" i="0" lang="en-US" sz="5077" u="none" cap="none" strike="noStrike">
                <a:solidFill>
                  <a:schemeClr val="dk1"/>
                </a:solidFill>
                <a:latin typeface="Fira Sans"/>
                <a:ea typeface="Fira Sans"/>
                <a:cs typeface="Fira Sans"/>
                <a:sym typeface="Fira Sans"/>
              </a:rPr>
              <a:t>ROMANS 8:34 NIV </a:t>
            </a:r>
            <a:r>
              <a:rPr b="0" i="0" lang="en-US" sz="5077" u="none" cap="none" strike="noStrike">
                <a:solidFill>
                  <a:schemeClr val="dk1"/>
                </a:solidFill>
                <a:latin typeface="Fira Sans"/>
                <a:ea typeface="Fira Sans"/>
                <a:cs typeface="Fira Sans"/>
                <a:sym typeface="Fira Sans"/>
              </a:rPr>
              <a:t>WHO THEN IS THE ONE WHO CONDEMNS? NO ONE. CHRIST JESUS WHO DIED—MORE THAN THAT, WHO WAS RAISED TO LIFE—IS AT THE RIGHT HAND OF GOD AND IS ALSO INTERCEDING FOR US.</a:t>
            </a:r>
            <a:endParaRPr sz="1200">
              <a:solidFill>
                <a:schemeClr val="dk1"/>
              </a:solidFill>
            </a:endParaRPr>
          </a:p>
        </p:txBody>
      </p:sp>
      <p:grpSp>
        <p:nvGrpSpPr>
          <p:cNvPr id="454" name="Google Shape;454;p37"/>
          <p:cNvGrpSpPr/>
          <p:nvPr/>
        </p:nvGrpSpPr>
        <p:grpSpPr>
          <a:xfrm rot="5400000">
            <a:off x="9157123" y="937197"/>
            <a:ext cx="192681" cy="18506926"/>
            <a:chOff x="0" y="-47625"/>
            <a:chExt cx="50747" cy="4874252"/>
          </a:xfrm>
        </p:grpSpPr>
        <p:sp>
          <p:nvSpPr>
            <p:cNvPr id="455" name="Google Shape;455;p37"/>
            <p:cNvSpPr/>
            <p:nvPr/>
          </p:nvSpPr>
          <p:spPr>
            <a:xfrm>
              <a:off x="0" y="0"/>
              <a:ext cx="50747" cy="4826627"/>
            </a:xfrm>
            <a:custGeom>
              <a:rect b="b" l="l" r="r" t="t"/>
              <a:pathLst>
                <a:path extrusionOk="0" h="4826627" w="50747">
                  <a:moveTo>
                    <a:pt x="0" y="0"/>
                  </a:moveTo>
                  <a:lnTo>
                    <a:pt x="50747" y="0"/>
                  </a:lnTo>
                  <a:lnTo>
                    <a:pt x="50747" y="4826627"/>
                  </a:lnTo>
                  <a:lnTo>
                    <a:pt x="0" y="4826627"/>
                  </a:lnTo>
                  <a:close/>
                </a:path>
              </a:pathLst>
            </a:custGeom>
            <a:solidFill>
              <a:srgbClr val="1A1A1A"/>
            </a:solidFill>
            <a:ln>
              <a:noFill/>
            </a:ln>
          </p:spPr>
        </p:sp>
        <p:sp>
          <p:nvSpPr>
            <p:cNvPr id="456" name="Google Shape;456;p37"/>
            <p:cNvSpPr txBox="1"/>
            <p:nvPr/>
          </p:nvSpPr>
          <p:spPr>
            <a:xfrm>
              <a:off x="0" y="-47625"/>
              <a:ext cx="50747" cy="487425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222" r="-221"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14" name="Shape 114"/>
        <p:cNvGrpSpPr/>
        <p:nvPr/>
      </p:nvGrpSpPr>
      <p:grpSpPr>
        <a:xfrm>
          <a:off x="0" y="0"/>
          <a:ext cx="0" cy="0"/>
          <a:chOff x="0" y="0"/>
          <a:chExt cx="0" cy="0"/>
        </a:xfrm>
      </p:grpSpPr>
      <p:grpSp>
        <p:nvGrpSpPr>
          <p:cNvPr id="115" name="Google Shape;115;p4"/>
          <p:cNvGrpSpPr/>
          <p:nvPr/>
        </p:nvGrpSpPr>
        <p:grpSpPr>
          <a:xfrm>
            <a:off x="15417317" y="-174476"/>
            <a:ext cx="6115050" cy="10467826"/>
            <a:chOff x="0" y="-47625"/>
            <a:chExt cx="1610548" cy="2756958"/>
          </a:xfrm>
        </p:grpSpPr>
        <p:sp>
          <p:nvSpPr>
            <p:cNvPr id="116" name="Google Shape;116;p4"/>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17" name="Google Shape;117;p4"/>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4"/>
          <p:cNvSpPr txBox="1"/>
          <p:nvPr/>
        </p:nvSpPr>
        <p:spPr>
          <a:xfrm>
            <a:off x="2281090" y="3069172"/>
            <a:ext cx="8344443" cy="3989684"/>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14148" u="none" cap="none" strike="noStrike">
                <a:solidFill>
                  <a:srgbClr val="1A1A1A"/>
                </a:solidFill>
                <a:latin typeface="Arial"/>
                <a:ea typeface="Arial"/>
                <a:cs typeface="Arial"/>
                <a:sym typeface="Arial"/>
              </a:rPr>
              <a:t>Why We Fish</a:t>
            </a:r>
            <a:endParaRPr/>
          </a:p>
        </p:txBody>
      </p:sp>
      <p:grpSp>
        <p:nvGrpSpPr>
          <p:cNvPr id="119" name="Google Shape;119;p4"/>
          <p:cNvGrpSpPr/>
          <p:nvPr/>
        </p:nvGrpSpPr>
        <p:grpSpPr>
          <a:xfrm>
            <a:off x="0" y="-180826"/>
            <a:ext cx="191064" cy="10467826"/>
            <a:chOff x="0" y="-47625"/>
            <a:chExt cx="50321" cy="2756958"/>
          </a:xfrm>
        </p:grpSpPr>
        <p:sp>
          <p:nvSpPr>
            <p:cNvPr id="120" name="Google Shape;120;p4"/>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21" name="Google Shape;121;p4"/>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4"/>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26" name="Shape 126"/>
        <p:cNvGrpSpPr/>
        <p:nvPr/>
      </p:nvGrpSpPr>
      <p:grpSpPr>
        <a:xfrm>
          <a:off x="0" y="0"/>
          <a:ext cx="0" cy="0"/>
          <a:chOff x="0" y="0"/>
          <a:chExt cx="0" cy="0"/>
        </a:xfrm>
      </p:grpSpPr>
      <p:grpSp>
        <p:nvGrpSpPr>
          <p:cNvPr id="127" name="Google Shape;127;p5"/>
          <p:cNvGrpSpPr/>
          <p:nvPr/>
        </p:nvGrpSpPr>
        <p:grpSpPr>
          <a:xfrm>
            <a:off x="15417317" y="-174476"/>
            <a:ext cx="6115050" cy="10467826"/>
            <a:chOff x="0" y="-47625"/>
            <a:chExt cx="1610548" cy="2756958"/>
          </a:xfrm>
        </p:grpSpPr>
        <p:sp>
          <p:nvSpPr>
            <p:cNvPr id="128" name="Google Shape;128;p5"/>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29" name="Google Shape;129;p5"/>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5"/>
          <p:cNvSpPr txBox="1"/>
          <p:nvPr/>
        </p:nvSpPr>
        <p:spPr>
          <a:xfrm>
            <a:off x="811505" y="1602947"/>
            <a:ext cx="11360100" cy="65241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7849" u="none" cap="none" strike="noStrike">
                <a:solidFill>
                  <a:srgbClr val="1A1A1A"/>
                </a:solidFill>
                <a:latin typeface="Arial"/>
                <a:ea typeface="Arial"/>
                <a:cs typeface="Arial"/>
                <a:sym typeface="Arial"/>
              </a:rPr>
              <a:t>Mark 1:17 NIV</a:t>
            </a:r>
            <a:endParaRPr sz="1200"/>
          </a:p>
          <a:p>
            <a:pPr indent="0" lvl="0" marL="0" marR="0" rtl="0" algn="ctr">
              <a:lnSpc>
                <a:spcPct val="110001"/>
              </a:lnSpc>
              <a:spcBef>
                <a:spcPts val="0"/>
              </a:spcBef>
              <a:spcAft>
                <a:spcPts val="0"/>
              </a:spcAft>
              <a:buNone/>
            </a:pPr>
            <a:r>
              <a:rPr b="0" i="0" lang="en-US" sz="7849" u="none" cap="none" strike="noStrike">
                <a:solidFill>
                  <a:srgbClr val="1A1A1A"/>
                </a:solidFill>
                <a:latin typeface="Arial"/>
                <a:ea typeface="Arial"/>
                <a:cs typeface="Arial"/>
                <a:sym typeface="Arial"/>
              </a:rPr>
              <a:t> </a:t>
            </a:r>
            <a:endParaRPr sz="1200"/>
          </a:p>
          <a:p>
            <a:pPr indent="0" lvl="0" marL="0" marR="0" rtl="0" algn="ctr">
              <a:lnSpc>
                <a:spcPct val="110001"/>
              </a:lnSpc>
              <a:spcBef>
                <a:spcPts val="0"/>
              </a:spcBef>
              <a:spcAft>
                <a:spcPts val="0"/>
              </a:spcAft>
              <a:buNone/>
            </a:pPr>
            <a:r>
              <a:rPr b="0" i="0" lang="en-US" sz="7849" u="none" cap="none" strike="noStrike">
                <a:solidFill>
                  <a:srgbClr val="1A1A1A"/>
                </a:solidFill>
                <a:latin typeface="Arial"/>
                <a:ea typeface="Arial"/>
                <a:cs typeface="Arial"/>
                <a:sym typeface="Arial"/>
              </a:rPr>
              <a:t>“Come, follow me,” Jesus said, “and I will send you out to fish for people.”</a:t>
            </a:r>
            <a:endParaRPr sz="1200"/>
          </a:p>
        </p:txBody>
      </p:sp>
      <p:grpSp>
        <p:nvGrpSpPr>
          <p:cNvPr id="131" name="Google Shape;131;p5"/>
          <p:cNvGrpSpPr/>
          <p:nvPr/>
        </p:nvGrpSpPr>
        <p:grpSpPr>
          <a:xfrm>
            <a:off x="0" y="-180826"/>
            <a:ext cx="191064" cy="10467826"/>
            <a:chOff x="0" y="-47625"/>
            <a:chExt cx="50321" cy="2756958"/>
          </a:xfrm>
        </p:grpSpPr>
        <p:sp>
          <p:nvSpPr>
            <p:cNvPr id="132" name="Google Shape;132;p5"/>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33" name="Google Shape;133;p5"/>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5"/>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38" name="Shape 138"/>
        <p:cNvGrpSpPr/>
        <p:nvPr/>
      </p:nvGrpSpPr>
      <p:grpSpPr>
        <a:xfrm>
          <a:off x="0" y="0"/>
          <a:ext cx="0" cy="0"/>
          <a:chOff x="0" y="0"/>
          <a:chExt cx="0" cy="0"/>
        </a:xfrm>
      </p:grpSpPr>
      <p:grpSp>
        <p:nvGrpSpPr>
          <p:cNvPr id="139" name="Google Shape;139;p6"/>
          <p:cNvGrpSpPr/>
          <p:nvPr/>
        </p:nvGrpSpPr>
        <p:grpSpPr>
          <a:xfrm>
            <a:off x="16274575" y="-180826"/>
            <a:ext cx="6115050" cy="10467826"/>
            <a:chOff x="0" y="-47625"/>
            <a:chExt cx="1610548" cy="2756958"/>
          </a:xfrm>
        </p:grpSpPr>
        <p:sp>
          <p:nvSpPr>
            <p:cNvPr id="140" name="Google Shape;140;p6"/>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41" name="Google Shape;141;p6"/>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6"/>
          <p:cNvSpPr txBox="1"/>
          <p:nvPr/>
        </p:nvSpPr>
        <p:spPr>
          <a:xfrm>
            <a:off x="1028700" y="1525100"/>
            <a:ext cx="12814500" cy="66096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5650" u="none" cap="none" strike="noStrike">
                <a:solidFill>
                  <a:srgbClr val="1A1A1A"/>
                </a:solidFill>
                <a:latin typeface="Arial"/>
                <a:ea typeface="Arial"/>
                <a:cs typeface="Arial"/>
                <a:sym typeface="Arial"/>
              </a:rPr>
              <a:t>Jesus doesn’t say, “Follow Me, and you’ll learn more about God,” but “Follow Me, and I will make you into someone who draws others to God.”</a:t>
            </a:r>
            <a:endParaRPr sz="1800"/>
          </a:p>
          <a:p>
            <a:pPr indent="0" lvl="0" marL="0" marR="0" rtl="0" algn="ctr">
              <a:lnSpc>
                <a:spcPct val="110000"/>
              </a:lnSpc>
              <a:spcBef>
                <a:spcPts val="0"/>
              </a:spcBef>
              <a:spcAft>
                <a:spcPts val="0"/>
              </a:spcAft>
              <a:buNone/>
            </a:pPr>
            <a:r>
              <a:t/>
            </a:r>
            <a:endParaRPr b="0" i="0" sz="5650" u="none" cap="none" strike="noStrike">
              <a:solidFill>
                <a:srgbClr val="1A1A1A"/>
              </a:solidFill>
              <a:latin typeface="Arial"/>
              <a:ea typeface="Arial"/>
              <a:cs typeface="Arial"/>
              <a:sym typeface="Arial"/>
            </a:endParaRPr>
          </a:p>
          <a:p>
            <a:pPr indent="0" lvl="0" marL="0" marR="0" rtl="0" algn="ctr">
              <a:lnSpc>
                <a:spcPct val="110000"/>
              </a:lnSpc>
              <a:spcBef>
                <a:spcPts val="0"/>
              </a:spcBef>
              <a:spcAft>
                <a:spcPts val="0"/>
              </a:spcAft>
              <a:buNone/>
            </a:pPr>
            <a:r>
              <a:rPr b="0" i="0" lang="en-US" sz="5650" u="none" cap="none" strike="noStrike">
                <a:solidFill>
                  <a:srgbClr val="1A1A1A"/>
                </a:solidFill>
                <a:latin typeface="Arial"/>
                <a:ea typeface="Arial"/>
                <a:cs typeface="Arial"/>
                <a:sym typeface="Arial"/>
              </a:rPr>
              <a:t>Discipleship begins with relationship, but it leads to mission</a:t>
            </a:r>
            <a:endParaRPr sz="1800"/>
          </a:p>
        </p:txBody>
      </p:sp>
      <p:grpSp>
        <p:nvGrpSpPr>
          <p:cNvPr id="143" name="Google Shape;143;p6"/>
          <p:cNvGrpSpPr/>
          <p:nvPr/>
        </p:nvGrpSpPr>
        <p:grpSpPr>
          <a:xfrm>
            <a:off x="0" y="-180826"/>
            <a:ext cx="191064" cy="10467826"/>
            <a:chOff x="0" y="-47625"/>
            <a:chExt cx="50321" cy="2756958"/>
          </a:xfrm>
        </p:grpSpPr>
        <p:sp>
          <p:nvSpPr>
            <p:cNvPr id="144" name="Google Shape;144;p6"/>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45" name="Google Shape;145;p6"/>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6"/>
          <p:cNvSpPr/>
          <p:nvPr/>
        </p:nvSpPr>
        <p:spPr>
          <a:xfrm>
            <a:off x="14169835"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50" name="Shape 150"/>
        <p:cNvGrpSpPr/>
        <p:nvPr/>
      </p:nvGrpSpPr>
      <p:grpSpPr>
        <a:xfrm>
          <a:off x="0" y="0"/>
          <a:ext cx="0" cy="0"/>
          <a:chOff x="0" y="0"/>
          <a:chExt cx="0" cy="0"/>
        </a:xfrm>
      </p:grpSpPr>
      <p:grpSp>
        <p:nvGrpSpPr>
          <p:cNvPr id="151" name="Google Shape;151;p7"/>
          <p:cNvGrpSpPr/>
          <p:nvPr/>
        </p:nvGrpSpPr>
        <p:grpSpPr>
          <a:xfrm>
            <a:off x="15417317" y="-174476"/>
            <a:ext cx="6115050" cy="10467826"/>
            <a:chOff x="0" y="-47625"/>
            <a:chExt cx="1610548" cy="2756958"/>
          </a:xfrm>
        </p:grpSpPr>
        <p:sp>
          <p:nvSpPr>
            <p:cNvPr id="152" name="Google Shape;152;p7"/>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53" name="Google Shape;153;p7"/>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4" name="Google Shape;154;p7"/>
          <p:cNvSpPr txBox="1"/>
          <p:nvPr/>
        </p:nvSpPr>
        <p:spPr>
          <a:xfrm>
            <a:off x="2281090" y="3069172"/>
            <a:ext cx="8344443" cy="3989684"/>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14148" u="none" cap="none" strike="noStrike">
                <a:solidFill>
                  <a:srgbClr val="1A1A1A"/>
                </a:solidFill>
                <a:latin typeface="Arial"/>
                <a:ea typeface="Arial"/>
                <a:cs typeface="Arial"/>
                <a:sym typeface="Arial"/>
              </a:rPr>
              <a:t>How To Fish</a:t>
            </a:r>
            <a:endParaRPr/>
          </a:p>
        </p:txBody>
      </p:sp>
      <p:grpSp>
        <p:nvGrpSpPr>
          <p:cNvPr id="155" name="Google Shape;155;p7"/>
          <p:cNvGrpSpPr/>
          <p:nvPr/>
        </p:nvGrpSpPr>
        <p:grpSpPr>
          <a:xfrm>
            <a:off x="0" y="-180826"/>
            <a:ext cx="191064" cy="10467826"/>
            <a:chOff x="0" y="-47625"/>
            <a:chExt cx="50321" cy="2756958"/>
          </a:xfrm>
        </p:grpSpPr>
        <p:sp>
          <p:nvSpPr>
            <p:cNvPr id="156" name="Google Shape;156;p7"/>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57" name="Google Shape;157;p7"/>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7"/>
          <p:cNvSpPr/>
          <p:nvPr/>
        </p:nvSpPr>
        <p:spPr>
          <a:xfrm>
            <a:off x="12715558" y="66675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62" name="Shape 162"/>
        <p:cNvGrpSpPr/>
        <p:nvPr/>
      </p:nvGrpSpPr>
      <p:grpSpPr>
        <a:xfrm>
          <a:off x="0" y="0"/>
          <a:ext cx="0" cy="0"/>
          <a:chOff x="0" y="0"/>
          <a:chExt cx="0" cy="0"/>
        </a:xfrm>
      </p:grpSpPr>
      <p:grpSp>
        <p:nvGrpSpPr>
          <p:cNvPr id="163" name="Google Shape;163;p8"/>
          <p:cNvGrpSpPr/>
          <p:nvPr/>
        </p:nvGrpSpPr>
        <p:grpSpPr>
          <a:xfrm>
            <a:off x="16544608" y="-174476"/>
            <a:ext cx="6115050" cy="10467826"/>
            <a:chOff x="0" y="-47625"/>
            <a:chExt cx="1610548" cy="2756958"/>
          </a:xfrm>
        </p:grpSpPr>
        <p:sp>
          <p:nvSpPr>
            <p:cNvPr id="164" name="Google Shape;164;p8"/>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65" name="Google Shape;165;p8"/>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8"/>
          <p:cNvSpPr txBox="1"/>
          <p:nvPr/>
        </p:nvSpPr>
        <p:spPr>
          <a:xfrm>
            <a:off x="861858" y="946988"/>
            <a:ext cx="12606600" cy="8679600"/>
          </a:xfrm>
          <a:prstGeom prst="rect">
            <a:avLst/>
          </a:prstGeom>
          <a:noFill/>
          <a:ln>
            <a:noFill/>
          </a:ln>
        </p:spPr>
        <p:txBody>
          <a:bodyPr anchorCtr="0" anchor="t" bIns="0" lIns="0" spcFirstLastPara="1" rIns="0" wrap="square" tIns="0">
            <a:spAutoFit/>
          </a:bodyPr>
          <a:lstStyle/>
          <a:p>
            <a:pPr indent="0" lvl="0" marL="0" marR="0" rtl="0" algn="just">
              <a:lnSpc>
                <a:spcPct val="110002"/>
              </a:lnSpc>
              <a:spcBef>
                <a:spcPts val="0"/>
              </a:spcBef>
              <a:spcAft>
                <a:spcPts val="0"/>
              </a:spcAft>
              <a:buNone/>
            </a:pPr>
            <a:r>
              <a:rPr b="0" i="0" lang="en-US" sz="4699" u="none" cap="none" strike="noStrike">
                <a:solidFill>
                  <a:srgbClr val="1A1A1A"/>
                </a:solidFill>
                <a:latin typeface="Arial"/>
                <a:ea typeface="Arial"/>
                <a:cs typeface="Arial"/>
                <a:sym typeface="Arial"/>
              </a:rPr>
              <a:t>Fishing is not accidental — it requires planning, patience, and persistence.</a:t>
            </a:r>
            <a:endParaRPr/>
          </a:p>
          <a:p>
            <a:pPr indent="0" lvl="0" marL="0" marR="0" rtl="0" algn="just">
              <a:lnSpc>
                <a:spcPct val="110002"/>
              </a:lnSpc>
              <a:spcBef>
                <a:spcPts val="0"/>
              </a:spcBef>
              <a:spcAft>
                <a:spcPts val="0"/>
              </a:spcAft>
              <a:buNone/>
            </a:pPr>
            <a:r>
              <a:rPr b="0" i="0" lang="en-US" sz="4699" u="none" cap="none" strike="noStrike">
                <a:solidFill>
                  <a:srgbClr val="1A1A1A"/>
                </a:solidFill>
                <a:latin typeface="Arial"/>
                <a:ea typeface="Arial"/>
                <a:cs typeface="Arial"/>
                <a:sym typeface="Arial"/>
              </a:rPr>
              <a:t>Likewise, disciple-making requires:</a:t>
            </a:r>
            <a:endParaRPr/>
          </a:p>
          <a:p>
            <a:pPr indent="0" lvl="0" marL="0" marR="0" rtl="0" algn="just">
              <a:lnSpc>
                <a:spcPct val="110002"/>
              </a:lnSpc>
              <a:spcBef>
                <a:spcPts val="0"/>
              </a:spcBef>
              <a:spcAft>
                <a:spcPts val="0"/>
              </a:spcAft>
              <a:buNone/>
            </a:pPr>
            <a:r>
              <a:t/>
            </a:r>
            <a:endParaRPr b="0" i="0" sz="4699" u="none" cap="none" strike="noStrike">
              <a:solidFill>
                <a:srgbClr val="1A1A1A"/>
              </a:solidFill>
              <a:latin typeface="Arial"/>
              <a:ea typeface="Arial"/>
              <a:cs typeface="Arial"/>
              <a:sym typeface="Arial"/>
            </a:endParaRPr>
          </a:p>
          <a:p>
            <a:pPr indent="-507364" lvl="1" marL="1014727" marR="0" rtl="0" algn="just">
              <a:lnSpc>
                <a:spcPct val="110002"/>
              </a:lnSpc>
              <a:spcBef>
                <a:spcPts val="0"/>
              </a:spcBef>
              <a:spcAft>
                <a:spcPts val="0"/>
              </a:spcAft>
              <a:buClr>
                <a:srgbClr val="1A1A1A"/>
              </a:buClr>
              <a:buSzPts val="4699"/>
              <a:buFont typeface="Arial"/>
              <a:buChar char="•"/>
            </a:pPr>
            <a:r>
              <a:rPr b="0" i="0" lang="en-US" sz="4699" u="none" cap="none" strike="noStrike">
                <a:solidFill>
                  <a:srgbClr val="1A1A1A"/>
                </a:solidFill>
                <a:latin typeface="Arial"/>
                <a:ea typeface="Arial"/>
                <a:cs typeface="Arial"/>
                <a:sym typeface="Arial"/>
              </a:rPr>
              <a:t>Casting the net → sharing the Gospel broadly.</a:t>
            </a:r>
            <a:endParaRPr/>
          </a:p>
          <a:p>
            <a:pPr indent="-507364" lvl="1" marL="1014727" marR="0" rtl="0" algn="just">
              <a:lnSpc>
                <a:spcPct val="110002"/>
              </a:lnSpc>
              <a:spcBef>
                <a:spcPts val="0"/>
              </a:spcBef>
              <a:spcAft>
                <a:spcPts val="0"/>
              </a:spcAft>
              <a:buClr>
                <a:srgbClr val="1A1A1A"/>
              </a:buClr>
              <a:buSzPts val="4699"/>
              <a:buFont typeface="Arial"/>
              <a:buChar char="•"/>
            </a:pPr>
            <a:r>
              <a:rPr b="0" i="0" lang="en-US" sz="4699" u="none" cap="none" strike="noStrike">
                <a:solidFill>
                  <a:srgbClr val="1A1A1A"/>
                </a:solidFill>
                <a:latin typeface="Arial"/>
                <a:ea typeface="Arial"/>
                <a:cs typeface="Arial"/>
                <a:sym typeface="Arial"/>
              </a:rPr>
              <a:t>Using the right bait → connecting with people where they are</a:t>
            </a:r>
            <a:endParaRPr/>
          </a:p>
          <a:p>
            <a:pPr indent="-507364" lvl="1" marL="1014727" marR="0" rtl="0" algn="just">
              <a:lnSpc>
                <a:spcPct val="110002"/>
              </a:lnSpc>
              <a:spcBef>
                <a:spcPts val="0"/>
              </a:spcBef>
              <a:spcAft>
                <a:spcPts val="0"/>
              </a:spcAft>
              <a:buClr>
                <a:srgbClr val="1A1A1A"/>
              </a:buClr>
              <a:buSzPts val="4699"/>
              <a:buFont typeface="Arial"/>
              <a:buChar char="•"/>
            </a:pPr>
            <a:r>
              <a:rPr b="0" i="0" lang="en-US" sz="4699" u="none" cap="none" strike="noStrike">
                <a:solidFill>
                  <a:srgbClr val="1A1A1A"/>
                </a:solidFill>
                <a:latin typeface="Arial"/>
                <a:ea typeface="Arial"/>
                <a:cs typeface="Arial"/>
                <a:sym typeface="Arial"/>
              </a:rPr>
              <a:t>Pulling the net in → walking with people toward maturity in Christ, not just a decision.</a:t>
            </a:r>
            <a:endParaRPr/>
          </a:p>
        </p:txBody>
      </p:sp>
      <p:grpSp>
        <p:nvGrpSpPr>
          <p:cNvPr id="167" name="Google Shape;167;p8"/>
          <p:cNvGrpSpPr/>
          <p:nvPr/>
        </p:nvGrpSpPr>
        <p:grpSpPr>
          <a:xfrm>
            <a:off x="0" y="-180826"/>
            <a:ext cx="191064" cy="10467826"/>
            <a:chOff x="0" y="-47625"/>
            <a:chExt cx="50321" cy="2756958"/>
          </a:xfrm>
        </p:grpSpPr>
        <p:sp>
          <p:nvSpPr>
            <p:cNvPr id="168" name="Google Shape;168;p8"/>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69" name="Google Shape;169;p8"/>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8"/>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74" name="Shape 174"/>
        <p:cNvGrpSpPr/>
        <p:nvPr/>
      </p:nvGrpSpPr>
      <p:grpSpPr>
        <a:xfrm>
          <a:off x="0" y="0"/>
          <a:ext cx="0" cy="0"/>
          <a:chOff x="0" y="0"/>
          <a:chExt cx="0" cy="0"/>
        </a:xfrm>
      </p:grpSpPr>
      <p:grpSp>
        <p:nvGrpSpPr>
          <p:cNvPr id="175" name="Google Shape;175;p9"/>
          <p:cNvGrpSpPr/>
          <p:nvPr/>
        </p:nvGrpSpPr>
        <p:grpSpPr>
          <a:xfrm>
            <a:off x="16544608" y="-174476"/>
            <a:ext cx="6115050" cy="10467826"/>
            <a:chOff x="0" y="-47625"/>
            <a:chExt cx="1610548" cy="2756958"/>
          </a:xfrm>
        </p:grpSpPr>
        <p:sp>
          <p:nvSpPr>
            <p:cNvPr id="176" name="Google Shape;176;p9"/>
            <p:cNvSpPr/>
            <p:nvPr/>
          </p:nvSpPr>
          <p:spPr>
            <a:xfrm>
              <a:off x="0" y="0"/>
              <a:ext cx="1610548" cy="2709333"/>
            </a:xfrm>
            <a:custGeom>
              <a:rect b="b" l="l" r="r" t="t"/>
              <a:pathLst>
                <a:path extrusionOk="0" h="2709333" w="1610548">
                  <a:moveTo>
                    <a:pt x="0" y="0"/>
                  </a:moveTo>
                  <a:lnTo>
                    <a:pt x="1610548" y="0"/>
                  </a:lnTo>
                  <a:lnTo>
                    <a:pt x="1610548" y="2709333"/>
                  </a:lnTo>
                  <a:lnTo>
                    <a:pt x="0" y="2709333"/>
                  </a:lnTo>
                  <a:close/>
                </a:path>
              </a:pathLst>
            </a:custGeom>
            <a:solidFill>
              <a:srgbClr val="1A1A1A"/>
            </a:solidFill>
            <a:ln>
              <a:noFill/>
            </a:ln>
          </p:spPr>
        </p:sp>
        <p:sp>
          <p:nvSpPr>
            <p:cNvPr id="177" name="Google Shape;177;p9"/>
            <p:cNvSpPr txBox="1"/>
            <p:nvPr/>
          </p:nvSpPr>
          <p:spPr>
            <a:xfrm>
              <a:off x="0" y="-47625"/>
              <a:ext cx="16105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9"/>
          <p:cNvSpPr txBox="1"/>
          <p:nvPr/>
        </p:nvSpPr>
        <p:spPr>
          <a:xfrm>
            <a:off x="1028700" y="1365885"/>
            <a:ext cx="12606600" cy="7765800"/>
          </a:xfrm>
          <a:prstGeom prst="rect">
            <a:avLst/>
          </a:prstGeom>
          <a:noFill/>
          <a:ln>
            <a:noFill/>
          </a:ln>
        </p:spPr>
        <p:txBody>
          <a:bodyPr anchorCtr="0" anchor="t" bIns="0" lIns="0" spcFirstLastPara="1" rIns="0" wrap="square" tIns="0">
            <a:spAutoFit/>
          </a:bodyPr>
          <a:lstStyle/>
          <a:p>
            <a:pPr indent="0" lvl="0" marL="0" marR="0" rtl="0" algn="just">
              <a:lnSpc>
                <a:spcPct val="110001"/>
              </a:lnSpc>
              <a:spcBef>
                <a:spcPts val="0"/>
              </a:spcBef>
              <a:spcAft>
                <a:spcPts val="0"/>
              </a:spcAft>
              <a:buNone/>
            </a:pPr>
            <a:r>
              <a:rPr b="0" i="0" lang="en-US" sz="5799" u="none" cap="none" strike="noStrike">
                <a:solidFill>
                  <a:srgbClr val="1A1A1A"/>
                </a:solidFill>
                <a:latin typeface="Arial"/>
                <a:ea typeface="Arial"/>
                <a:cs typeface="Arial"/>
                <a:sym typeface="Arial"/>
              </a:rPr>
              <a:t>Our issue:</a:t>
            </a:r>
            <a:endParaRPr sz="1800"/>
          </a:p>
          <a:p>
            <a:pPr indent="0" lvl="0" marL="0" marR="0" rtl="0" algn="just">
              <a:lnSpc>
                <a:spcPct val="110001"/>
              </a:lnSpc>
              <a:spcBef>
                <a:spcPts val="0"/>
              </a:spcBef>
              <a:spcAft>
                <a:spcPts val="0"/>
              </a:spcAft>
              <a:buNone/>
            </a:pPr>
            <a:r>
              <a:rPr b="0" i="0" lang="en-US" sz="5799" u="none" cap="none" strike="noStrike">
                <a:solidFill>
                  <a:srgbClr val="1A1A1A"/>
                </a:solidFill>
                <a:latin typeface="Arial"/>
                <a:ea typeface="Arial"/>
                <a:cs typeface="Arial"/>
                <a:sym typeface="Arial"/>
              </a:rPr>
              <a:t>Ready made fish (aquarium/pet store)</a:t>
            </a:r>
            <a:endParaRPr sz="1800"/>
          </a:p>
          <a:p>
            <a:pPr indent="0" lvl="0" marL="0" marR="0" rtl="0" algn="just">
              <a:lnSpc>
                <a:spcPct val="110001"/>
              </a:lnSpc>
              <a:spcBef>
                <a:spcPts val="0"/>
              </a:spcBef>
              <a:spcAft>
                <a:spcPts val="0"/>
              </a:spcAft>
              <a:buNone/>
            </a:pPr>
            <a:r>
              <a:rPr b="0" i="0" lang="en-US" sz="5799" u="none" cap="none" strike="noStrike">
                <a:solidFill>
                  <a:srgbClr val="1A1A1A"/>
                </a:solidFill>
                <a:latin typeface="Arial"/>
                <a:ea typeface="Arial"/>
                <a:cs typeface="Arial"/>
                <a:sym typeface="Arial"/>
              </a:rPr>
              <a:t>Going to where the fish are</a:t>
            </a:r>
            <a:endParaRPr sz="1800"/>
          </a:p>
          <a:p>
            <a:pPr indent="0" lvl="0" marL="0" marR="0" rtl="0" algn="just">
              <a:lnSpc>
                <a:spcPct val="110001"/>
              </a:lnSpc>
              <a:spcBef>
                <a:spcPts val="0"/>
              </a:spcBef>
              <a:spcAft>
                <a:spcPts val="0"/>
              </a:spcAft>
              <a:buNone/>
            </a:pPr>
            <a:r>
              <a:t/>
            </a:r>
            <a:endParaRPr b="0" i="0" sz="5799" u="none" cap="none" strike="noStrike">
              <a:solidFill>
                <a:srgbClr val="1A1A1A"/>
              </a:solidFill>
              <a:latin typeface="Arial"/>
              <a:ea typeface="Arial"/>
              <a:cs typeface="Arial"/>
              <a:sym typeface="Arial"/>
            </a:endParaRPr>
          </a:p>
          <a:p>
            <a:pPr indent="-608327" lvl="1" marL="1165854" marR="0" rtl="0" algn="just">
              <a:lnSpc>
                <a:spcPct val="110001"/>
              </a:lnSpc>
              <a:spcBef>
                <a:spcPts val="0"/>
              </a:spcBef>
              <a:spcAft>
                <a:spcPts val="0"/>
              </a:spcAft>
              <a:buClr>
                <a:srgbClr val="1A1A1A"/>
              </a:buClr>
              <a:buSzPts val="5799"/>
              <a:buFont typeface="Arial"/>
              <a:buChar char="•"/>
            </a:pPr>
            <a:r>
              <a:rPr b="0" i="0" lang="en-US" sz="5799" u="none" cap="none" strike="noStrike">
                <a:solidFill>
                  <a:srgbClr val="1A1A1A"/>
                </a:solidFill>
                <a:latin typeface="Arial"/>
                <a:ea typeface="Arial"/>
                <a:cs typeface="Arial"/>
                <a:sym typeface="Arial"/>
              </a:rPr>
              <a:t>Going where it uncomfortable</a:t>
            </a:r>
            <a:endParaRPr sz="1800"/>
          </a:p>
          <a:p>
            <a:pPr indent="-608327" lvl="1" marL="1165854" marR="0" rtl="0" algn="just">
              <a:lnSpc>
                <a:spcPct val="110001"/>
              </a:lnSpc>
              <a:spcBef>
                <a:spcPts val="0"/>
              </a:spcBef>
              <a:spcAft>
                <a:spcPts val="0"/>
              </a:spcAft>
              <a:buClr>
                <a:srgbClr val="1A1A1A"/>
              </a:buClr>
              <a:buSzPts val="5799"/>
              <a:buFont typeface="Arial"/>
              <a:buChar char="•"/>
            </a:pPr>
            <a:r>
              <a:rPr b="0" i="0" lang="en-US" sz="5799" u="none" cap="none" strike="noStrike">
                <a:solidFill>
                  <a:srgbClr val="1A1A1A"/>
                </a:solidFill>
                <a:latin typeface="Arial"/>
                <a:ea typeface="Arial"/>
                <a:cs typeface="Arial"/>
                <a:sym typeface="Arial"/>
              </a:rPr>
              <a:t>Doing what is uncomfortable</a:t>
            </a:r>
            <a:endParaRPr sz="1800"/>
          </a:p>
          <a:p>
            <a:pPr indent="-608327" lvl="1" marL="1165854" marR="0" rtl="0" algn="just">
              <a:lnSpc>
                <a:spcPct val="110001"/>
              </a:lnSpc>
              <a:spcBef>
                <a:spcPts val="0"/>
              </a:spcBef>
              <a:spcAft>
                <a:spcPts val="0"/>
              </a:spcAft>
              <a:buClr>
                <a:srgbClr val="1A1A1A"/>
              </a:buClr>
              <a:buSzPts val="5799"/>
              <a:buFont typeface="Arial"/>
              <a:buChar char="•"/>
            </a:pPr>
            <a:r>
              <a:rPr b="0" i="0" lang="en-US" sz="5799" u="none" cap="none" strike="noStrike">
                <a:solidFill>
                  <a:srgbClr val="1A1A1A"/>
                </a:solidFill>
                <a:latin typeface="Arial"/>
                <a:ea typeface="Arial"/>
                <a:cs typeface="Arial"/>
                <a:sym typeface="Arial"/>
              </a:rPr>
              <a:t>Equipping yourself with what you need, not just what you have</a:t>
            </a:r>
            <a:endParaRPr sz="1800"/>
          </a:p>
        </p:txBody>
      </p:sp>
      <p:grpSp>
        <p:nvGrpSpPr>
          <p:cNvPr id="179" name="Google Shape;179;p9"/>
          <p:cNvGrpSpPr/>
          <p:nvPr/>
        </p:nvGrpSpPr>
        <p:grpSpPr>
          <a:xfrm>
            <a:off x="0" y="-180826"/>
            <a:ext cx="191064" cy="10467826"/>
            <a:chOff x="0" y="-47625"/>
            <a:chExt cx="50321" cy="2756958"/>
          </a:xfrm>
        </p:grpSpPr>
        <p:sp>
          <p:nvSpPr>
            <p:cNvPr id="180" name="Google Shape;180;p9"/>
            <p:cNvSpPr/>
            <p:nvPr/>
          </p:nvSpPr>
          <p:spPr>
            <a:xfrm>
              <a:off x="0" y="0"/>
              <a:ext cx="50321" cy="2709333"/>
            </a:xfrm>
            <a:custGeom>
              <a:rect b="b" l="l" r="r" t="t"/>
              <a:pathLst>
                <a:path extrusionOk="0" h="2709333" w="50321">
                  <a:moveTo>
                    <a:pt x="0" y="0"/>
                  </a:moveTo>
                  <a:lnTo>
                    <a:pt x="50321" y="0"/>
                  </a:lnTo>
                  <a:lnTo>
                    <a:pt x="50321" y="2709333"/>
                  </a:lnTo>
                  <a:lnTo>
                    <a:pt x="0" y="2709333"/>
                  </a:lnTo>
                  <a:close/>
                </a:path>
              </a:pathLst>
            </a:custGeom>
            <a:solidFill>
              <a:srgbClr val="1A1A1A"/>
            </a:solidFill>
            <a:ln>
              <a:noFill/>
            </a:ln>
          </p:spPr>
        </p:sp>
        <p:sp>
          <p:nvSpPr>
            <p:cNvPr id="181" name="Google Shape;181;p9"/>
            <p:cNvSpPr txBox="1"/>
            <p:nvPr/>
          </p:nvSpPr>
          <p:spPr>
            <a:xfrm>
              <a:off x="0" y="-47625"/>
              <a:ext cx="5032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9"/>
          <p:cNvSpPr/>
          <p:nvPr/>
        </p:nvSpPr>
        <p:spPr>
          <a:xfrm>
            <a:off x="14139218" y="660400"/>
            <a:ext cx="6886575" cy="8966200"/>
          </a:xfrm>
          <a:custGeom>
            <a:rect b="b" l="l" r="r" t="t"/>
            <a:pathLst>
              <a:path extrusionOk="0" h="2013248" w="1546294">
                <a:moveTo>
                  <a:pt x="0" y="0"/>
                </a:moveTo>
                <a:lnTo>
                  <a:pt x="1546294" y="0"/>
                </a:lnTo>
                <a:lnTo>
                  <a:pt x="1546294" y="2013248"/>
                </a:lnTo>
                <a:lnTo>
                  <a:pt x="0" y="2013248"/>
                </a:lnTo>
                <a:close/>
              </a:path>
            </a:pathLst>
          </a:custGeom>
          <a:blipFill rotWithShape="1">
            <a:blip r:embed="rId3">
              <a:alphaModFix/>
            </a:blip>
            <a:stretch>
              <a:fillRect b="-198" l="0" r="0" t="-198"/>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