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3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ype="http://schemas.openxmlformats.org/officeDocument/2006/relationships/presProps" Target="presProps.xml"/>  <Relationship Id="rId27" Type="http://schemas.openxmlformats.org/officeDocument/2006/relationships/viewProps" Target="viewProps.xml"/>  <Relationship Id="rId28" Type="http://schemas.openxmlformats.org/officeDocument/2006/relationships/theme" Target="theme/theme1.xml"/>  <Relationship Id="rId29" Type="http://schemas.openxmlformats.org/officeDocument/2006/relationships/tableStyles" Target="tableStyles.xml"/>  <Relationship Id="rId3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0abdc07-100b-47de-8b0c-046f6761a39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deb892e-f0e1-4186-8ff2-2d9c89c19ea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3d8778a-ff81-47c2-b33c-223a5c6f851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60cf539-3e39-4fa6-bf90-cbf23dd6511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10ca550-674f-4087-940b-973baa62f3f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fe1ad8-d1ad-49d1-9969-21d2935afb4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6b6ca4-195a-4fd8-9fee-993330e011c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562de40-9986-4110-8ed2-239de8054bf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4922b6f-6063-4d34-810d-4ca9c3c61c7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a4b74a3-8fb9-420d-bc58-94fe649aab7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3147a0a-4097-40c0-bd2a-de0ee05091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3ef8c8-46c2-4137-a4dc-cb1c126e552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b558a4-54b6-43b1-b937-60fbef5c34f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ace84e3-2c55-4829-961f-088ccedd5b7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81c1fb-24df-47f8-af6a-2fbdcd4d5dd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83bb2a-f81a-4a0e-a918-af013ecf220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99bc62d-a5da-4e67-9c44-2221ebc6c20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651249-6fe9-4a51-9ff1-a5fd4a182cd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e613437-4802-4090-91da-e21b4aca96e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6ff28aa-0f70-41cb-ac41-9006c4396b3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4560de4-e1eb-486b-b33d-fad4b2e96bb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20d24d-2558-41f4-988e-1a8c443e4ef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ab5b3f6-320e-4f84-b3d6-0798773ecb5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912b874-6679-42de-9518-a1d65f22bd1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2025-10-25T20:35:38.217Z</dcterms:created>
  <dcterms:modified xsi:type="dcterms:W3CDTF">2025-10-25T20:35:38.217Z</dcterms:modified>
</cp:coreProperties>
</file>