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85" r:id="rId3"/>
    <p:sldId id="286" r:id="rId4"/>
    <p:sldId id="287" r:id="rId5"/>
    <p:sldId id="288" r:id="rId6"/>
    <p:sldId id="289" r:id="rId7"/>
    <p:sldId id="290" r:id="rId8"/>
    <p:sldId id="291" r:id="rId9"/>
    <p:sldId id="292" r:id="rId10"/>
    <p:sldId id="293" r:id="rId11"/>
    <p:sldId id="294" r:id="rId12"/>
    <p:sldId id="295" r:id="rId13"/>
    <p:sldId id="258" r:id="rId14"/>
    <p:sldId id="259" r:id="rId15"/>
    <p:sldId id="260" r:id="rId16"/>
    <p:sldId id="261" r:id="rId17"/>
    <p:sldId id="262" r:id="rId18"/>
    <p:sldId id="263" r:id="rId19"/>
    <p:sldId id="296" r:id="rId20"/>
    <p:sldId id="264" r:id="rId21"/>
    <p:sldId id="265" r:id="rId22"/>
    <p:sldId id="266" r:id="rId23"/>
    <p:sldId id="267" r:id="rId24"/>
    <p:sldId id="268" r:id="rId25"/>
    <p:sldId id="269" r:id="rId26"/>
    <p:sldId id="270" r:id="rId27"/>
    <p:sldId id="271" r:id="rId28"/>
    <p:sldId id="272" r:id="rId29"/>
    <p:sldId id="273" r:id="rId30"/>
    <p:sldId id="274" r:id="rId31"/>
    <p:sldId id="275" r:id="rId32"/>
    <p:sldId id="276" r:id="rId33"/>
    <p:sldId id="277" r:id="rId34"/>
    <p:sldId id="278" r:id="rId35"/>
    <p:sldId id="279" r:id="rId36"/>
    <p:sldId id="280" r:id="rId37"/>
    <p:sldId id="281" r:id="rId38"/>
    <p:sldId id="282" r:id="rId39"/>
    <p:sldId id="283" r:id="rId40"/>
    <p:sldId id="284" r:id="rId41"/>
    <p:sldId id="297" r:id="rId42"/>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841499" y="1339850"/>
            <a:ext cx="8509000" cy="2660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9426">
                <a:solidFill>
                  <a:srgbClr val="EC3B21"/>
                </a:solidFill>
              </a:defRPr>
            </a:lvl1pPr>
          </a:lstStyle>
          <a:p>
            <a:pPr algn="ctr"/>
            <a:endParaRPr/>
          </a:p>
        </p:txBody>
      </p:sp>
      <p:sp>
        <p:nvSpPr>
          <p:cNvPr id="3" name="New Shape"/>
          <p:cNvSpPr>
            <a:spLocks noGrp="1"/>
          </p:cNvSpPr>
          <p:nvPr>
            <p:ph type="body" idx="1"/>
          </p:nvPr>
        </p:nvSpPr>
        <p:spPr>
          <a:xfrm>
            <a:off x="1841499" y="4070350"/>
            <a:ext cx="8509000" cy="641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00">
                <a:solidFill>
                  <a:srgbClr val="9ECFEB"/>
                </a:solidFill>
              </a:defRPr>
            </a:lvl1pPr>
          </a:lstStyle>
          <a:p>
            <a:pPr algn="ctr"/>
            <a:endParaRPr/>
          </a:p>
        </p:txBody>
      </p:sp>
      <p:sp>
        <p:nvSpPr>
          <p:cNvPr id="4" name="New Shape"/>
          <p:cNvSpPr>
            <a:spLocks noGrp="1"/>
          </p:cNvSpPr>
          <p:nvPr>
            <p:ph type="body" idx="2"/>
          </p:nvPr>
        </p:nvSpPr>
        <p:spPr>
          <a:xfrm>
            <a:off x="2889250" y="4972050"/>
            <a:ext cx="6413500" cy="520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2426">
                <a:solidFill>
                  <a:srgbClr val="9ECFEB"/>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0.xml"/></Relationships>
</file>

<file path=ppt/slides/_rels/slide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1.xml"/></Relationships>
</file>

<file path=ppt/slides/_rels/slide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3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1.xml"/></Relationships>
</file>

<file path=ppt/slides/_rels/slide4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4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841499" y="1339850"/>
            <a:ext cx="8509000" cy="2660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9426">
                <a:solidFill>
                  <a:srgbClr val="EC3B21"/>
                </a:solidFill>
              </a:defRPr>
            </a:lvl1pPr>
          </a:lstStyle>
          <a:p>
            <a:pPr algn="ctr"/>
            <a:r>
              <a:rPr sz="4800" b="1" dirty="0">
                <a:solidFill>
                  <a:srgbClr val="EC3B21"/>
                </a:solidFill>
              </a:rPr>
              <a:t>The Joy of the LORD!</a:t>
            </a:r>
            <a:endParaRPr lang="en-CA" sz="4800" b="1" dirty="0">
              <a:solidFill>
                <a:srgbClr val="EC3B21"/>
              </a:solidFill>
            </a:endParaRPr>
          </a:p>
          <a:p>
            <a:pPr algn="ctr"/>
            <a:r>
              <a:rPr sz="4800" b="1" dirty="0">
                <a:solidFill>
                  <a:srgbClr val="EC3B21"/>
                </a:solidFill>
              </a:rPr>
              <a:t>Be Transformed!</a:t>
            </a:r>
          </a:p>
        </p:txBody>
      </p:sp>
      <p:sp>
        <p:nvSpPr>
          <p:cNvPr id="3" name="New Shape"/>
          <p:cNvSpPr>
            <a:spLocks noGrp="1"/>
          </p:cNvSpPr>
          <p:nvPr>
            <p:ph type="body" idx="1"/>
          </p:nvPr>
        </p:nvSpPr>
        <p:spPr>
          <a:xfrm>
            <a:off x="1841499" y="4070350"/>
            <a:ext cx="8509000" cy="641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00">
                <a:solidFill>
                  <a:srgbClr val="9ECFEB"/>
                </a:solidFill>
              </a:defRPr>
            </a:lvl1pPr>
          </a:lstStyle>
          <a:p>
            <a:pPr algn="ctr"/>
            <a:r>
              <a:rPr sz="3500" b="0">
                <a:solidFill>
                  <a:srgbClr val="9ECFEB"/>
                </a:solidFill>
              </a:rPr>
              <a:t>The Feast of Trumpets</a:t>
            </a:r>
          </a:p>
        </p:txBody>
      </p:sp>
      <p:sp>
        <p:nvSpPr>
          <p:cNvPr id="4" name="New Shape"/>
          <p:cNvSpPr>
            <a:spLocks noGrp="1"/>
          </p:cNvSpPr>
          <p:nvPr>
            <p:ph type="body" idx="2"/>
          </p:nvPr>
        </p:nvSpPr>
        <p:spPr>
          <a:xfrm>
            <a:off x="2889250" y="4972050"/>
            <a:ext cx="6413500" cy="520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2426">
                <a:solidFill>
                  <a:srgbClr val="9ECFEB"/>
                </a:solidFill>
              </a:defRPr>
            </a:lvl1pPr>
          </a:lstStyle>
          <a:p>
            <a:pPr algn="ctr"/>
            <a:r>
              <a:rPr sz="2426" b="0">
                <a:solidFill>
                  <a:srgbClr val="9ECFEB"/>
                </a:solidFill>
              </a:rPr>
              <a:t>Nehemiah 8:10; Leviticus 23:33-43; John 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O Lord, open my lips, and my mouth will declare your praise. For you will not delight in sacrifice, or I would give it; you will not be pleased with a burnt offering.</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51:15–16</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The sacrifices of God are a broken spirit; a broken and contrite heart, O God, you will not despise. Do good to Zion in your good pleasure; build up the walls of Jerusalem;</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51:17–18</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then will you delight in right sacrifices, in burnt offerings and whole burnt offerings; then bulls will be offered on your altar.</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51:19</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1" dirty="0">
                <a:solidFill>
                  <a:srgbClr val="C1DFF0"/>
                </a:solidFill>
              </a:rPr>
              <a:t>Then he said to them, “Go your way. Eat the fat and drink sweet wine and send portions to anyone who has nothing ready, for this day is holy to our Lord. And do not be grieved, for the joy of the Lord is your strength.”</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Nehemiah 8:10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Restore to me the joy of your salvation, and uphold me with a willing spirit.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What is that word ‘Joy</a:t>
            </a:r>
            <a:r>
              <a:rPr lang="en-CA" sz="3593" b="1" dirty="0">
                <a:solidFill>
                  <a:srgbClr val="C1DFF0"/>
                </a:solidFill>
              </a:rPr>
              <a:t>’</a:t>
            </a:r>
            <a:r>
              <a:rPr sz="3593" b="1" dirty="0">
                <a:solidFill>
                  <a:srgbClr val="C1DFF0"/>
                </a:solidFill>
              </a:rPr>
              <a:t>?</a:t>
            </a:r>
            <a:endParaRPr lang="en-CA" sz="3593" b="1" dirty="0">
              <a:solidFill>
                <a:srgbClr val="C1DFF0"/>
              </a:solidFill>
            </a:endParaRPr>
          </a:p>
          <a:p>
            <a:pPr algn="l"/>
            <a:endParaRPr lang="en-CA" b="1" dirty="0"/>
          </a:p>
          <a:p>
            <a:pPr algn="l"/>
            <a:r>
              <a:rPr sz="3593" b="1" dirty="0">
                <a:solidFill>
                  <a:srgbClr val="00B0F0"/>
                </a:solidFill>
              </a:rPr>
              <a:t>It is the Hebrew word  </a:t>
            </a:r>
            <a:r>
              <a:rPr sz="3593" b="1" dirty="0" err="1">
                <a:solidFill>
                  <a:srgbClr val="00B0F0"/>
                </a:solidFill>
              </a:rPr>
              <a:t>śāśôn</a:t>
            </a:r>
            <a:r>
              <a:rPr sz="3593" b="1" dirty="0">
                <a:solidFill>
                  <a:srgbClr val="00B0F0"/>
                </a:solidFill>
              </a:rPr>
              <a:t> [8342] indicating joy, gladness; to rejoice or be jubilant.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Create in me a clean heart, O God, and renew a right spirit within me. Cast me not away from your presence, and take not your Holy Spirit from me.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51:10–11</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dirty="0">
                <a:solidFill>
                  <a:srgbClr val="C1DFF0"/>
                </a:solidFill>
              </a:rPr>
              <a:t>Restore to me the joy of your salvation, and uphold me with a willing spirit.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lang="en-CA" b="1" u="sng" dirty="0"/>
              <a:t>Create</a:t>
            </a:r>
            <a:r>
              <a:rPr lang="en-CA" b="1" dirty="0"/>
              <a:t> = bara [1254] verb only used when God is the subject.</a:t>
            </a:r>
          </a:p>
          <a:p>
            <a:pPr algn="l"/>
            <a:endParaRPr lang="en-CA" sz="4106" b="1" dirty="0">
              <a:solidFill>
                <a:srgbClr val="C1DFF0"/>
              </a:solidFill>
            </a:endParaRPr>
          </a:p>
          <a:p>
            <a:pPr algn="l"/>
            <a:r>
              <a:rPr lang="en-CA" sz="4106" b="1" u="sng" dirty="0">
                <a:solidFill>
                  <a:srgbClr val="00B0F0"/>
                </a:solidFill>
              </a:rPr>
              <a:t>Clean</a:t>
            </a:r>
            <a:r>
              <a:rPr lang="en-CA" sz="4106" b="1" dirty="0">
                <a:solidFill>
                  <a:srgbClr val="00B0F0"/>
                </a:solidFill>
              </a:rPr>
              <a:t> = </a:t>
            </a:r>
            <a:r>
              <a:rPr lang="en-CA" sz="4106" b="1" dirty="0" err="1">
                <a:solidFill>
                  <a:srgbClr val="00B0F0"/>
                </a:solidFill>
              </a:rPr>
              <a:t>ta</a:t>
            </a:r>
            <a:r>
              <a:rPr lang="en-CA" b="1" dirty="0" err="1">
                <a:solidFill>
                  <a:srgbClr val="00B0F0"/>
                </a:solidFill>
              </a:rPr>
              <a:t>hor</a:t>
            </a:r>
            <a:r>
              <a:rPr lang="en-CA" b="1" dirty="0">
                <a:solidFill>
                  <a:srgbClr val="00B0F0"/>
                </a:solidFill>
              </a:rPr>
              <a:t> [2889] clean, pure, genuine</a:t>
            </a:r>
            <a:endParaRPr sz="4106" b="1" dirty="0">
              <a:solidFill>
                <a:srgbClr val="00B0F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a:extLst>
            <a:ext uri="{FF2B5EF4-FFF2-40B4-BE49-F238E27FC236}">
              <a16:creationId xmlns:a16="http://schemas.microsoft.com/office/drawing/2014/main" id="{8CF0A32C-185A-2C8C-E628-D7027FBEEE85}"/>
            </a:ext>
          </a:extLst>
        </p:cNvPr>
        <p:cNvGrpSpPr/>
        <p:nvPr/>
      </p:nvGrpSpPr>
      <p:grpSpPr>
        <a:xfrm>
          <a:off x="0" y="0"/>
          <a:ext cx="0" cy="0"/>
          <a:chOff x="0" y="0"/>
          <a:chExt cx="0" cy="0"/>
        </a:xfrm>
      </p:grpSpPr>
      <p:sp>
        <p:nvSpPr>
          <p:cNvPr id="2" name="New Shape">
            <a:extLst>
              <a:ext uri="{FF2B5EF4-FFF2-40B4-BE49-F238E27FC236}">
                <a16:creationId xmlns:a16="http://schemas.microsoft.com/office/drawing/2014/main" id="{2353CFC6-80B5-C2CD-0710-045EF2EB1DA4}"/>
              </a:ext>
            </a:extLst>
          </p:cNvPr>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Yet the righteous person will hold to his way, and the one whose hands are clean will grow stronger.</a:t>
            </a:r>
          </a:p>
        </p:txBody>
      </p:sp>
      <p:sp>
        <p:nvSpPr>
          <p:cNvPr id="3" name="New Shape">
            <a:extLst>
              <a:ext uri="{FF2B5EF4-FFF2-40B4-BE49-F238E27FC236}">
                <a16:creationId xmlns:a16="http://schemas.microsoft.com/office/drawing/2014/main" id="{2F114340-C9F5-5C16-6396-BAE0D8F6DF65}"/>
              </a:ext>
            </a:extLst>
          </p:cNvPr>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Job 17:9</a:t>
            </a:r>
          </a:p>
        </p:txBody>
      </p:sp>
      <p:sp>
        <p:nvSpPr>
          <p:cNvPr id="4" name="New Shape">
            <a:extLst>
              <a:ext uri="{FF2B5EF4-FFF2-40B4-BE49-F238E27FC236}">
                <a16:creationId xmlns:a16="http://schemas.microsoft.com/office/drawing/2014/main" id="{1EB17A71-A12C-586C-CBF0-36A1DED6AFE8}"/>
              </a:ext>
            </a:extLst>
          </p:cNvPr>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extLst>
      <p:ext uri="{BB962C8B-B14F-4D97-AF65-F5344CB8AC3E}">
        <p14:creationId xmlns:p14="http://schemas.microsoft.com/office/powerpoint/2010/main" val="49112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Have mercy on me, O God, according to your steadfast love; according to your abundant mercy blot out my transgressions.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51:1</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1" dirty="0">
                <a:solidFill>
                  <a:srgbClr val="C1DFF0"/>
                </a:solidFill>
              </a:rPr>
              <a:t>He who has clean hands and a pure heart, who does not lift up his soul to what is false and does not swear deceitfully. He will receive blessing from the Lord and righteousness from the God of his salvation.</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24:4–5</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00B0F0"/>
                </a:solidFill>
              </a:rPr>
              <a:t>Hope in Christ is to have joy in Christ.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And everyone who thus hopes in him purifies himself as he is pure.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1 John 3:3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And again, Isaiah says: The root of Jesse will appear, the One who rises to rule the Gentiles; the Gentiles will hope in Him.</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Romans 15:12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You, however, are not in the flesh but in the Spirit, if in fact the Spirit of God dwells in you. Anyone who does not have the Spirit of Christ does not belong to him.</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Romans 8:9</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But the fruit of the Spirit is love, joy, peace, patience, kindness, goodness, faithfulness,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Galatians 5:22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gentleness, self-control; against such things there is no law. And those who belong to Christ Jesus have crucified the flesh with its passions and desires.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Galatians 5:23–24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If the Spirit of him who raised Jesus from the dead dwells in you, he who raised Christ Jesus from the dead will also give life to your mortal bodies through his Spirit who dwells in you.</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Romans 8:11</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he saved us, not because of works done by us in righteousness, but according to his own mercy, by the washing of regeneration and renewal of the Holy Spirit,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Titus 3:5</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But you have been anointed by the Holy One, and you all have knowledge.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1 John 2:20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Wash me thoroughly from my iniquity, and cleanse me from my sin! For I know my transgressions, and my sin is ever before me.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51:2–3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The sacrifices of God are a broken spirit; a broken and contrite heart, O God, you will not despise.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51:17</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May the God of hope fill you with all joy and peace in believing, so that by the power of the Holy Spirit you may abound in hope.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Romans 15:13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If I have no joy and no hope in this world, or little joy and little hope, it is because I resist the Holy Spirit’s work in my life</a:t>
            </a:r>
            <a:r>
              <a:rPr lang="en-CA" b="1" dirty="0"/>
              <a:t>.</a:t>
            </a:r>
            <a:endParaRPr sz="3593" b="1" dirty="0">
              <a:solidFill>
                <a:srgbClr val="C1DFF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Hope in Christ is to have joy in Christ through submission to the Spirit of Christ within me.  </a:t>
            </a:r>
            <a:endParaRPr lang="en-CA" sz="3593" b="1" dirty="0">
              <a:solidFill>
                <a:srgbClr val="C1DFF0"/>
              </a:solidFill>
            </a:endParaRPr>
          </a:p>
          <a:p>
            <a:pPr algn="l"/>
            <a:endParaRPr lang="en-CA" dirty="0"/>
          </a:p>
          <a:p>
            <a:pPr algn="l"/>
            <a:r>
              <a:rPr sz="3593" b="1" dirty="0">
                <a:solidFill>
                  <a:srgbClr val="00B0F0"/>
                </a:solidFill>
              </a:rPr>
              <a:t>Am I living in submission to the Spirit of Christ in me today?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Am I able to stand at the wall of transformation, worship God, fight the enemy, and still</a:t>
            </a:r>
            <a:r>
              <a:rPr lang="en-CA" sz="3593" b="1" dirty="0">
                <a:solidFill>
                  <a:srgbClr val="C1DFF0"/>
                </a:solidFill>
              </a:rPr>
              <a:t>,</a:t>
            </a:r>
            <a:r>
              <a:rPr sz="3593" b="1" dirty="0">
                <a:solidFill>
                  <a:srgbClr val="C1DFF0"/>
                </a:solidFill>
              </a:rPr>
              <a:t> remain hopeful and joyful that God is with me?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lang="en-CA" b="1" dirty="0"/>
              <a:t>H</a:t>
            </a:r>
            <a:r>
              <a:rPr sz="3593" b="1" dirty="0" err="1">
                <a:solidFill>
                  <a:srgbClr val="C1DFF0"/>
                </a:solidFill>
              </a:rPr>
              <a:t>appiness</a:t>
            </a:r>
            <a:r>
              <a:rPr sz="3593" b="1" dirty="0">
                <a:solidFill>
                  <a:srgbClr val="C1DFF0"/>
                </a:solidFill>
              </a:rPr>
              <a:t> springs from the fact that my desires are being met and gratified, enjoyment of pleasure without pain (ADEL)</a:t>
            </a:r>
            <a:r>
              <a:rPr lang="en-CA" sz="3593" b="1" dirty="0">
                <a:solidFill>
                  <a:srgbClr val="C1DFF0"/>
                </a:solidFill>
              </a:rPr>
              <a:t>.</a:t>
            </a:r>
            <a:r>
              <a:rPr sz="3593" b="1" dirty="0">
                <a:solidFill>
                  <a:srgbClr val="C1DFF0"/>
                </a:solidFill>
              </a:rPr>
              <a:t> I experience all good for me.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Joy is the state of gladness, whether good or bad being the experience</a:t>
            </a:r>
            <a:r>
              <a:rPr lang="en-CA" sz="3593" b="1" dirty="0">
                <a:solidFill>
                  <a:srgbClr val="C1DFF0"/>
                </a:solidFill>
              </a:rPr>
              <a:t>;</a:t>
            </a:r>
            <a:r>
              <a:rPr sz="3593" b="1" dirty="0">
                <a:solidFill>
                  <a:srgbClr val="C1DFF0"/>
                </a:solidFill>
              </a:rPr>
              <a:t> it is our strength in the Lord.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And do not grieve the Holy Spirit of God, by whom you were sealed for the day of redemption.</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4:30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Am I joyless because I am Spirit-less therefore being hopeless?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Do what is worthy and excellent in God’s eyes and His favor will be upon you!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Against you, you only, have I sinned and done what is evil in your sight, so that you may be justified in your words and blameless in your judgment.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00B0F0"/>
                </a:solidFill>
              </a:rPr>
              <a:t>Restore</a:t>
            </a:r>
            <a:r>
              <a:rPr sz="3593" b="1" dirty="0">
                <a:solidFill>
                  <a:srgbClr val="C1DFF0"/>
                </a:solidFill>
              </a:rPr>
              <a:t> means to reestablish that which once was.  It means to bring back, to be returned that which once was.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a:extLst>
            <a:ext uri="{FF2B5EF4-FFF2-40B4-BE49-F238E27FC236}">
              <a16:creationId xmlns:a16="http://schemas.microsoft.com/office/drawing/2014/main" id="{BEC5BE35-99C5-736D-09E2-216F282A7A9F}"/>
            </a:ext>
          </a:extLst>
        </p:cNvPr>
        <p:cNvGrpSpPr/>
        <p:nvPr/>
      </p:nvGrpSpPr>
      <p:grpSpPr>
        <a:xfrm>
          <a:off x="0" y="0"/>
          <a:ext cx="0" cy="0"/>
          <a:chOff x="0" y="0"/>
          <a:chExt cx="0" cy="0"/>
        </a:xfrm>
      </p:grpSpPr>
      <p:sp>
        <p:nvSpPr>
          <p:cNvPr id="2" name="New Shape">
            <a:extLst>
              <a:ext uri="{FF2B5EF4-FFF2-40B4-BE49-F238E27FC236}">
                <a16:creationId xmlns:a16="http://schemas.microsoft.com/office/drawing/2014/main" id="{58398977-19BE-1D77-3242-475A95483236}"/>
              </a:ext>
            </a:extLst>
          </p:cNvPr>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3593">
                <a:solidFill>
                  <a:srgbClr val="C1DFF0"/>
                </a:solidFill>
              </a:defRPr>
            </a:lvl1pPr>
          </a:lstStyle>
          <a:p>
            <a:pPr algn="l"/>
            <a:r>
              <a:rPr lang="en-CA" b="1" dirty="0">
                <a:solidFill>
                  <a:srgbClr val="00B0F0"/>
                </a:solidFill>
              </a:rPr>
              <a:t>Six Requests to Make of the LORD God for Joy and Hope</a:t>
            </a:r>
          </a:p>
          <a:p>
            <a:pPr algn="l"/>
            <a:endParaRPr lang="en-CA" sz="3593" b="1" dirty="0">
              <a:solidFill>
                <a:srgbClr val="00B0F0"/>
              </a:solidFill>
            </a:endParaRPr>
          </a:p>
          <a:p>
            <a:pPr marL="742950" indent="-742950" algn="l">
              <a:buFont typeface="+mj-lt"/>
              <a:buAutoNum type="arabicPeriod"/>
            </a:pPr>
            <a:r>
              <a:rPr lang="en-CA" b="1" dirty="0">
                <a:solidFill>
                  <a:schemeClr val="bg1"/>
                </a:solidFill>
              </a:rPr>
              <a:t>Create in me a clean heart</a:t>
            </a:r>
          </a:p>
          <a:p>
            <a:pPr marL="742950" indent="-742950" algn="l">
              <a:buFont typeface="+mj-lt"/>
              <a:buAutoNum type="arabicPeriod"/>
            </a:pPr>
            <a:r>
              <a:rPr lang="en-CA" sz="3593" b="1" dirty="0">
                <a:solidFill>
                  <a:schemeClr val="bg1"/>
                </a:solidFill>
              </a:rPr>
              <a:t>Renew a right spirit within me</a:t>
            </a:r>
          </a:p>
          <a:p>
            <a:pPr marL="742950" indent="-742950" algn="l">
              <a:buFont typeface="+mj-lt"/>
              <a:buAutoNum type="arabicPeriod"/>
            </a:pPr>
            <a:r>
              <a:rPr lang="en-CA" b="1" dirty="0">
                <a:solidFill>
                  <a:schemeClr val="bg1"/>
                </a:solidFill>
              </a:rPr>
              <a:t>Cast me not away from your presence</a:t>
            </a:r>
          </a:p>
          <a:p>
            <a:pPr marL="742950" indent="-742950" algn="l">
              <a:buFont typeface="+mj-lt"/>
              <a:buAutoNum type="arabicPeriod"/>
            </a:pPr>
            <a:r>
              <a:rPr lang="en-CA" sz="3593" b="1" dirty="0">
                <a:solidFill>
                  <a:schemeClr val="bg1"/>
                </a:solidFill>
              </a:rPr>
              <a:t>Restore to me the joy of Your self</a:t>
            </a:r>
          </a:p>
          <a:p>
            <a:pPr marL="742950" indent="-742950" algn="l">
              <a:buFont typeface="+mj-lt"/>
              <a:buAutoNum type="arabicPeriod"/>
            </a:pPr>
            <a:r>
              <a:rPr lang="en-CA" b="1" dirty="0">
                <a:solidFill>
                  <a:schemeClr val="bg1"/>
                </a:solidFill>
              </a:rPr>
              <a:t>Uphold me by your Spirit</a:t>
            </a:r>
          </a:p>
          <a:p>
            <a:pPr marL="742950" indent="-742950" algn="l">
              <a:buFont typeface="+mj-lt"/>
              <a:buAutoNum type="arabicPeriod"/>
            </a:pPr>
            <a:r>
              <a:rPr lang="en-CA" sz="3593" b="1" dirty="0">
                <a:solidFill>
                  <a:schemeClr val="bg1"/>
                </a:solidFill>
              </a:rPr>
              <a:t>Take not your Spirit from me</a:t>
            </a:r>
            <a:endParaRPr sz="3593" b="1" dirty="0">
              <a:solidFill>
                <a:schemeClr val="bg1"/>
              </a:solidFill>
            </a:endParaRPr>
          </a:p>
        </p:txBody>
      </p:sp>
    </p:spTree>
    <p:extLst>
      <p:ext uri="{BB962C8B-B14F-4D97-AF65-F5344CB8AC3E}">
        <p14:creationId xmlns:p14="http://schemas.microsoft.com/office/powerpoint/2010/main" val="1433637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Behold, I was brought forth in iniquity, and in sin did my mother conceive me. Behold, you delight in truth in the inward being, and you teach me wisdom in the secret heart.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51:5–6</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Purge me with hyssop, and I shall be clean; wash me, and I shall be whiter than snow. Let me hear joy and gladness; let the bones that you have broken rejoice.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51:7–8</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Hide your face from my sins, and blot out all my iniquities. Create in me a clean heart, O God, and renew a right spirit within me.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51:9–10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Cast me not away from your presence, and take not your Holy Spirit from me. Restore to me the joy of your salvation, and uphold me with a willing spirit.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51:11–12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1" dirty="0">
                <a:solidFill>
                  <a:srgbClr val="C1DFF0"/>
                </a:solidFill>
              </a:rPr>
              <a:t>Then I will teach transgressors your ways, and sinners will return to you. Deliver me from </a:t>
            </a:r>
            <a:r>
              <a:rPr sz="4106" b="1" dirty="0" err="1">
                <a:solidFill>
                  <a:srgbClr val="C1DFF0"/>
                </a:solidFill>
              </a:rPr>
              <a:t>bloodguiltiness</a:t>
            </a:r>
            <a:r>
              <a:rPr sz="4106" b="1" dirty="0">
                <a:solidFill>
                  <a:srgbClr val="C1DFF0"/>
                </a:solidFill>
              </a:rPr>
              <a:t>, O God, O God of my salvation, and my tongue will sing aloud of your righteousness.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Psalm 51:13–14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1273</Words>
  <Application>Microsoft Macintosh PowerPoint</Application>
  <PresentationFormat>Widescreen</PresentationFormat>
  <Paragraphs>113</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Shannon Whitehouse</cp:lastModifiedBy>
  <cp:revision>2</cp:revision>
  <dcterms:modified xsi:type="dcterms:W3CDTF">2025-10-12T16:17:58Z</dcterms:modified>
</cp:coreProperties>
</file>