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5218032"/>
            <a:ext cx="11460480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5972629"/>
            <a:ext cx="11460480" cy="48037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4986425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7B50E4-2343-4B20-80BE-1605C97DFB16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5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161288"/>
            <a:ext cx="4663440" cy="155448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C20259-235D-F9C3-3788-C1457976F5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9048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2825496"/>
            <a:ext cx="4663440" cy="3337560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 marL="571500" indent="-342900">
              <a:buFont typeface="+mj-lt"/>
              <a:buAutoNum type="arabicPeriod"/>
              <a:defRPr sz="1800"/>
            </a:lvl2pPr>
            <a:lvl3pPr marL="800100" indent="-342900">
              <a:buFont typeface="+mj-lt"/>
              <a:buAutoNum type="arabicPeriod"/>
              <a:defRPr sz="1600"/>
            </a:lvl3pPr>
            <a:lvl4pPr marL="1028700" indent="-342900"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7999" y="6453002"/>
            <a:ext cx="1996689" cy="365125"/>
          </a:xfrm>
        </p:spPr>
        <p:txBody>
          <a:bodyPr/>
          <a:lstStyle/>
          <a:p>
            <a:fld id="{CE6CA204-B091-40ED-8158-331EE628B522}" type="datetime1">
              <a:rPr lang="en-US" smtClean="0"/>
              <a:t>10/19/2025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9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385975"/>
            <a:ext cx="4325112" cy="2454796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386584"/>
            <a:ext cx="4325112" cy="2459736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2F09-9D88-4105-92F6-7298804EAA90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31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258568"/>
            <a:ext cx="3813048" cy="355701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2254250"/>
            <a:ext cx="4956175" cy="355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4F96-061D-4D71-97A2-2371A43FDE7C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8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1537853"/>
            <a:ext cx="4145582" cy="46388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1538288"/>
            <a:ext cx="5681662" cy="48180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E133-02A7-439F-9131-2680F754099D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65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7" y="877456"/>
            <a:ext cx="4142232" cy="494066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22913" y="877456"/>
            <a:ext cx="6159500" cy="539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F7DD-C7D0-4333-B18D-CCAF5427F9DD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12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33" y="548639"/>
            <a:ext cx="3494314" cy="571963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4268" y="549274"/>
            <a:ext cx="7315200" cy="5806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5979-091A-4302-A385-56FC1CE52E3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40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937" y="548640"/>
            <a:ext cx="6093225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79388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38937" y="1828800"/>
            <a:ext cx="6071616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538937" y="6453002"/>
            <a:ext cx="3337584" cy="365125"/>
          </a:xfrm>
        </p:spPr>
        <p:txBody>
          <a:bodyPr/>
          <a:lstStyle/>
          <a:p>
            <a:fld id="{7836D543-476D-434F-B209-1A114B2E3F04}" type="datetime1">
              <a:rPr lang="en-US" smtClean="0"/>
              <a:t>10/19/2025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19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00544" y="0"/>
            <a:ext cx="4791456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1177663-FC76-DF36-EEB7-5BE4C6C82F3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3DD0F20-7689-42E6-8664-6AA00B79F132}" type="datetime1">
              <a:rPr lang="en-US" smtClean="0"/>
              <a:t>10/19/2025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15DEC4-C967-ABFB-73CF-0A90335332A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50591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5A5085F-BE80-B110-AA1F-9DD0919E27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6706232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03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736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02336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45736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FB53A-8FDF-F131-DCF2-D7BECE95381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745736" y="6453002"/>
            <a:ext cx="3494314" cy="365125"/>
          </a:xfrm>
        </p:spPr>
        <p:txBody>
          <a:bodyPr/>
          <a:lstStyle/>
          <a:p>
            <a:fld id="{30F2F577-5BDA-4749-9F3F-0D340DC0D6A8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6E4B5-B423-4137-0255-D68BAC85BE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EC5A8-0DCB-9EEB-83E2-0411804C54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231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647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91732" y="0"/>
            <a:ext cx="4100267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C9378AD-A6D7-4162-BB5C-47C49B2E145B}" type="datetime1">
              <a:rPr lang="en-US" smtClean="0"/>
              <a:t>10/19/2025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285799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7041440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E44A-7CD8-4860-9BDC-2BE4C911F6D0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935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808" y="584339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1150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53745" y="2212975"/>
            <a:ext cx="4362450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3745" y="6453002"/>
            <a:ext cx="162277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67B65D3-547A-48A8-9F1F-13ED0B55ACC6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79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4360863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76A7CFE7-E645-4439-AA6B-DA8CF856D63E}" type="datetime1">
              <a:rPr lang="en-US" smtClean="0"/>
              <a:t>10/19/2025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45480" y="0"/>
            <a:ext cx="644652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20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553" y="320040"/>
            <a:ext cx="4522936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49224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04888" y="1380744"/>
            <a:ext cx="4512601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04491" y="6453002"/>
            <a:ext cx="177202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8B2C0DB-994F-48B0-91F4-5F06C3B86E32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302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20040"/>
            <a:ext cx="4572000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380744"/>
            <a:ext cx="4572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D3F6A089-BE3E-4BB0-98EE-FDF712FF3613}" type="datetime1">
              <a:rPr lang="en-US" smtClean="0"/>
              <a:t>10/19/2025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17720" y="0"/>
            <a:ext cx="627427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767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63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584144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12790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5F20-8340-4F06-2EA5-4D05FFED45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212663" y="6453002"/>
            <a:ext cx="922372" cy="365125"/>
          </a:xfrm>
        </p:spPr>
        <p:txBody>
          <a:bodyPr/>
          <a:lstStyle/>
          <a:p>
            <a:fld id="{AC101298-AE91-4071-9C72-5A98117ABE14}" type="datetime1">
              <a:rPr lang="en-US" smtClean="0"/>
              <a:t>10/19/2025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9198F5-FF38-389C-E060-120AC630180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9135035" y="6453002"/>
            <a:ext cx="254689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63CA08-6B63-DC1E-8CB3-C323C90401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402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1067625" cy="365125"/>
          </a:xfrm>
        </p:spPr>
        <p:txBody>
          <a:bodyPr/>
          <a:lstStyle/>
          <a:p>
            <a:fld id="{EABE4333-790C-44CD-B503-F52418ED809A}" type="datetime1">
              <a:rPr lang="en-US" smtClean="0"/>
              <a:t>10/19/2025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761780" y="0"/>
            <a:ext cx="743021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04785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0426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56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102" y="1078992"/>
            <a:ext cx="3273552" cy="1942773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78136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440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3102" y="6453002"/>
            <a:ext cx="100365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D2397CCD-8E49-4379-8DCB-9F17CAEDFC10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6761" y="6453002"/>
            <a:ext cx="233516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70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012268"/>
            <a:ext cx="3739896" cy="139033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4635132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46F6-C62B-441B-BAD2-D550454B4D53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49240" y="5012267"/>
            <a:ext cx="6400800" cy="139033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63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3A68-D563-4FD5-B11F-54F8D5F1E37F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43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307973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59778"/>
            <a:ext cx="3494314" cy="365125"/>
          </a:xfrm>
        </p:spPr>
        <p:txBody>
          <a:bodyPr/>
          <a:lstStyle/>
          <a:p>
            <a:fld id="{3148FABB-02FF-476F-AB37-BDD0E354E780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59778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59778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0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7" y="4731335"/>
            <a:ext cx="4206240" cy="118458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58495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68895" y="6453002"/>
            <a:ext cx="1707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38EAEAF-D16E-446F-97F9-D23FB245CB45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940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603504"/>
            <a:ext cx="10972802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5" y="1828800"/>
            <a:ext cx="6172200" cy="4425696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27395" y="1828800"/>
            <a:ext cx="425196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28D3-736A-4038-886C-8BF662AA2745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442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39"/>
            <a:ext cx="4672584" cy="14538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8" y="2290890"/>
            <a:ext cx="4672584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EB-9B85-4E99-8A3D-ABE66C6280C3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567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50217"/>
            <a:ext cx="3657603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1521" y="2295144"/>
            <a:ext cx="3490176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16500" y="549275"/>
            <a:ext cx="6561138" cy="5759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65DCA-443F-4667-9ED1-418507CE45A8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423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944" y="471830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603503"/>
            <a:ext cx="1082649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3200" b="1" dirty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1557D-4816-44D0-B6EE-6CAC6E30B54D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41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872E-5ED2-46B0-83A4-0C1AF0E0D91C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163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4B1ECB8-9E10-D2F3-E361-7D268551E2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8575-0C6E-47B4-936E-32183810D7BF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728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9FB5-1C86-423F-AEAA-2683840666C3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904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4E-88AF-46AC-B7C5-30308F179659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70254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15B6-CC2A-4462-A7E5-B3080DF8F97D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46669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8" y="5431536"/>
            <a:ext cx="9021471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188720"/>
            <a:ext cx="9198864" cy="365760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88F7-A494-4EEB-A53D-2B97B1D4CD3C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411480"/>
            <a:ext cx="4654296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6128" y="0"/>
            <a:ext cx="6595872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1F941-2D53-CC10-7947-62237A245FE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37160" y="6453002"/>
            <a:ext cx="1951777" cy="365125"/>
          </a:xfrm>
        </p:spPr>
        <p:txBody>
          <a:bodyPr/>
          <a:lstStyle/>
          <a:p>
            <a:fld id="{782E7A21-5BA8-4C4C-9705-3A1EA342AD8A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6A4C-6C55-068A-43AA-78DB4D1D643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88937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2CCFF-14A7-08A8-4465-732CD89287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4844578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13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DECC02-1725-49EE-C93B-A4C2C4049458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9" y="5349240"/>
            <a:ext cx="9043416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344168"/>
            <a:ext cx="9198864" cy="329184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06BC0-1562-42E5-89A2-925CA193C8A6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51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0041" y="5669280"/>
            <a:ext cx="8805672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097280"/>
            <a:ext cx="8961120" cy="347472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2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376A-778D-45CF-8340-DB03B2DA6A3E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191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C103C-4E45-07FA-2734-5BAE2624D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8F1ED9-CE64-0191-F909-FDC002A74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FF5A-622E-43FE-9EE9-BAAB78AB2046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63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86E5640-DE07-46FE-2EFB-FCD8C5238D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387600"/>
            <a:ext cx="51577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0D5795C-6228-AA6F-1CF7-AD7010686B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2387600"/>
            <a:ext cx="51831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C09E-FF30-4AA0-A227-171955622259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83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79FF-407B-4B41-9E69-DE66ED04A328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87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E812-757D-4139-AF81-227C72D4B544}" type="datetime1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223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311121"/>
            <a:ext cx="3595634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5"/>
            <a:ext cx="6440258" cy="575510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A7E1-C424-43A5-938A-12DEC0A1D59D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788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063319" y="557784"/>
            <a:ext cx="6519080" cy="5779007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C4FC2-B89B-4919-A96B-662A3584681C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830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6" y="1847088"/>
            <a:ext cx="10888473" cy="1133856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775" y="3594099"/>
            <a:ext cx="10890374" cy="2743200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BE51-D660-433D-AABA-154BE028E64E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76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627318"/>
            <a:ext cx="8430767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3622674"/>
            <a:ext cx="8430639" cy="12796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 indent="0">
              <a:buNone/>
              <a:defRPr sz="2000"/>
            </a:lvl2pPr>
            <a:lvl3pPr marL="457200" indent="0">
              <a:buNone/>
              <a:defRPr sz="1800"/>
            </a:lvl3pPr>
            <a:lvl4pPr marL="685800" indent="0">
              <a:buNone/>
              <a:defRPr sz="16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1F76E-6064-4431-B5C4-29A511725BCF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54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548642"/>
            <a:ext cx="7478991" cy="363579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73553"/>
            <a:ext cx="6655522" cy="154533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2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73BE-5F1F-40EF-8F67-E3F24D65884D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0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8EF1-668D-4AD0-8652-1F3B3622EDC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4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318302"/>
            <a:ext cx="8229600" cy="2621154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4039647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09F-9B5B-4E29-8DB1-457A85E01A27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6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0DE37-B9D6-425C-B79B-6C6DFFBD0DA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96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664108"/>
            <a:ext cx="8467558" cy="155448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647" y="2333860"/>
            <a:ext cx="8467558" cy="3689909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400"/>
            </a:lvl1pPr>
            <a:lvl2pPr marL="685800" indent="-457200">
              <a:buFont typeface="+mj-lt"/>
              <a:buAutoNum type="arabicPeriod"/>
              <a:defRPr sz="2000"/>
            </a:lvl2pPr>
            <a:lvl3pPr marL="800100" indent="-342900">
              <a:buFont typeface="+mj-lt"/>
              <a:buAutoNum type="arabicPeriod"/>
              <a:defRPr sz="1800"/>
            </a:lvl3pPr>
            <a:lvl4pPr marL="1028700" indent="-342900">
              <a:buFont typeface="+mj-lt"/>
              <a:buAutoNum type="arabicPeriod"/>
              <a:defRPr sz="1600"/>
            </a:lvl4pPr>
            <a:lvl5pPr marL="1257300" indent="-3429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B0EE-4023-4E3C-8875-10AA631453CF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3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5EE9E671-1C83-40F7-9D33-FE8AAC7F721F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3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  <p:sldLayoutId id="2147483721" r:id="rId23"/>
    <p:sldLayoutId id="2147483722" r:id="rId24"/>
    <p:sldLayoutId id="2147483723" r:id="rId25"/>
    <p:sldLayoutId id="2147483724" r:id="rId26"/>
    <p:sldLayoutId id="2147483725" r:id="rId27"/>
    <p:sldLayoutId id="2147483726" r:id="rId28"/>
    <p:sldLayoutId id="2147483727" r:id="rId29"/>
    <p:sldLayoutId id="2147483728" r:id="rId30"/>
    <p:sldLayoutId id="2147483729" r:id="rId31"/>
    <p:sldLayoutId id="2147483730" r:id="rId32"/>
    <p:sldLayoutId id="2147483731" r:id="rId33"/>
    <p:sldLayoutId id="2147483732" r:id="rId34"/>
    <p:sldLayoutId id="2147483733" r:id="rId35"/>
    <p:sldLayoutId id="2147483734" r:id="rId36"/>
    <p:sldLayoutId id="2147483735" r:id="rId37"/>
    <p:sldLayoutId id="2147483736" r:id="rId38"/>
    <p:sldLayoutId id="2147483737" r:id="rId39"/>
    <p:sldLayoutId id="2147483738" r:id="rId40"/>
    <p:sldLayoutId id="2147483739" r:id="rId41"/>
    <p:sldLayoutId id="2147483740" r:id="rId42"/>
    <p:sldLayoutId id="2147483741" r:id="rId43"/>
    <p:sldLayoutId id="2147483742" r:id="rId44"/>
    <p:sldLayoutId id="2147483743" r:id="rId45"/>
    <p:sldLayoutId id="2147483744" r:id="rId46"/>
    <p:sldLayoutId id="2147483745" r:id="rId47"/>
    <p:sldLayoutId id="2147483746" r:id="rId48"/>
    <p:sldLayoutId id="2147483747" r:id="rId4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48946094@N04/4543060842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creativecommons.org/licenses/by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C1DDA-F18C-15EB-2736-9788AEF3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751018"/>
            <a:ext cx="8430767" cy="184202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Intentional Prayer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E8D00-0D45-AFDF-BB4D-638E7C9F3C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025" y="2771774"/>
            <a:ext cx="8431213" cy="1863725"/>
          </a:xfrm>
        </p:spPr>
        <p:txBody>
          <a:bodyPr>
            <a:noAutofit/>
          </a:bodyPr>
          <a:lstStyle/>
          <a:p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Psalm 29: 4,11- 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voice of the Lord is powerful; the voice of the Lord  is full of majesty. 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May the Lord give strength to his people! May the Lord bless his people with peace!</a:t>
            </a:r>
          </a:p>
        </p:txBody>
      </p:sp>
    </p:spTree>
    <p:extLst>
      <p:ext uri="{BB962C8B-B14F-4D97-AF65-F5344CB8AC3E}">
        <p14:creationId xmlns:p14="http://schemas.microsoft.com/office/powerpoint/2010/main" val="105962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33E8-FA82-9820-E861-B6923213F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Unrestrained words will always lead to destruction.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66B502F-3341-396B-49FC-2A2A6ECA4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7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6D739-8FF2-DC02-E66F-434447713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774" y="346640"/>
            <a:ext cx="7772400" cy="5513831"/>
          </a:xfrm>
        </p:spPr>
        <p:txBody>
          <a:bodyPr anchor="b">
            <a:normAutofit fontScale="90000"/>
          </a:bodyPr>
          <a:lstStyle/>
          <a:p>
            <a:r>
              <a:rPr lang="en-US" sz="5200" u="sng" dirty="0">
                <a:latin typeface="Arial" panose="020B0604020202020204" pitchFamily="34" charset="0"/>
                <a:cs typeface="Arial" panose="020B0604020202020204" pitchFamily="34" charset="0"/>
              </a:rPr>
              <a:t>Unrestrained words can:</a:t>
            </a:r>
            <a:br>
              <a:rPr lang="en-US" sz="52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Stain a ministry.</a:t>
            </a:r>
            <a:b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Pollute a testimony.</a:t>
            </a:r>
            <a:b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Undo years of faithful kingdom work. </a:t>
            </a:r>
          </a:p>
        </p:txBody>
      </p:sp>
    </p:spTree>
    <p:extLst>
      <p:ext uri="{BB962C8B-B14F-4D97-AF65-F5344CB8AC3E}">
        <p14:creationId xmlns:p14="http://schemas.microsoft.com/office/powerpoint/2010/main" val="2598529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871B-95A6-F4D6-FD14-8F0B08096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Jesus needs to be the rudder that guides our tongue.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8F82995-064C-7D75-8DD3-449EFB127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64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B2F7-63F3-CA9B-1BD5-747D6000A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6" y="2602160"/>
            <a:ext cx="10888473" cy="2122239"/>
          </a:xfrm>
        </p:spPr>
        <p:txBody>
          <a:bodyPr anchor="b">
            <a:noAutofit/>
          </a:bodyPr>
          <a:lstStyle/>
          <a:p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1 John 4:20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If anyone says, “ I love God,” and hates his brother, he is a liar; for he who does not love his brother whom he has seen cannot love God whom he has not seen.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BF83A1-2D79-3657-4529-4228826B99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775" y="5922817"/>
            <a:ext cx="10890374" cy="414481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355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1794-67CE-A59A-0F13-3B8C2A551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The follower of Christ who speaks both blessing and curses is unpredictable and a danger to others.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1D2DF3-EE3E-1E6A-6463-A79AA44DC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6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6FBEA-0DDD-009E-5905-FB8B52E6D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anchor="b">
            <a:normAutofit/>
          </a:bodyPr>
          <a:lstStyle/>
          <a:p>
            <a:r>
              <a:rPr lang="en-US" sz="5700" dirty="0">
                <a:latin typeface="Arial" panose="020B0604020202020204" pitchFamily="34" charset="0"/>
                <a:cs typeface="Arial" panose="020B0604020202020204" pitchFamily="34" charset="0"/>
              </a:rPr>
              <a:t>The uncontrolled tongue is an insult to God and works in opposition to the commands of Christ.</a:t>
            </a:r>
          </a:p>
        </p:txBody>
      </p:sp>
    </p:spTree>
    <p:extLst>
      <p:ext uri="{BB962C8B-B14F-4D97-AF65-F5344CB8AC3E}">
        <p14:creationId xmlns:p14="http://schemas.microsoft.com/office/powerpoint/2010/main" val="339423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91250-CEB3-00CE-CAB7-02405D7BC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What we say reflects the condition of our heart.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A1D9EF6-B48E-5743-278A-0A9237AEF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19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F25A5-E2C3-F58D-1990-A4A5810FE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anchor="b">
            <a:normAutofit/>
          </a:bodyPr>
          <a:lstStyle/>
          <a:p>
            <a:r>
              <a:rPr lang="en-US" sz="5700" dirty="0">
                <a:latin typeface="Arial" panose="020B0604020202020204" pitchFamily="34" charset="0"/>
                <a:cs typeface="Arial" panose="020B0604020202020204" pitchFamily="34" charset="0"/>
              </a:rPr>
              <a:t>The more we recognize our helplessness the more desperately we will run after Jesus. </a:t>
            </a:r>
          </a:p>
        </p:txBody>
      </p:sp>
    </p:spTree>
    <p:extLst>
      <p:ext uri="{BB962C8B-B14F-4D97-AF65-F5344CB8AC3E}">
        <p14:creationId xmlns:p14="http://schemas.microsoft.com/office/powerpoint/2010/main" val="354778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F2E5-557F-B6FC-D242-0E258A0A8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548642"/>
            <a:ext cx="7478991" cy="3635797"/>
          </a:xfrm>
        </p:spPr>
        <p:txBody>
          <a:bodyPr anchor="t">
            <a:noAutofit/>
          </a:bodyPr>
          <a:lstStyle/>
          <a:p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Prayer Prompts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-Lord you are mighty. You are my strength and peace!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-Teach me to fear You above all, so that…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Lord, as I wait for You, please give me peace about….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F0A70CF-FC7A-9A7A-DAD1-E3D57971B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73553"/>
            <a:ext cx="6655522" cy="154533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4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D5CB1-E15E-9574-A7D2-60E5F4C0D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3401568" cy="1527048"/>
          </a:xfrm>
        </p:spPr>
        <p:txBody>
          <a:bodyPr anchor="b"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James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882A8-F9CE-F9F1-35F5-A2378E7B677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3401568" cy="409575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Chapter 3:1-12 </a:t>
            </a:r>
          </a:p>
        </p:txBody>
      </p:sp>
      <p:pic>
        <p:nvPicPr>
          <p:cNvPr id="5" name="Picture Placeholder 4" descr="A pen on a book&#10;&#10;AI-generated content may be incorrect.">
            <a:extLst>
              <a:ext uri="{FF2B5EF4-FFF2-40B4-BE49-F238E27FC236}">
                <a16:creationId xmlns:a16="http://schemas.microsoft.com/office/drawing/2014/main" id="{98A15F4A-58D9-B5A2-09A8-D14B880B65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3844" r="13844"/>
          <a:stretch/>
        </p:blipFill>
        <p:spPr>
          <a:xfrm>
            <a:off x="4762165" y="0"/>
            <a:ext cx="7429448" cy="6858000"/>
          </a:xfr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DAE0E7-29F9-A725-D5CC-A0A2FB499852}"/>
              </a:ext>
            </a:extLst>
          </p:cNvPr>
          <p:cNvSpPr txBox="1"/>
          <p:nvPr/>
        </p:nvSpPr>
        <p:spPr>
          <a:xfrm>
            <a:off x="9689005" y="6657945"/>
            <a:ext cx="2502608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www.flickr.com/photos/48946094@N04/45430608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8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C3C7-5C56-F9E0-7739-173BAE16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318302"/>
            <a:ext cx="8229600" cy="2621154"/>
          </a:xfrm>
        </p:spPr>
        <p:txBody>
          <a:bodyPr anchor="b">
            <a:no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There should be a difference between the speech of the unbeliever and the believer.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E4BC312-9F11-8EDF-5AAB-7DE7C693B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4039647"/>
            <a:ext cx="7588155" cy="141409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5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D858-8EB6-F9FF-FD40-A16173BCD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56" y="1143000"/>
            <a:ext cx="7772400" cy="4572000"/>
          </a:xfrm>
        </p:spPr>
        <p:txBody>
          <a:bodyPr anchor="b">
            <a:normAutofit/>
          </a:bodyPr>
          <a:lstStyle/>
          <a:p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Every follower of Christ is a teacher. Every teacher has an obligation to be responsible with God’s word.</a:t>
            </a:r>
          </a:p>
        </p:txBody>
      </p:sp>
    </p:spTree>
    <p:extLst>
      <p:ext uri="{BB962C8B-B14F-4D97-AF65-F5344CB8AC3E}">
        <p14:creationId xmlns:p14="http://schemas.microsoft.com/office/powerpoint/2010/main" val="2672977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F5431-DB88-1488-1A7F-FD29D4836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We are most prone to sin in the words we speak.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A6D8266-861D-6227-A116-18B04EF97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73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D414A-ACE8-B4F3-1B14-FFA42B2FA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Controlling our words is difficult. </a:t>
            </a:r>
          </a:p>
        </p:txBody>
      </p:sp>
    </p:spTree>
    <p:extLst>
      <p:ext uri="{BB962C8B-B14F-4D97-AF65-F5344CB8AC3E}">
        <p14:creationId xmlns:p14="http://schemas.microsoft.com/office/powerpoint/2010/main" val="842452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C8AF3-4010-F47E-906B-173C6AE64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anchor="b">
            <a:normAutofit/>
          </a:bodyPr>
          <a:lstStyle/>
          <a:p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God in his infinite wisdom has given our words purpose and power.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B56DCD8-0A43-E2FE-0F52-4E81F2E60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42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525B-DFD5-1A05-FE98-B4D042BD3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words can steer towards Jesus or away from Jesus.</a:t>
            </a:r>
          </a:p>
        </p:txBody>
      </p:sp>
    </p:spTree>
    <p:extLst>
      <p:ext uri="{BB962C8B-B14F-4D97-AF65-F5344CB8AC3E}">
        <p14:creationId xmlns:p14="http://schemas.microsoft.com/office/powerpoint/2010/main" val="442395454"/>
      </p:ext>
    </p:extLst>
  </p:cSld>
  <p:clrMapOvr>
    <a:masterClrMapping/>
  </p:clrMapOvr>
</p:sld>
</file>

<file path=ppt/theme/theme1.xml><?xml version="1.0" encoding="utf-8"?>
<a:theme xmlns:a="http://schemas.openxmlformats.org/drawingml/2006/main" name="Helena">
  <a:themeElements>
    <a:clrScheme name="Helen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ena" id="{83D43F4A-02D5-42AD-9542-27487597C212}" vid="{14154C61-C2E2-42F2-9833-4EC39495D4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329</Words>
  <Application>Microsoft Office PowerPoint</Application>
  <PresentationFormat>Widescreen</PresentationFormat>
  <Paragraphs>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Neue Haas Grotesk Text Pro</vt:lpstr>
      <vt:lpstr>Helena</vt:lpstr>
      <vt:lpstr>Intentional Prayer </vt:lpstr>
      <vt:lpstr>Prayer Prompts  -Lord you are mighty. You are my strength and peace!  -Teach me to fear You above all, so that…  - Lord, as I wait for You, please give me peace about….</vt:lpstr>
      <vt:lpstr>James </vt:lpstr>
      <vt:lpstr>There should be a difference between the speech of the unbeliever and the believer. </vt:lpstr>
      <vt:lpstr>Every follower of Christ is a teacher. Every teacher has an obligation to be responsible with God’s word.</vt:lpstr>
      <vt:lpstr>We are most prone to sin in the words we speak.</vt:lpstr>
      <vt:lpstr>Controlling our words is difficult. </vt:lpstr>
      <vt:lpstr>God in his infinite wisdom has given our words purpose and power.</vt:lpstr>
      <vt:lpstr>Our words can steer towards Jesus or away from Jesus.</vt:lpstr>
      <vt:lpstr>Unrestrained words will always lead to destruction. </vt:lpstr>
      <vt:lpstr>Unrestrained words can:  Stain a ministry.  Pollute a testimony.  Undo years of faithful kingdom work. </vt:lpstr>
      <vt:lpstr>Jesus needs to be the rudder that guides our tongue. </vt:lpstr>
      <vt:lpstr>1 John 4:20- If anyone says, “ I love God,” and hates his brother, he is a liar; for he who does not love his brother whom he has seen cannot love God whom he has not seen. </vt:lpstr>
      <vt:lpstr>The follower of Christ who speaks both blessing and curses is unpredictable and a danger to others.</vt:lpstr>
      <vt:lpstr>The uncontrolled tongue is an insult to God and works in opposition to the commands of Christ.</vt:lpstr>
      <vt:lpstr>What we say reflects the condition of our heart.</vt:lpstr>
      <vt:lpstr>The more we recognize our helplessness the more desperately we will run after Jesus.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jared owens</dc:creator>
  <cp:lastModifiedBy>jared owens</cp:lastModifiedBy>
  <cp:revision>2</cp:revision>
  <dcterms:created xsi:type="dcterms:W3CDTF">2025-10-18T12:08:53Z</dcterms:created>
  <dcterms:modified xsi:type="dcterms:W3CDTF">2025-10-19T11:17:44Z</dcterms:modified>
</cp:coreProperties>
</file>