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509" r:id="rId3"/>
    <p:sldId id="479" r:id="rId4"/>
    <p:sldId id="505" r:id="rId5"/>
    <p:sldId id="508" r:id="rId6"/>
    <p:sldId id="4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94" autoAdjust="0"/>
  </p:normalViewPr>
  <p:slideViewPr>
    <p:cSldViewPr snapToGrid="0">
      <p:cViewPr varScale="1">
        <p:scale>
          <a:sx n="75" d="100"/>
          <a:sy n="75" d="100"/>
        </p:scale>
        <p:origin x="105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3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F373-0F48-4A62-A70B-887347760CF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17461-DE88-B7D0-D3DB-F5E13A40A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BCCABB-145E-892D-79A8-F5E2A806A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D5661-988E-2A22-7019-AD46B9152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EE8C27-8512-F9E6-4E89-65B5D9991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7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654E6-FD17-5D03-0623-3355023A5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CB54A3-E02E-BF8F-E32B-086EBD4B0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E5BD3-D647-9EC6-5CE9-104927AFF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AF773C-DFA0-D81F-6BDC-24346F176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1738F-0683-E936-CD36-DF97AF7EF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A5DB49-641F-10F8-10D5-B3860D8FE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236217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Brandy Lee</dc:creator>
  <cp:lastModifiedBy>Brandy Lee</cp:lastModifiedBy>
  <cp:revision>665</cp:revision>
  <dcterms:created xsi:type="dcterms:W3CDTF">2016-01-08T06:23:41Z</dcterms:created>
  <dcterms:modified xsi:type="dcterms:W3CDTF">2025-10-18T16:57:36Z</dcterms:modified>
</cp:coreProperties>
</file>