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73" r:id="rId3"/>
    <p:sldId id="269" r:id="rId4"/>
    <p:sldId id="280" r:id="rId5"/>
    <p:sldId id="284" r:id="rId6"/>
    <p:sldId id="286" r:id="rId7"/>
    <p:sldId id="283" r:id="rId8"/>
    <p:sldId id="28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1C1C1C"/>
    <a:srgbClr val="333333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A7190-384B-4C29-A10D-CC7B304246ED}" v="124" dt="2024-09-07T13:06:46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0" autoAdjust="0"/>
    <p:restoredTop sz="94660"/>
  </p:normalViewPr>
  <p:slideViewPr>
    <p:cSldViewPr snapToGrid="0">
      <p:cViewPr>
        <p:scale>
          <a:sx n="100" d="100"/>
          <a:sy n="100" d="100"/>
        </p:scale>
        <p:origin x="592" y="9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024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McDonell" userId="62b40924cfc2b06e" providerId="LiveId" clId="{85B28218-C970-4E39-94BE-E3963357BD84}"/>
    <pc:docChg chg="undo custSel addSld delSld modSld">
      <pc:chgData name="Rob McDonell" userId="62b40924cfc2b06e" providerId="LiveId" clId="{85B28218-C970-4E39-94BE-E3963357BD84}" dt="2024-05-25T11:37:07.717" v="1132" actId="207"/>
      <pc:docMkLst>
        <pc:docMk/>
      </pc:docMkLst>
      <pc:sldChg chg="addSp modSp new add del mod modAnim">
        <pc:chgData name="Rob McDonell" userId="62b40924cfc2b06e" providerId="LiveId" clId="{85B28218-C970-4E39-94BE-E3963357BD84}" dt="2024-05-25T10:59:05.417" v="649" actId="47"/>
        <pc:sldMkLst>
          <pc:docMk/>
          <pc:sldMk cId="542455774" sldId="256"/>
        </pc:sldMkLst>
        <pc:spChg chg="mod">
          <ac:chgData name="Rob McDonell" userId="62b40924cfc2b06e" providerId="LiveId" clId="{85B28218-C970-4E39-94BE-E3963357BD84}" dt="2024-05-25T10:01:38.323" v="575" actId="403"/>
          <ac:spMkLst>
            <pc:docMk/>
            <pc:sldMk cId="542455774" sldId="256"/>
            <ac:spMk id="2" creationId="{4F2ECFC1-0462-8AC8-5257-D551CD7A79DF}"/>
          </ac:spMkLst>
        </pc:spChg>
        <pc:spChg chg="mod">
          <ac:chgData name="Rob McDonell" userId="62b40924cfc2b06e" providerId="LiveId" clId="{85B28218-C970-4E39-94BE-E3963357BD84}" dt="2024-05-25T10:01:38.323" v="575" actId="403"/>
          <ac:spMkLst>
            <pc:docMk/>
            <pc:sldMk cId="542455774" sldId="256"/>
            <ac:spMk id="3" creationId="{B1CD43C6-84FB-7B90-C643-CC80E12149E8}"/>
          </ac:spMkLst>
        </pc:spChg>
        <pc:picChg chg="add mod ord modCrop">
          <ac:chgData name="Rob McDonell" userId="62b40924cfc2b06e" providerId="LiveId" clId="{85B28218-C970-4E39-94BE-E3963357BD84}" dt="2024-05-25T10:01:38.323" v="575" actId="403"/>
          <ac:picMkLst>
            <pc:docMk/>
            <pc:sldMk cId="542455774" sldId="256"/>
            <ac:picMk id="4" creationId="{160E0D95-35D3-ADEC-8188-84656877D06D}"/>
          </ac:picMkLst>
        </pc:picChg>
      </pc:sldChg>
      <pc:sldChg chg="addSp modSp new add del mod modAnim">
        <pc:chgData name="Rob McDonell" userId="62b40924cfc2b06e" providerId="LiveId" clId="{85B28218-C970-4E39-94BE-E3963357BD84}" dt="2024-05-25T11:35:13.150" v="1127" actId="207"/>
        <pc:sldMkLst>
          <pc:docMk/>
          <pc:sldMk cId="1298854566" sldId="257"/>
        </pc:sldMkLst>
        <pc:spChg chg="mod">
          <ac:chgData name="Rob McDonell" userId="62b40924cfc2b06e" providerId="LiveId" clId="{85B28218-C970-4E39-94BE-E3963357BD84}" dt="2024-05-25T08:56:49.709" v="323"/>
          <ac:spMkLst>
            <pc:docMk/>
            <pc:sldMk cId="1298854566" sldId="257"/>
            <ac:spMk id="2" creationId="{7F295FCA-9CDF-E672-B192-78EA8B325821}"/>
          </ac:spMkLst>
        </pc:spChg>
        <pc:spChg chg="mod">
          <ac:chgData name="Rob McDonell" userId="62b40924cfc2b06e" providerId="LiveId" clId="{85B28218-C970-4E39-94BE-E3963357BD84}" dt="2024-05-25T11:35:13.150" v="1127" actId="207"/>
          <ac:spMkLst>
            <pc:docMk/>
            <pc:sldMk cId="1298854566" sldId="257"/>
            <ac:spMk id="3" creationId="{4256A333-C2EF-17E6-ADD5-198121C99BB5}"/>
          </ac:spMkLst>
        </pc:spChg>
        <pc:picChg chg="add mod ord modCrop">
          <ac:chgData name="Rob McDonell" userId="62b40924cfc2b06e" providerId="LiveId" clId="{85B28218-C970-4E39-94BE-E3963357BD84}" dt="2024-05-25T08:42:57.151" v="23" actId="167"/>
          <ac:picMkLst>
            <pc:docMk/>
            <pc:sldMk cId="1298854566" sldId="257"/>
            <ac:picMk id="4" creationId="{CA838530-A474-11AF-BD68-B0F522494664}"/>
          </ac:picMkLst>
        </pc:picChg>
      </pc:sldChg>
      <pc:sldChg chg="modSp add del mod modAnim">
        <pc:chgData name="Rob McDonell" userId="62b40924cfc2b06e" providerId="LiveId" clId="{85B28218-C970-4E39-94BE-E3963357BD84}" dt="2024-05-25T11:35:38.130" v="1128" actId="207"/>
        <pc:sldMkLst>
          <pc:docMk/>
          <pc:sldMk cId="2190192957" sldId="258"/>
        </pc:sldMkLst>
        <pc:spChg chg="mod">
          <ac:chgData name="Rob McDonell" userId="62b40924cfc2b06e" providerId="LiveId" clId="{85B28218-C970-4E39-94BE-E3963357BD84}" dt="2024-05-25T08:58:55.702" v="361" actId="6549"/>
          <ac:spMkLst>
            <pc:docMk/>
            <pc:sldMk cId="2190192957" sldId="258"/>
            <ac:spMk id="2" creationId="{7F295FCA-9CDF-E672-B192-78EA8B325821}"/>
          </ac:spMkLst>
        </pc:spChg>
        <pc:spChg chg="mod">
          <ac:chgData name="Rob McDonell" userId="62b40924cfc2b06e" providerId="LiveId" clId="{85B28218-C970-4E39-94BE-E3963357BD84}" dt="2024-05-25T11:35:38.130" v="1128" actId="207"/>
          <ac:spMkLst>
            <pc:docMk/>
            <pc:sldMk cId="2190192957" sldId="258"/>
            <ac:spMk id="3" creationId="{4256A333-C2EF-17E6-ADD5-198121C99BB5}"/>
          </ac:spMkLst>
        </pc:spChg>
        <pc:picChg chg="mod">
          <ac:chgData name="Rob McDonell" userId="62b40924cfc2b06e" providerId="LiveId" clId="{85B28218-C970-4E39-94BE-E3963357BD84}" dt="2024-05-25T09:05:07.258" v="503"/>
          <ac:picMkLst>
            <pc:docMk/>
            <pc:sldMk cId="2190192957" sldId="258"/>
            <ac:picMk id="4" creationId="{CA838530-A474-11AF-BD68-B0F522494664}"/>
          </ac:picMkLst>
        </pc:picChg>
      </pc:sldChg>
      <pc:sldChg chg="modSp add del mod modAnim">
        <pc:chgData name="Rob McDonell" userId="62b40924cfc2b06e" providerId="LiveId" clId="{85B28218-C970-4E39-94BE-E3963357BD84}" dt="2024-05-25T11:36:00.377" v="1129" actId="207"/>
        <pc:sldMkLst>
          <pc:docMk/>
          <pc:sldMk cId="2608573893" sldId="259"/>
        </pc:sldMkLst>
        <pc:spChg chg="mod">
          <ac:chgData name="Rob McDonell" userId="62b40924cfc2b06e" providerId="LiveId" clId="{85B28218-C970-4E39-94BE-E3963357BD84}" dt="2024-05-25T08:59:25.212" v="380" actId="20577"/>
          <ac:spMkLst>
            <pc:docMk/>
            <pc:sldMk cId="2608573893" sldId="259"/>
            <ac:spMk id="2" creationId="{7F295FCA-9CDF-E672-B192-78EA8B325821}"/>
          </ac:spMkLst>
        </pc:spChg>
        <pc:spChg chg="mod">
          <ac:chgData name="Rob McDonell" userId="62b40924cfc2b06e" providerId="LiveId" clId="{85B28218-C970-4E39-94BE-E3963357BD84}" dt="2024-05-25T11:36:00.377" v="1129" actId="207"/>
          <ac:spMkLst>
            <pc:docMk/>
            <pc:sldMk cId="2608573893" sldId="259"/>
            <ac:spMk id="3" creationId="{4256A333-C2EF-17E6-ADD5-198121C99BB5}"/>
          </ac:spMkLst>
        </pc:spChg>
        <pc:picChg chg="mod">
          <ac:chgData name="Rob McDonell" userId="62b40924cfc2b06e" providerId="LiveId" clId="{85B28218-C970-4E39-94BE-E3963357BD84}" dt="2024-05-25T09:04:49.975" v="496"/>
          <ac:picMkLst>
            <pc:docMk/>
            <pc:sldMk cId="2608573893" sldId="259"/>
            <ac:picMk id="4" creationId="{CA838530-A474-11AF-BD68-B0F522494664}"/>
          </ac:picMkLst>
        </pc:picChg>
      </pc:sldChg>
      <pc:sldChg chg="modSp add del mod modAnim">
        <pc:chgData name="Rob McDonell" userId="62b40924cfc2b06e" providerId="LiveId" clId="{85B28218-C970-4E39-94BE-E3963357BD84}" dt="2024-05-25T11:36:20.655" v="1130" actId="207"/>
        <pc:sldMkLst>
          <pc:docMk/>
          <pc:sldMk cId="1874749225" sldId="260"/>
        </pc:sldMkLst>
        <pc:spChg chg="mod">
          <ac:chgData name="Rob McDonell" userId="62b40924cfc2b06e" providerId="LiveId" clId="{85B28218-C970-4E39-94BE-E3963357BD84}" dt="2024-05-25T08:59:52.947" v="412" actId="6549"/>
          <ac:spMkLst>
            <pc:docMk/>
            <pc:sldMk cId="1874749225" sldId="260"/>
            <ac:spMk id="2" creationId="{7F295FCA-9CDF-E672-B192-78EA8B325821}"/>
          </ac:spMkLst>
        </pc:spChg>
        <pc:spChg chg="mod">
          <ac:chgData name="Rob McDonell" userId="62b40924cfc2b06e" providerId="LiveId" clId="{85B28218-C970-4E39-94BE-E3963357BD84}" dt="2024-05-25T11:36:20.655" v="1130" actId="207"/>
          <ac:spMkLst>
            <pc:docMk/>
            <pc:sldMk cId="1874749225" sldId="260"/>
            <ac:spMk id="3" creationId="{4256A333-C2EF-17E6-ADD5-198121C99BB5}"/>
          </ac:spMkLst>
        </pc:spChg>
        <pc:picChg chg="mod">
          <ac:chgData name="Rob McDonell" userId="62b40924cfc2b06e" providerId="LiveId" clId="{85B28218-C970-4E39-94BE-E3963357BD84}" dt="2024-05-25T09:04:34.961" v="487"/>
          <ac:picMkLst>
            <pc:docMk/>
            <pc:sldMk cId="1874749225" sldId="260"/>
            <ac:picMk id="4" creationId="{CA838530-A474-11AF-BD68-B0F522494664}"/>
          </ac:picMkLst>
        </pc:picChg>
      </pc:sldChg>
      <pc:sldChg chg="modSp add del mod modAnim">
        <pc:chgData name="Rob McDonell" userId="62b40924cfc2b06e" providerId="LiveId" clId="{85B28218-C970-4E39-94BE-E3963357BD84}" dt="2024-05-25T11:37:07.717" v="1132" actId="207"/>
        <pc:sldMkLst>
          <pc:docMk/>
          <pc:sldMk cId="2404080267" sldId="261"/>
        </pc:sldMkLst>
        <pc:spChg chg="mod">
          <ac:chgData name="Rob McDonell" userId="62b40924cfc2b06e" providerId="LiveId" clId="{85B28218-C970-4E39-94BE-E3963357BD84}" dt="2024-05-25T11:28:31.765" v="974" actId="20577"/>
          <ac:spMkLst>
            <pc:docMk/>
            <pc:sldMk cId="2404080267" sldId="261"/>
            <ac:spMk id="2" creationId="{7F295FCA-9CDF-E672-B192-78EA8B325821}"/>
          </ac:spMkLst>
        </pc:spChg>
        <pc:spChg chg="mod">
          <ac:chgData name="Rob McDonell" userId="62b40924cfc2b06e" providerId="LiveId" clId="{85B28218-C970-4E39-94BE-E3963357BD84}" dt="2024-05-25T11:37:07.717" v="1132" actId="207"/>
          <ac:spMkLst>
            <pc:docMk/>
            <pc:sldMk cId="2404080267" sldId="261"/>
            <ac:spMk id="3" creationId="{4256A333-C2EF-17E6-ADD5-198121C99BB5}"/>
          </ac:spMkLst>
        </pc:spChg>
        <pc:picChg chg="mod">
          <ac:chgData name="Rob McDonell" userId="62b40924cfc2b06e" providerId="LiveId" clId="{85B28218-C970-4E39-94BE-E3963357BD84}" dt="2024-05-25T09:03:56.405" v="446"/>
          <ac:picMkLst>
            <pc:docMk/>
            <pc:sldMk cId="2404080267" sldId="261"/>
            <ac:picMk id="4" creationId="{CA838530-A474-11AF-BD68-B0F522494664}"/>
          </ac:picMkLst>
        </pc:picChg>
      </pc:sldChg>
      <pc:sldChg chg="modSp add del mod modAnim">
        <pc:chgData name="Rob McDonell" userId="62b40924cfc2b06e" providerId="LiveId" clId="{85B28218-C970-4E39-94BE-E3963357BD84}" dt="2024-05-25T11:36:51.601" v="1131" actId="207"/>
        <pc:sldMkLst>
          <pc:docMk/>
          <pc:sldMk cId="1295593999" sldId="262"/>
        </pc:sldMkLst>
        <pc:spChg chg="mod">
          <ac:chgData name="Rob McDonell" userId="62b40924cfc2b06e" providerId="LiveId" clId="{85B28218-C970-4E39-94BE-E3963357BD84}" dt="2024-05-25T09:00:04.170" v="417" actId="20577"/>
          <ac:spMkLst>
            <pc:docMk/>
            <pc:sldMk cId="1295593999" sldId="262"/>
            <ac:spMk id="2" creationId="{7F295FCA-9CDF-E672-B192-78EA8B325821}"/>
          </ac:spMkLst>
        </pc:spChg>
        <pc:spChg chg="mod">
          <ac:chgData name="Rob McDonell" userId="62b40924cfc2b06e" providerId="LiveId" clId="{85B28218-C970-4E39-94BE-E3963357BD84}" dt="2024-05-25T11:36:51.601" v="1131" actId="207"/>
          <ac:spMkLst>
            <pc:docMk/>
            <pc:sldMk cId="1295593999" sldId="262"/>
            <ac:spMk id="3" creationId="{4256A333-C2EF-17E6-ADD5-198121C99BB5}"/>
          </ac:spMkLst>
        </pc:spChg>
        <pc:picChg chg="mod">
          <ac:chgData name="Rob McDonell" userId="62b40924cfc2b06e" providerId="LiveId" clId="{85B28218-C970-4E39-94BE-E3963357BD84}" dt="2024-05-25T09:04:17.184" v="476"/>
          <ac:picMkLst>
            <pc:docMk/>
            <pc:sldMk cId="1295593999" sldId="262"/>
            <ac:picMk id="4" creationId="{CA838530-A474-11AF-BD68-B0F522494664}"/>
          </ac:picMkLst>
        </pc:picChg>
      </pc:sldChg>
      <pc:sldChg chg="modSp add del mod">
        <pc:chgData name="Rob McDonell" userId="62b40924cfc2b06e" providerId="LiveId" clId="{85B28218-C970-4E39-94BE-E3963357BD84}" dt="2024-05-25T11:34:33.077" v="1124" actId="47"/>
        <pc:sldMkLst>
          <pc:docMk/>
          <pc:sldMk cId="4247125979" sldId="263"/>
        </pc:sldMkLst>
        <pc:spChg chg="mod">
          <ac:chgData name="Rob McDonell" userId="62b40924cfc2b06e" providerId="LiveId" clId="{85B28218-C970-4E39-94BE-E3963357BD84}" dt="2024-05-25T11:29:15.112" v="997" actId="6549"/>
          <ac:spMkLst>
            <pc:docMk/>
            <pc:sldMk cId="4247125979" sldId="263"/>
            <ac:spMk id="2" creationId="{7F295FCA-9CDF-E672-B192-78EA8B325821}"/>
          </ac:spMkLst>
        </pc:spChg>
      </pc:sldChg>
    </pc:docChg>
  </pc:docChgLst>
  <pc:docChgLst>
    <pc:chgData name="Rob McDonell" userId="62b40924cfc2b06e" providerId="LiveId" clId="{F40A7190-384B-4C29-A10D-CC7B304246ED}"/>
    <pc:docChg chg="undo custSel delSld modSld">
      <pc:chgData name="Rob McDonell" userId="62b40924cfc2b06e" providerId="LiveId" clId="{F40A7190-384B-4C29-A10D-CC7B304246ED}" dt="2024-09-07T13:07:06.329" v="310" actId="6549"/>
      <pc:docMkLst>
        <pc:docMk/>
      </pc:docMkLst>
      <pc:sldChg chg="addSp delSp modSp mod">
        <pc:chgData name="Rob McDonell" userId="62b40924cfc2b06e" providerId="LiveId" clId="{F40A7190-384B-4C29-A10D-CC7B304246ED}" dt="2024-09-07T12:57:31.604" v="242"/>
        <pc:sldMkLst>
          <pc:docMk/>
          <pc:sldMk cId="542455774" sldId="256"/>
        </pc:sldMkLst>
        <pc:spChg chg="mod">
          <ac:chgData name="Rob McDonell" userId="62b40924cfc2b06e" providerId="LiveId" clId="{F40A7190-384B-4C29-A10D-CC7B304246ED}" dt="2024-09-07T12:52:06.200" v="170"/>
          <ac:spMkLst>
            <pc:docMk/>
            <pc:sldMk cId="542455774" sldId="256"/>
            <ac:spMk id="2" creationId="{4F2ECFC1-0462-8AC8-5257-D551CD7A79DF}"/>
          </ac:spMkLst>
        </pc:spChg>
        <pc:spChg chg="mod">
          <ac:chgData name="Rob McDonell" userId="62b40924cfc2b06e" providerId="LiveId" clId="{F40A7190-384B-4C29-A10D-CC7B304246ED}" dt="2024-09-07T12:52:01.643" v="169"/>
          <ac:spMkLst>
            <pc:docMk/>
            <pc:sldMk cId="542455774" sldId="256"/>
            <ac:spMk id="3" creationId="{B1CD43C6-84FB-7B90-C643-CC80E12149E8}"/>
          </ac:spMkLst>
        </pc:spChg>
        <pc:picChg chg="del">
          <ac:chgData name="Rob McDonell" userId="62b40924cfc2b06e" providerId="LiveId" clId="{F40A7190-384B-4C29-A10D-CC7B304246ED}" dt="2024-09-07T12:19:15.675" v="51" actId="478"/>
          <ac:picMkLst>
            <pc:docMk/>
            <pc:sldMk cId="542455774" sldId="256"/>
            <ac:picMk id="5" creationId="{F5EAA4A1-7BD9-D95F-2AD2-9914D0422C5C}"/>
          </ac:picMkLst>
        </pc:picChg>
        <pc:picChg chg="add mod">
          <ac:chgData name="Rob McDonell" userId="62b40924cfc2b06e" providerId="LiveId" clId="{F40A7190-384B-4C29-A10D-CC7B304246ED}" dt="2024-09-07T12:57:31.604" v="242"/>
          <ac:picMkLst>
            <pc:docMk/>
            <pc:sldMk cId="542455774" sldId="256"/>
            <ac:picMk id="7170" creationId="{9645FABA-DA84-E906-6AB8-5F3F96CF5CE6}"/>
          </ac:picMkLst>
        </pc:picChg>
      </pc:sldChg>
      <pc:sldChg chg="addSp delSp modSp mod">
        <pc:chgData name="Rob McDonell" userId="62b40924cfc2b06e" providerId="LiveId" clId="{F40A7190-384B-4C29-A10D-CC7B304246ED}" dt="2024-09-07T13:04:20.139" v="294" actId="114"/>
        <pc:sldMkLst>
          <pc:docMk/>
          <pc:sldMk cId="1298854566" sldId="257"/>
        </pc:sldMkLst>
        <pc:spChg chg="mod">
          <ac:chgData name="Rob McDonell" userId="62b40924cfc2b06e" providerId="LiveId" clId="{F40A7190-384B-4C29-A10D-CC7B304246ED}" dt="2024-09-07T12:52:13.329" v="171"/>
          <ac:spMkLst>
            <pc:docMk/>
            <pc:sldMk cId="1298854566" sldId="257"/>
            <ac:spMk id="2" creationId="{7F295FCA-9CDF-E672-B192-78EA8B325821}"/>
          </ac:spMkLst>
        </pc:spChg>
        <pc:spChg chg="add del mod">
          <ac:chgData name="Rob McDonell" userId="62b40924cfc2b06e" providerId="LiveId" clId="{F40A7190-384B-4C29-A10D-CC7B304246ED}" dt="2024-09-07T12:38:07.642" v="148" actId="478"/>
          <ac:spMkLst>
            <pc:docMk/>
            <pc:sldMk cId="1298854566" sldId="257"/>
            <ac:spMk id="4" creationId="{1ED1A58D-5E64-2F96-751E-CCB701974069}"/>
          </ac:spMkLst>
        </pc:spChg>
        <pc:spChg chg="add mod">
          <ac:chgData name="Rob McDonell" userId="62b40924cfc2b06e" providerId="LiveId" clId="{F40A7190-384B-4C29-A10D-CC7B304246ED}" dt="2024-09-07T13:04:20.139" v="294" actId="114"/>
          <ac:spMkLst>
            <pc:docMk/>
            <pc:sldMk cId="1298854566" sldId="257"/>
            <ac:spMk id="6" creationId="{9ECECC45-D5EB-B328-CFAD-39F8F7EC95DC}"/>
          </ac:spMkLst>
        </pc:spChg>
        <pc:picChg chg="del">
          <ac:chgData name="Rob McDonell" userId="62b40924cfc2b06e" providerId="LiveId" clId="{F40A7190-384B-4C29-A10D-CC7B304246ED}" dt="2024-09-07T12:19:19.945" v="52" actId="478"/>
          <ac:picMkLst>
            <pc:docMk/>
            <pc:sldMk cId="1298854566" sldId="257"/>
            <ac:picMk id="1028" creationId="{0FEEE31A-1502-E104-40E9-CDE69629CACA}"/>
          </ac:picMkLst>
        </pc:picChg>
        <pc:picChg chg="add del mod">
          <ac:chgData name="Rob McDonell" userId="62b40924cfc2b06e" providerId="LiveId" clId="{F40A7190-384B-4C29-A10D-CC7B304246ED}" dt="2024-09-07T12:53:19.556" v="177" actId="478"/>
          <ac:picMkLst>
            <pc:docMk/>
            <pc:sldMk cId="1298854566" sldId="257"/>
            <ac:picMk id="2050" creationId="{192417F2-109B-7BAE-D4D8-5BE770DB1CBE}"/>
          </ac:picMkLst>
        </pc:picChg>
        <pc:picChg chg="add mod">
          <ac:chgData name="Rob McDonell" userId="62b40924cfc2b06e" providerId="LiveId" clId="{F40A7190-384B-4C29-A10D-CC7B304246ED}" dt="2024-09-07T12:58:08.299" v="249"/>
          <ac:picMkLst>
            <pc:docMk/>
            <pc:sldMk cId="1298854566" sldId="257"/>
            <ac:picMk id="2052" creationId="{D3B7FC7B-8D61-92DA-9A23-0798813599C2}"/>
          </ac:picMkLst>
        </pc:picChg>
      </pc:sldChg>
      <pc:sldChg chg="addSp delSp modSp mod">
        <pc:chgData name="Rob McDonell" userId="62b40924cfc2b06e" providerId="LiveId" clId="{F40A7190-384B-4C29-A10D-CC7B304246ED}" dt="2024-09-07T13:01:45.918" v="268" actId="14100"/>
        <pc:sldMkLst>
          <pc:docMk/>
          <pc:sldMk cId="1854301285" sldId="263"/>
        </pc:sldMkLst>
        <pc:spChg chg="mod">
          <ac:chgData name="Rob McDonell" userId="62b40924cfc2b06e" providerId="LiveId" clId="{F40A7190-384B-4C29-A10D-CC7B304246ED}" dt="2024-09-07T12:52:18.823" v="172"/>
          <ac:spMkLst>
            <pc:docMk/>
            <pc:sldMk cId="1854301285" sldId="263"/>
            <ac:spMk id="2" creationId="{7F295FCA-9CDF-E672-B192-78EA8B325821}"/>
          </ac:spMkLst>
        </pc:spChg>
        <pc:spChg chg="add mod">
          <ac:chgData name="Rob McDonell" userId="62b40924cfc2b06e" providerId="LiveId" clId="{F40A7190-384B-4C29-A10D-CC7B304246ED}" dt="2024-09-07T13:01:45.918" v="268" actId="14100"/>
          <ac:spMkLst>
            <pc:docMk/>
            <pc:sldMk cId="1854301285" sldId="263"/>
            <ac:spMk id="3" creationId="{AF6E5283-FA6E-3E9F-3433-014FEB0BF9E6}"/>
          </ac:spMkLst>
        </pc:spChg>
        <pc:picChg chg="del">
          <ac:chgData name="Rob McDonell" userId="62b40924cfc2b06e" providerId="LiveId" clId="{F40A7190-384B-4C29-A10D-CC7B304246ED}" dt="2024-09-07T12:19:21.986" v="53" actId="478"/>
          <ac:picMkLst>
            <pc:docMk/>
            <pc:sldMk cId="1854301285" sldId="263"/>
            <ac:picMk id="2050" creationId="{19D6A8EC-C57A-81E6-8141-AD3E8992D33B}"/>
          </ac:picMkLst>
        </pc:picChg>
        <pc:picChg chg="add mod">
          <ac:chgData name="Rob McDonell" userId="62b40924cfc2b06e" providerId="LiveId" clId="{F40A7190-384B-4C29-A10D-CC7B304246ED}" dt="2024-09-07T12:57:58.166" v="246"/>
          <ac:picMkLst>
            <pc:docMk/>
            <pc:sldMk cId="1854301285" sldId="263"/>
            <ac:picMk id="3074" creationId="{38B81B35-8E6D-3B69-262C-E807B9F4E791}"/>
          </ac:picMkLst>
        </pc:picChg>
      </pc:sldChg>
      <pc:sldChg chg="addSp delSp modSp mod">
        <pc:chgData name="Rob McDonell" userId="62b40924cfc2b06e" providerId="LiveId" clId="{F40A7190-384B-4C29-A10D-CC7B304246ED}" dt="2024-09-07T13:04:31.732" v="295" actId="114"/>
        <pc:sldMkLst>
          <pc:docMk/>
          <pc:sldMk cId="4168927416" sldId="264"/>
        </pc:sldMkLst>
        <pc:spChg chg="mod">
          <ac:chgData name="Rob McDonell" userId="62b40924cfc2b06e" providerId="LiveId" clId="{F40A7190-384B-4C29-A10D-CC7B304246ED}" dt="2024-09-07T12:52:23.082" v="173"/>
          <ac:spMkLst>
            <pc:docMk/>
            <pc:sldMk cId="4168927416" sldId="264"/>
            <ac:spMk id="2" creationId="{7F295FCA-9CDF-E672-B192-78EA8B325821}"/>
          </ac:spMkLst>
        </pc:spChg>
        <pc:spChg chg="add del mod">
          <ac:chgData name="Rob McDonell" userId="62b40924cfc2b06e" providerId="LiveId" clId="{F40A7190-384B-4C29-A10D-CC7B304246ED}" dt="2024-09-07T13:02:03.493" v="271" actId="478"/>
          <ac:spMkLst>
            <pc:docMk/>
            <pc:sldMk cId="4168927416" sldId="264"/>
            <ac:spMk id="5" creationId="{4F9D2E1A-4DA8-078C-15C2-EE00913A650F}"/>
          </ac:spMkLst>
        </pc:spChg>
        <pc:spChg chg="add mod">
          <ac:chgData name="Rob McDonell" userId="62b40924cfc2b06e" providerId="LiveId" clId="{F40A7190-384B-4C29-A10D-CC7B304246ED}" dt="2024-09-07T13:04:31.732" v="295" actId="114"/>
          <ac:spMkLst>
            <pc:docMk/>
            <pc:sldMk cId="4168927416" sldId="264"/>
            <ac:spMk id="6" creationId="{59F38DA5-B811-A563-4F8A-4400E8F861A6}"/>
          </ac:spMkLst>
        </pc:spChg>
        <pc:picChg chg="add mod">
          <ac:chgData name="Rob McDonell" userId="62b40924cfc2b06e" providerId="LiveId" clId="{F40A7190-384B-4C29-A10D-CC7B304246ED}" dt="2024-09-07T12:58:24.269" v="251"/>
          <ac:picMkLst>
            <pc:docMk/>
            <pc:sldMk cId="4168927416" sldId="264"/>
            <ac:picMk id="3" creationId="{A19F122F-EC03-DA92-AEC1-DA2826854288}"/>
          </ac:picMkLst>
        </pc:picChg>
        <pc:picChg chg="del">
          <ac:chgData name="Rob McDonell" userId="62b40924cfc2b06e" providerId="LiveId" clId="{F40A7190-384B-4C29-A10D-CC7B304246ED}" dt="2024-09-07T12:19:24.274" v="54" actId="478"/>
          <ac:picMkLst>
            <pc:docMk/>
            <pc:sldMk cId="4168927416" sldId="264"/>
            <ac:picMk id="4098" creationId="{1F23CE51-11C3-4CE1-657A-FCC988A0C9AB}"/>
          </ac:picMkLst>
        </pc:picChg>
      </pc:sldChg>
      <pc:sldChg chg="addSp delSp modSp mod">
        <pc:chgData name="Rob McDonell" userId="62b40924cfc2b06e" providerId="LiveId" clId="{F40A7190-384B-4C29-A10D-CC7B304246ED}" dt="2024-09-07T13:04:08.691" v="291" actId="114"/>
        <pc:sldMkLst>
          <pc:docMk/>
          <pc:sldMk cId="2143552557" sldId="265"/>
        </pc:sldMkLst>
        <pc:spChg chg="mod">
          <ac:chgData name="Rob McDonell" userId="62b40924cfc2b06e" providerId="LiveId" clId="{F40A7190-384B-4C29-A10D-CC7B304246ED}" dt="2024-09-07T12:52:27.750" v="174"/>
          <ac:spMkLst>
            <pc:docMk/>
            <pc:sldMk cId="2143552557" sldId="265"/>
            <ac:spMk id="2" creationId="{7F295FCA-9CDF-E672-B192-78EA8B325821}"/>
          </ac:spMkLst>
        </pc:spChg>
        <pc:spChg chg="add mod">
          <ac:chgData name="Rob McDonell" userId="62b40924cfc2b06e" providerId="LiveId" clId="{F40A7190-384B-4C29-A10D-CC7B304246ED}" dt="2024-09-07T13:04:08.691" v="291" actId="114"/>
          <ac:spMkLst>
            <pc:docMk/>
            <pc:sldMk cId="2143552557" sldId="265"/>
            <ac:spMk id="3" creationId="{FDB6C57F-1A5A-E0B3-F268-5B1F0B5FBB6D}"/>
          </ac:spMkLst>
        </pc:spChg>
        <pc:picChg chg="add mod">
          <ac:chgData name="Rob McDonell" userId="62b40924cfc2b06e" providerId="LiveId" clId="{F40A7190-384B-4C29-A10D-CC7B304246ED}" dt="2024-09-07T12:58:32.430" v="253"/>
          <ac:picMkLst>
            <pc:docMk/>
            <pc:sldMk cId="2143552557" sldId="265"/>
            <ac:picMk id="1026" creationId="{906390CC-7E76-D9FC-AE53-1C4D9609797B}"/>
          </ac:picMkLst>
        </pc:picChg>
        <pc:picChg chg="del">
          <ac:chgData name="Rob McDonell" userId="62b40924cfc2b06e" providerId="LiveId" clId="{F40A7190-384B-4C29-A10D-CC7B304246ED}" dt="2024-09-07T12:19:26.354" v="55" actId="478"/>
          <ac:picMkLst>
            <pc:docMk/>
            <pc:sldMk cId="2143552557" sldId="265"/>
            <ac:picMk id="3074" creationId="{DE08EBD0-9F39-5BFD-4D8D-DA3B47192ACE}"/>
          </ac:picMkLst>
        </pc:picChg>
      </pc:sldChg>
      <pc:sldChg chg="addSp delSp modSp mod">
        <pc:chgData name="Rob McDonell" userId="62b40924cfc2b06e" providerId="LiveId" clId="{F40A7190-384B-4C29-A10D-CC7B304246ED}" dt="2024-09-07T13:07:06.329" v="310" actId="6549"/>
        <pc:sldMkLst>
          <pc:docMk/>
          <pc:sldMk cId="627385648" sldId="266"/>
        </pc:sldMkLst>
        <pc:spChg chg="mod">
          <ac:chgData name="Rob McDonell" userId="62b40924cfc2b06e" providerId="LiveId" clId="{F40A7190-384B-4C29-A10D-CC7B304246ED}" dt="2024-09-07T12:52:32.425" v="175"/>
          <ac:spMkLst>
            <pc:docMk/>
            <pc:sldMk cId="627385648" sldId="266"/>
            <ac:spMk id="2" creationId="{7F295FCA-9CDF-E672-B192-78EA8B325821}"/>
          </ac:spMkLst>
        </pc:spChg>
        <pc:spChg chg="add del mod">
          <ac:chgData name="Rob McDonell" userId="62b40924cfc2b06e" providerId="LiveId" clId="{F40A7190-384B-4C29-A10D-CC7B304246ED}" dt="2024-09-07T13:06:53.550" v="307" actId="478"/>
          <ac:spMkLst>
            <pc:docMk/>
            <pc:sldMk cId="627385648" sldId="266"/>
            <ac:spMk id="3" creationId="{5E287C97-E385-FFF4-824D-81F6A7D13440}"/>
          </ac:spMkLst>
        </pc:spChg>
        <pc:spChg chg="add mod">
          <ac:chgData name="Rob McDonell" userId="62b40924cfc2b06e" providerId="LiveId" clId="{F40A7190-384B-4C29-A10D-CC7B304246ED}" dt="2024-09-07T13:07:06.329" v="310" actId="6549"/>
          <ac:spMkLst>
            <pc:docMk/>
            <pc:sldMk cId="627385648" sldId="266"/>
            <ac:spMk id="4" creationId="{03DD8433-9B52-47A5-5D09-846A6D893141}"/>
          </ac:spMkLst>
        </pc:spChg>
        <pc:picChg chg="add mod">
          <ac:chgData name="Rob McDonell" userId="62b40924cfc2b06e" providerId="LiveId" clId="{F40A7190-384B-4C29-A10D-CC7B304246ED}" dt="2024-09-07T13:06:29.681" v="304" actId="14100"/>
          <ac:picMkLst>
            <pc:docMk/>
            <pc:sldMk cId="627385648" sldId="266"/>
            <ac:picMk id="5122" creationId="{B230E240-2DF7-FB29-48FE-4D4544F8A152}"/>
          </ac:picMkLst>
        </pc:picChg>
        <pc:picChg chg="del">
          <ac:chgData name="Rob McDonell" userId="62b40924cfc2b06e" providerId="LiveId" clId="{F40A7190-384B-4C29-A10D-CC7B304246ED}" dt="2024-09-07T12:19:28.961" v="56" actId="478"/>
          <ac:picMkLst>
            <pc:docMk/>
            <pc:sldMk cId="627385648" sldId="266"/>
            <ac:picMk id="5124" creationId="{765FE071-33B9-C54D-CE06-3517398186E6}"/>
          </ac:picMkLst>
        </pc:picChg>
      </pc:sldChg>
      <pc:sldChg chg="addSp delSp modSp mod">
        <pc:chgData name="Rob McDonell" userId="62b40924cfc2b06e" providerId="LiveId" clId="{F40A7190-384B-4C29-A10D-CC7B304246ED}" dt="2024-09-07T13:05:52.121" v="301" actId="14100"/>
        <pc:sldMkLst>
          <pc:docMk/>
          <pc:sldMk cId="4172342901" sldId="267"/>
        </pc:sldMkLst>
        <pc:spChg chg="mod">
          <ac:chgData name="Rob McDonell" userId="62b40924cfc2b06e" providerId="LiveId" clId="{F40A7190-384B-4C29-A10D-CC7B304246ED}" dt="2024-09-07T12:52:37.542" v="176"/>
          <ac:spMkLst>
            <pc:docMk/>
            <pc:sldMk cId="4172342901" sldId="267"/>
            <ac:spMk id="2" creationId="{7F295FCA-9CDF-E672-B192-78EA8B325821}"/>
          </ac:spMkLst>
        </pc:spChg>
        <pc:spChg chg="add mod">
          <ac:chgData name="Rob McDonell" userId="62b40924cfc2b06e" providerId="LiveId" clId="{F40A7190-384B-4C29-A10D-CC7B304246ED}" dt="2024-09-07T13:05:52.121" v="301" actId="14100"/>
          <ac:spMkLst>
            <pc:docMk/>
            <pc:sldMk cId="4172342901" sldId="267"/>
            <ac:spMk id="3" creationId="{FB03011E-3225-7302-824F-CC3ABC511A12}"/>
          </ac:spMkLst>
        </pc:spChg>
        <pc:picChg chg="add mod">
          <ac:chgData name="Rob McDonell" userId="62b40924cfc2b06e" providerId="LiveId" clId="{F40A7190-384B-4C29-A10D-CC7B304246ED}" dt="2024-09-07T12:58:46.645" v="255"/>
          <ac:picMkLst>
            <pc:docMk/>
            <pc:sldMk cId="4172342901" sldId="267"/>
            <ac:picMk id="6146" creationId="{ADEFF6EA-39CE-00CB-5969-20BD2FF9D018}"/>
          </ac:picMkLst>
        </pc:picChg>
        <pc:picChg chg="del">
          <ac:chgData name="Rob McDonell" userId="62b40924cfc2b06e" providerId="LiveId" clId="{F40A7190-384B-4C29-A10D-CC7B304246ED}" dt="2024-09-07T12:19:31.097" v="57" actId="478"/>
          <ac:picMkLst>
            <pc:docMk/>
            <pc:sldMk cId="4172342901" sldId="267"/>
            <ac:picMk id="6154" creationId="{5D40FEC3-EEA7-8DF1-0A8C-F0726101AF4F}"/>
          </ac:picMkLst>
        </pc:picChg>
      </pc:sldChg>
      <pc:sldChg chg="delSp del">
        <pc:chgData name="Rob McDonell" userId="62b40924cfc2b06e" providerId="LiveId" clId="{F40A7190-384B-4C29-A10D-CC7B304246ED}" dt="2024-09-07T12:22:16.452" v="72" actId="47"/>
        <pc:sldMkLst>
          <pc:docMk/>
          <pc:sldMk cId="4032327205" sldId="268"/>
        </pc:sldMkLst>
        <pc:picChg chg="del">
          <ac:chgData name="Rob McDonell" userId="62b40924cfc2b06e" providerId="LiveId" clId="{F40A7190-384B-4C29-A10D-CC7B304246ED}" dt="2024-09-07T12:19:33.496" v="58" actId="478"/>
          <ac:picMkLst>
            <pc:docMk/>
            <pc:sldMk cId="4032327205" sldId="268"/>
            <ac:picMk id="7170" creationId="{A032588B-3318-45F2-0DF7-165C21228FBC}"/>
          </ac:picMkLst>
        </pc:picChg>
      </pc:sldChg>
      <pc:sldChg chg="addSp modSp mod">
        <pc:chgData name="Rob McDonell" userId="62b40924cfc2b06e" providerId="LiveId" clId="{F40A7190-384B-4C29-A10D-CC7B304246ED}" dt="2024-09-07T12:56:13.974" v="201"/>
        <pc:sldMkLst>
          <pc:docMk/>
          <pc:sldMk cId="597566013" sldId="269"/>
        </pc:sldMkLst>
        <pc:spChg chg="mod">
          <ac:chgData name="Rob McDonell" userId="62b40924cfc2b06e" providerId="LiveId" clId="{F40A7190-384B-4C29-A10D-CC7B304246ED}" dt="2024-09-07T12:30:56.880" v="142" actId="20577"/>
          <ac:spMkLst>
            <pc:docMk/>
            <pc:sldMk cId="597566013" sldId="269"/>
            <ac:spMk id="3" creationId="{B1CD43C6-84FB-7B90-C643-CC80E12149E8}"/>
          </ac:spMkLst>
        </pc:spChg>
        <pc:picChg chg="add mod">
          <ac:chgData name="Rob McDonell" userId="62b40924cfc2b06e" providerId="LiveId" clId="{F40A7190-384B-4C29-A10D-CC7B304246ED}" dt="2024-09-07T12:56:13.974" v="201"/>
          <ac:picMkLst>
            <pc:docMk/>
            <pc:sldMk cId="597566013" sldId="269"/>
            <ac:picMk id="8194" creationId="{7CAA564F-55E5-9AAC-18BD-4C8B18F64BCB}"/>
          </ac:picMkLst>
        </pc:picChg>
      </pc:sldChg>
    </pc:docChg>
  </pc:docChgLst>
  <pc:docChgLst>
    <pc:chgData name="Rob McDonell" userId="62b40924cfc2b06e" providerId="LiveId" clId="{1610925C-A62E-4677-AA73-57E4D46E8405}"/>
    <pc:docChg chg="undo custSel addSld delSld modSld sldOrd">
      <pc:chgData name="Rob McDonell" userId="62b40924cfc2b06e" providerId="LiveId" clId="{1610925C-A62E-4677-AA73-57E4D46E8405}" dt="2024-06-29T11:48:15.538" v="385" actId="6549"/>
      <pc:docMkLst>
        <pc:docMk/>
      </pc:docMkLst>
      <pc:sldChg chg="addSp delSp modSp mod delAnim">
        <pc:chgData name="Rob McDonell" userId="62b40924cfc2b06e" providerId="LiveId" clId="{1610925C-A62E-4677-AA73-57E4D46E8405}" dt="2024-06-29T11:48:15.538" v="385" actId="6549"/>
        <pc:sldMkLst>
          <pc:docMk/>
          <pc:sldMk cId="542455774" sldId="256"/>
        </pc:sldMkLst>
        <pc:spChg chg="mod">
          <ac:chgData name="Rob McDonell" userId="62b40924cfc2b06e" providerId="LiveId" clId="{1610925C-A62E-4677-AA73-57E4D46E8405}" dt="2024-06-29T10:57:57.974" v="41" actId="6549"/>
          <ac:spMkLst>
            <pc:docMk/>
            <pc:sldMk cId="542455774" sldId="256"/>
            <ac:spMk id="2" creationId="{4F2ECFC1-0462-8AC8-5257-D551CD7A79DF}"/>
          </ac:spMkLst>
        </pc:spChg>
        <pc:spChg chg="mod">
          <ac:chgData name="Rob McDonell" userId="62b40924cfc2b06e" providerId="LiveId" clId="{1610925C-A62E-4677-AA73-57E4D46E8405}" dt="2024-06-29T11:48:15.538" v="385" actId="6549"/>
          <ac:spMkLst>
            <pc:docMk/>
            <pc:sldMk cId="542455774" sldId="256"/>
            <ac:spMk id="3" creationId="{B1CD43C6-84FB-7B90-C643-CC80E12149E8}"/>
          </ac:spMkLst>
        </pc:spChg>
        <pc:picChg chg="del">
          <ac:chgData name="Rob McDonell" userId="62b40924cfc2b06e" providerId="LiveId" clId="{1610925C-A62E-4677-AA73-57E4D46E8405}" dt="2024-06-29T10:58:12.762" v="65" actId="478"/>
          <ac:picMkLst>
            <pc:docMk/>
            <pc:sldMk cId="542455774" sldId="256"/>
            <ac:picMk id="4" creationId="{160E0D95-35D3-ADEC-8188-84656877D06D}"/>
          </ac:picMkLst>
        </pc:picChg>
        <pc:picChg chg="add mod">
          <ac:chgData name="Rob McDonell" userId="62b40924cfc2b06e" providerId="LiveId" clId="{1610925C-A62E-4677-AA73-57E4D46E8405}" dt="2024-06-29T11:32:25.288" v="313" actId="167"/>
          <ac:picMkLst>
            <pc:docMk/>
            <pc:sldMk cId="542455774" sldId="256"/>
            <ac:picMk id="5" creationId="{F5EAA4A1-7BD9-D95F-2AD2-9914D0422C5C}"/>
          </ac:picMkLst>
        </pc:picChg>
      </pc:sldChg>
      <pc:sldChg chg="addSp delSp modSp mod delAnim modAnim">
        <pc:chgData name="Rob McDonell" userId="62b40924cfc2b06e" providerId="LiveId" clId="{1610925C-A62E-4677-AA73-57E4D46E8405}" dt="2024-06-29T11:37:06.644" v="342" actId="1076"/>
        <pc:sldMkLst>
          <pc:docMk/>
          <pc:sldMk cId="1298854566" sldId="257"/>
        </pc:sldMkLst>
        <pc:spChg chg="mod">
          <ac:chgData name="Rob McDonell" userId="62b40924cfc2b06e" providerId="LiveId" clId="{1610925C-A62E-4677-AA73-57E4D46E8405}" dt="2024-06-29T11:34:49.859" v="334" actId="14100"/>
          <ac:spMkLst>
            <pc:docMk/>
            <pc:sldMk cId="1298854566" sldId="257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3:35.810" v="318" actId="478"/>
          <ac:spMkLst>
            <pc:docMk/>
            <pc:sldMk cId="1298854566" sldId="257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3:39.672" v="319" actId="478"/>
          <ac:spMkLst>
            <pc:docMk/>
            <pc:sldMk cId="1298854566" sldId="257"/>
            <ac:spMk id="6" creationId="{645DF0B0-3E79-BEA4-C7A8-5B413B4C0D8E}"/>
          </ac:spMkLst>
        </pc:spChg>
        <pc:picChg chg="del">
          <ac:chgData name="Rob McDonell" userId="62b40924cfc2b06e" providerId="LiveId" clId="{1610925C-A62E-4677-AA73-57E4D46E8405}" dt="2024-06-29T11:01:13.830" v="80" actId="478"/>
          <ac:picMkLst>
            <pc:docMk/>
            <pc:sldMk cId="1298854566" sldId="257"/>
            <ac:picMk id="4" creationId="{CA838530-A474-11AF-BD68-B0F522494664}"/>
          </ac:picMkLst>
        </pc:picChg>
        <pc:picChg chg="add del mod">
          <ac:chgData name="Rob McDonell" userId="62b40924cfc2b06e" providerId="LiveId" clId="{1610925C-A62E-4677-AA73-57E4D46E8405}" dt="2024-06-29T11:36:22.007" v="335" actId="478"/>
          <ac:picMkLst>
            <pc:docMk/>
            <pc:sldMk cId="1298854566" sldId="257"/>
            <ac:picMk id="1026" creationId="{081635B0-5EAE-FC00-CBC3-C84F173B76F9}"/>
          </ac:picMkLst>
        </pc:picChg>
        <pc:picChg chg="add mod">
          <ac:chgData name="Rob McDonell" userId="62b40924cfc2b06e" providerId="LiveId" clId="{1610925C-A62E-4677-AA73-57E4D46E8405}" dt="2024-06-29T11:37:06.644" v="342" actId="1076"/>
          <ac:picMkLst>
            <pc:docMk/>
            <pc:sldMk cId="1298854566" sldId="257"/>
            <ac:picMk id="1028" creationId="{0FEEE31A-1502-E104-40E9-CDE69629CACA}"/>
          </ac:picMkLst>
        </pc:picChg>
      </pc:sldChg>
      <pc:sldChg chg="del">
        <pc:chgData name="Rob McDonell" userId="62b40924cfc2b06e" providerId="LiveId" clId="{1610925C-A62E-4677-AA73-57E4D46E8405}" dt="2024-06-29T11:06:45.592" v="206" actId="47"/>
        <pc:sldMkLst>
          <pc:docMk/>
          <pc:sldMk cId="2190192957" sldId="258"/>
        </pc:sldMkLst>
      </pc:sldChg>
      <pc:sldChg chg="del">
        <pc:chgData name="Rob McDonell" userId="62b40924cfc2b06e" providerId="LiveId" clId="{1610925C-A62E-4677-AA73-57E4D46E8405}" dt="2024-06-29T11:06:48.635" v="207" actId="47"/>
        <pc:sldMkLst>
          <pc:docMk/>
          <pc:sldMk cId="2608573893" sldId="259"/>
        </pc:sldMkLst>
      </pc:sldChg>
      <pc:sldChg chg="del">
        <pc:chgData name="Rob McDonell" userId="62b40924cfc2b06e" providerId="LiveId" clId="{1610925C-A62E-4677-AA73-57E4D46E8405}" dt="2024-06-29T11:06:49.730" v="208" actId="47"/>
        <pc:sldMkLst>
          <pc:docMk/>
          <pc:sldMk cId="1874749225" sldId="260"/>
        </pc:sldMkLst>
      </pc:sldChg>
      <pc:sldChg chg="del">
        <pc:chgData name="Rob McDonell" userId="62b40924cfc2b06e" providerId="LiveId" clId="{1610925C-A62E-4677-AA73-57E4D46E8405}" dt="2024-06-29T11:06:53.709" v="210" actId="47"/>
        <pc:sldMkLst>
          <pc:docMk/>
          <pc:sldMk cId="2404080267" sldId="261"/>
        </pc:sldMkLst>
      </pc:sldChg>
      <pc:sldChg chg="del">
        <pc:chgData name="Rob McDonell" userId="62b40924cfc2b06e" providerId="LiveId" clId="{1610925C-A62E-4677-AA73-57E4D46E8405}" dt="2024-06-29T11:06:50.967" v="209" actId="47"/>
        <pc:sldMkLst>
          <pc:docMk/>
          <pc:sldMk cId="1295593999" sldId="262"/>
        </pc:sldMkLst>
      </pc:sldChg>
      <pc:sldChg chg="addSp delSp modSp add mod delAnim">
        <pc:chgData name="Rob McDonell" userId="62b40924cfc2b06e" providerId="LiveId" clId="{1610925C-A62E-4677-AA73-57E4D46E8405}" dt="2024-06-29T11:33:53.230" v="321" actId="478"/>
        <pc:sldMkLst>
          <pc:docMk/>
          <pc:sldMk cId="1854301285" sldId="263"/>
        </pc:sldMkLst>
        <pc:spChg chg="mod">
          <ac:chgData name="Rob McDonell" userId="62b40924cfc2b06e" providerId="LiveId" clId="{1610925C-A62E-4677-AA73-57E4D46E8405}" dt="2024-06-29T11:04:22.961" v="109" actId="20577"/>
          <ac:spMkLst>
            <pc:docMk/>
            <pc:sldMk cId="1854301285" sldId="263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3:48.785" v="320" actId="478"/>
          <ac:spMkLst>
            <pc:docMk/>
            <pc:sldMk cId="1854301285" sldId="263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3:53.230" v="321" actId="478"/>
          <ac:spMkLst>
            <pc:docMk/>
            <pc:sldMk cId="1854301285" sldId="263"/>
            <ac:spMk id="5" creationId="{27C298AF-4049-FF71-1425-ADCE389DAF3E}"/>
          </ac:spMkLst>
        </pc:spChg>
        <pc:picChg chg="del">
          <ac:chgData name="Rob McDonell" userId="62b40924cfc2b06e" providerId="LiveId" clId="{1610925C-A62E-4677-AA73-57E4D46E8405}" dt="2024-06-29T11:03:52.952" v="90" actId="478"/>
          <ac:picMkLst>
            <pc:docMk/>
            <pc:sldMk cId="1854301285" sldId="263"/>
            <ac:picMk id="1026" creationId="{081635B0-5EAE-FC00-CBC3-C84F173B76F9}"/>
          </ac:picMkLst>
        </pc:picChg>
        <pc:picChg chg="add mod">
          <ac:chgData name="Rob McDonell" userId="62b40924cfc2b06e" providerId="LiveId" clId="{1610925C-A62E-4677-AA73-57E4D46E8405}" dt="2024-06-29T11:10:33.604" v="224" actId="1076"/>
          <ac:picMkLst>
            <pc:docMk/>
            <pc:sldMk cId="1854301285" sldId="263"/>
            <ac:picMk id="2050" creationId="{19D6A8EC-C57A-81E6-8141-AD3E8992D33B}"/>
          </ac:picMkLst>
        </pc:picChg>
      </pc:sldChg>
      <pc:sldChg chg="addSp delSp modSp add mod delAnim modAnim">
        <pc:chgData name="Rob McDonell" userId="62b40924cfc2b06e" providerId="LiveId" clId="{1610925C-A62E-4677-AA73-57E4D46E8405}" dt="2024-06-29T11:34:00.196" v="323" actId="478"/>
        <pc:sldMkLst>
          <pc:docMk/>
          <pc:sldMk cId="4168927416" sldId="264"/>
        </pc:sldMkLst>
        <pc:spChg chg="mod">
          <ac:chgData name="Rob McDonell" userId="62b40924cfc2b06e" providerId="LiveId" clId="{1610925C-A62E-4677-AA73-57E4D46E8405}" dt="2024-06-29T11:05:08.669" v="145" actId="6549"/>
          <ac:spMkLst>
            <pc:docMk/>
            <pc:sldMk cId="4168927416" sldId="264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3:58.335" v="322" actId="478"/>
          <ac:spMkLst>
            <pc:docMk/>
            <pc:sldMk cId="4168927416" sldId="264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4:00.196" v="323" actId="478"/>
          <ac:spMkLst>
            <pc:docMk/>
            <pc:sldMk cId="4168927416" sldId="264"/>
            <ac:spMk id="5" creationId="{1169D830-B58B-761F-1EDF-66BB2B50EEC7}"/>
          </ac:spMkLst>
        </pc:spChg>
        <pc:picChg chg="del">
          <ac:chgData name="Rob McDonell" userId="62b40924cfc2b06e" providerId="LiveId" clId="{1610925C-A62E-4677-AA73-57E4D46E8405}" dt="2024-06-29T11:11:26.670" v="225" actId="478"/>
          <ac:picMkLst>
            <pc:docMk/>
            <pc:sldMk cId="4168927416" sldId="264"/>
            <ac:picMk id="2050" creationId="{19D6A8EC-C57A-81E6-8141-AD3E8992D33B}"/>
          </ac:picMkLst>
        </pc:picChg>
        <pc:picChg chg="add mod">
          <ac:chgData name="Rob McDonell" userId="62b40924cfc2b06e" providerId="LiveId" clId="{1610925C-A62E-4677-AA73-57E4D46E8405}" dt="2024-06-29T11:16:29.093" v="249" actId="1076"/>
          <ac:picMkLst>
            <pc:docMk/>
            <pc:sldMk cId="4168927416" sldId="264"/>
            <ac:picMk id="4098" creationId="{1F23CE51-11C3-4CE1-657A-FCC988A0C9AB}"/>
          </ac:picMkLst>
        </pc:picChg>
      </pc:sldChg>
      <pc:sldChg chg="addSp delSp modSp add mod delAnim">
        <pc:chgData name="Rob McDonell" userId="62b40924cfc2b06e" providerId="LiveId" clId="{1610925C-A62E-4677-AA73-57E4D46E8405}" dt="2024-06-29T11:34:08.263" v="325" actId="478"/>
        <pc:sldMkLst>
          <pc:docMk/>
          <pc:sldMk cId="2143552557" sldId="265"/>
        </pc:sldMkLst>
        <pc:spChg chg="mod">
          <ac:chgData name="Rob McDonell" userId="62b40924cfc2b06e" providerId="LiveId" clId="{1610925C-A62E-4677-AA73-57E4D46E8405}" dt="2024-06-29T11:05:30.242" v="159" actId="20577"/>
          <ac:spMkLst>
            <pc:docMk/>
            <pc:sldMk cId="2143552557" sldId="265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4:04.690" v="324" actId="478"/>
          <ac:spMkLst>
            <pc:docMk/>
            <pc:sldMk cId="2143552557" sldId="265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4:08.263" v="325" actId="478"/>
          <ac:spMkLst>
            <pc:docMk/>
            <pc:sldMk cId="2143552557" sldId="265"/>
            <ac:spMk id="5" creationId="{F3B1515C-F5C5-388F-7CCC-4333142879B3}"/>
          </ac:spMkLst>
        </pc:spChg>
        <pc:picChg chg="del">
          <ac:chgData name="Rob McDonell" userId="62b40924cfc2b06e" providerId="LiveId" clId="{1610925C-A62E-4677-AA73-57E4D46E8405}" dt="2024-06-29T11:08:55.776" v="211" actId="478"/>
          <ac:picMkLst>
            <pc:docMk/>
            <pc:sldMk cId="2143552557" sldId="265"/>
            <ac:picMk id="2050" creationId="{19D6A8EC-C57A-81E6-8141-AD3E8992D33B}"/>
          </ac:picMkLst>
        </pc:picChg>
        <pc:picChg chg="add mod">
          <ac:chgData name="Rob McDonell" userId="62b40924cfc2b06e" providerId="LiveId" clId="{1610925C-A62E-4677-AA73-57E4D46E8405}" dt="2024-06-29T11:16:45.307" v="250" actId="167"/>
          <ac:picMkLst>
            <pc:docMk/>
            <pc:sldMk cId="2143552557" sldId="265"/>
            <ac:picMk id="3074" creationId="{DE08EBD0-9F39-5BFD-4D8D-DA3B47192ACE}"/>
          </ac:picMkLst>
        </pc:picChg>
      </pc:sldChg>
      <pc:sldChg chg="addSp delSp modSp add mod delAnim">
        <pc:chgData name="Rob McDonell" userId="62b40924cfc2b06e" providerId="LiveId" clId="{1610925C-A62E-4677-AA73-57E4D46E8405}" dt="2024-06-29T11:34:17.766" v="327" actId="478"/>
        <pc:sldMkLst>
          <pc:docMk/>
          <pc:sldMk cId="627385648" sldId="266"/>
        </pc:sldMkLst>
        <pc:spChg chg="mod">
          <ac:chgData name="Rob McDonell" userId="62b40924cfc2b06e" providerId="LiveId" clId="{1610925C-A62E-4677-AA73-57E4D46E8405}" dt="2024-06-29T11:05:50.786" v="173" actId="20577"/>
          <ac:spMkLst>
            <pc:docMk/>
            <pc:sldMk cId="627385648" sldId="266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4:14.001" v="326" actId="478"/>
          <ac:spMkLst>
            <pc:docMk/>
            <pc:sldMk cId="627385648" sldId="266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4:17.766" v="327" actId="478"/>
          <ac:spMkLst>
            <pc:docMk/>
            <pc:sldMk cId="627385648" sldId="266"/>
            <ac:spMk id="5" creationId="{4608F081-3610-626B-353C-68CD42E11405}"/>
          </ac:spMkLst>
        </pc:spChg>
        <pc:picChg chg="del">
          <ac:chgData name="Rob McDonell" userId="62b40924cfc2b06e" providerId="LiveId" clId="{1610925C-A62E-4677-AA73-57E4D46E8405}" dt="2024-06-29T11:17:40.989" v="251" actId="478"/>
          <ac:picMkLst>
            <pc:docMk/>
            <pc:sldMk cId="627385648" sldId="266"/>
            <ac:picMk id="2050" creationId="{19D6A8EC-C57A-81E6-8141-AD3E8992D33B}"/>
          </ac:picMkLst>
        </pc:picChg>
        <pc:picChg chg="add del mod">
          <ac:chgData name="Rob McDonell" userId="62b40924cfc2b06e" providerId="LiveId" clId="{1610925C-A62E-4677-AA73-57E4D46E8405}" dt="2024-06-29T11:21:27.556" v="260" actId="478"/>
          <ac:picMkLst>
            <pc:docMk/>
            <pc:sldMk cId="627385648" sldId="266"/>
            <ac:picMk id="5122" creationId="{5598391D-9400-51EB-2234-DDF786B3A04C}"/>
          </ac:picMkLst>
        </pc:picChg>
        <pc:picChg chg="add mod">
          <ac:chgData name="Rob McDonell" userId="62b40924cfc2b06e" providerId="LiveId" clId="{1610925C-A62E-4677-AA73-57E4D46E8405}" dt="2024-06-29T11:21:53.182" v="264" actId="167"/>
          <ac:picMkLst>
            <pc:docMk/>
            <pc:sldMk cId="627385648" sldId="266"/>
            <ac:picMk id="5124" creationId="{765FE071-33B9-C54D-CE06-3517398186E6}"/>
          </ac:picMkLst>
        </pc:picChg>
      </pc:sldChg>
      <pc:sldChg chg="addSp delSp modSp add mod delAnim">
        <pc:chgData name="Rob McDonell" userId="62b40924cfc2b06e" providerId="LiveId" clId="{1610925C-A62E-4677-AA73-57E4D46E8405}" dt="2024-06-29T11:44:16.091" v="355" actId="14100"/>
        <pc:sldMkLst>
          <pc:docMk/>
          <pc:sldMk cId="4172342901" sldId="267"/>
        </pc:sldMkLst>
        <pc:spChg chg="mod">
          <ac:chgData name="Rob McDonell" userId="62b40924cfc2b06e" providerId="LiveId" clId="{1610925C-A62E-4677-AA73-57E4D46E8405}" dt="2024-06-29T11:06:21.729" v="189" actId="20577"/>
          <ac:spMkLst>
            <pc:docMk/>
            <pc:sldMk cId="4172342901" sldId="267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4:22.239" v="328" actId="478"/>
          <ac:spMkLst>
            <pc:docMk/>
            <pc:sldMk cId="4172342901" sldId="267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4:24.370" v="329" actId="478"/>
          <ac:spMkLst>
            <pc:docMk/>
            <pc:sldMk cId="4172342901" sldId="267"/>
            <ac:spMk id="5" creationId="{C1C3A605-59C9-B348-1A7B-DD7A9A0D34B3}"/>
          </ac:spMkLst>
        </pc:spChg>
        <pc:spChg chg="add del">
          <ac:chgData name="Rob McDonell" userId="62b40924cfc2b06e" providerId="LiveId" clId="{1610925C-A62E-4677-AA73-57E4D46E8405}" dt="2024-06-29T11:41:05.058" v="345" actId="478"/>
          <ac:spMkLst>
            <pc:docMk/>
            <pc:sldMk cId="4172342901" sldId="267"/>
            <ac:spMk id="6" creationId="{EE8C28D2-152E-B2B5-DBFF-FC2875616F73}"/>
          </ac:spMkLst>
        </pc:spChg>
        <pc:spChg chg="add del mod">
          <ac:chgData name="Rob McDonell" userId="62b40924cfc2b06e" providerId="LiveId" clId="{1610925C-A62E-4677-AA73-57E4D46E8405}" dt="2024-06-29T11:41:24.319" v="348" actId="478"/>
          <ac:spMkLst>
            <pc:docMk/>
            <pc:sldMk cId="4172342901" sldId="267"/>
            <ac:spMk id="7" creationId="{329B2DDC-2EE5-5630-528A-0639102AE2B6}"/>
          </ac:spMkLst>
        </pc:spChg>
        <pc:spChg chg="add del">
          <ac:chgData name="Rob McDonell" userId="62b40924cfc2b06e" providerId="LiveId" clId="{1610925C-A62E-4677-AA73-57E4D46E8405}" dt="2024-06-29T11:41:56.626" v="350" actId="478"/>
          <ac:spMkLst>
            <pc:docMk/>
            <pc:sldMk cId="4172342901" sldId="267"/>
            <ac:spMk id="8" creationId="{163C7C37-82E0-9208-B0A8-47D89C336A35}"/>
          </ac:spMkLst>
        </pc:spChg>
        <pc:picChg chg="del">
          <ac:chgData name="Rob McDonell" userId="62b40924cfc2b06e" providerId="LiveId" clId="{1610925C-A62E-4677-AA73-57E4D46E8405}" dt="2024-06-29T11:24:29.803" v="265" actId="478"/>
          <ac:picMkLst>
            <pc:docMk/>
            <pc:sldMk cId="4172342901" sldId="267"/>
            <ac:picMk id="2050" creationId="{19D6A8EC-C57A-81E6-8141-AD3E8992D33B}"/>
          </ac:picMkLst>
        </pc:picChg>
        <pc:picChg chg="add del mod">
          <ac:chgData name="Rob McDonell" userId="62b40924cfc2b06e" providerId="LiveId" clId="{1610925C-A62E-4677-AA73-57E4D46E8405}" dt="2024-06-29T11:41:00.669" v="343" actId="478"/>
          <ac:picMkLst>
            <pc:docMk/>
            <pc:sldMk cId="4172342901" sldId="267"/>
            <ac:picMk id="6146" creationId="{6BA01616-58E9-3CAE-F4C2-D37401B1E27C}"/>
          </ac:picMkLst>
        </pc:picChg>
        <pc:picChg chg="add mod">
          <ac:chgData name="Rob McDonell" userId="62b40924cfc2b06e" providerId="LiveId" clId="{1610925C-A62E-4677-AA73-57E4D46E8405}" dt="2024-06-29T11:44:16.091" v="355" actId="14100"/>
          <ac:picMkLst>
            <pc:docMk/>
            <pc:sldMk cId="4172342901" sldId="267"/>
            <ac:picMk id="6154" creationId="{5D40FEC3-EEA7-8DF1-0A8C-F0726101AF4F}"/>
          </ac:picMkLst>
        </pc:picChg>
      </pc:sldChg>
      <pc:sldChg chg="addSp delSp modSp add mod delAnim">
        <pc:chgData name="Rob McDonell" userId="62b40924cfc2b06e" providerId="LiveId" clId="{1610925C-A62E-4677-AA73-57E4D46E8405}" dt="2024-06-29T11:34:31.612" v="331" actId="478"/>
        <pc:sldMkLst>
          <pc:docMk/>
          <pc:sldMk cId="4032327205" sldId="268"/>
        </pc:sldMkLst>
        <pc:spChg chg="mod">
          <ac:chgData name="Rob McDonell" userId="62b40924cfc2b06e" providerId="LiveId" clId="{1610925C-A62E-4677-AA73-57E4D46E8405}" dt="2024-06-29T11:06:40.236" v="205" actId="20577"/>
          <ac:spMkLst>
            <pc:docMk/>
            <pc:sldMk cId="4032327205" sldId="268"/>
            <ac:spMk id="2" creationId="{7F295FCA-9CDF-E672-B192-78EA8B325821}"/>
          </ac:spMkLst>
        </pc:spChg>
        <pc:spChg chg="del mod">
          <ac:chgData name="Rob McDonell" userId="62b40924cfc2b06e" providerId="LiveId" clId="{1610925C-A62E-4677-AA73-57E4D46E8405}" dt="2024-06-29T11:34:29.471" v="330" actId="478"/>
          <ac:spMkLst>
            <pc:docMk/>
            <pc:sldMk cId="4032327205" sldId="268"/>
            <ac:spMk id="3" creationId="{4256A333-C2EF-17E6-ADD5-198121C99BB5}"/>
          </ac:spMkLst>
        </pc:spChg>
        <pc:spChg chg="add del mod">
          <ac:chgData name="Rob McDonell" userId="62b40924cfc2b06e" providerId="LiveId" clId="{1610925C-A62E-4677-AA73-57E4D46E8405}" dt="2024-06-29T11:34:31.612" v="331" actId="478"/>
          <ac:spMkLst>
            <pc:docMk/>
            <pc:sldMk cId="4032327205" sldId="268"/>
            <ac:spMk id="5" creationId="{01D3EDAB-AA16-5266-689C-952B9FDB04A5}"/>
          </ac:spMkLst>
        </pc:spChg>
        <pc:picChg chg="del">
          <ac:chgData name="Rob McDonell" userId="62b40924cfc2b06e" providerId="LiveId" clId="{1610925C-A62E-4677-AA73-57E4D46E8405}" dt="2024-06-29T11:27:48.074" v="282" actId="478"/>
          <ac:picMkLst>
            <pc:docMk/>
            <pc:sldMk cId="4032327205" sldId="268"/>
            <ac:picMk id="2050" creationId="{19D6A8EC-C57A-81E6-8141-AD3E8992D33B}"/>
          </ac:picMkLst>
        </pc:picChg>
        <pc:picChg chg="add mod">
          <ac:chgData name="Rob McDonell" userId="62b40924cfc2b06e" providerId="LiveId" clId="{1610925C-A62E-4677-AA73-57E4D46E8405}" dt="2024-06-29T11:33:26.045" v="317" actId="167"/>
          <ac:picMkLst>
            <pc:docMk/>
            <pc:sldMk cId="4032327205" sldId="268"/>
            <ac:picMk id="7170" creationId="{A032588B-3318-45F2-0DF7-165C21228FBC}"/>
          </ac:picMkLst>
        </pc:picChg>
      </pc:sldChg>
      <pc:sldChg chg="addSp delSp modSp add mod ord">
        <pc:chgData name="Rob McDonell" userId="62b40924cfc2b06e" providerId="LiveId" clId="{1610925C-A62E-4677-AA73-57E4D46E8405}" dt="2024-06-29T11:47:22.945" v="383" actId="20577"/>
        <pc:sldMkLst>
          <pc:docMk/>
          <pc:sldMk cId="597566013" sldId="269"/>
        </pc:sldMkLst>
        <pc:spChg chg="del mod">
          <ac:chgData name="Rob McDonell" userId="62b40924cfc2b06e" providerId="LiveId" clId="{1610925C-A62E-4677-AA73-57E4D46E8405}" dt="2024-06-29T11:46:33.190" v="363" actId="478"/>
          <ac:spMkLst>
            <pc:docMk/>
            <pc:sldMk cId="597566013" sldId="269"/>
            <ac:spMk id="2" creationId="{4F2ECFC1-0462-8AC8-5257-D551CD7A79DF}"/>
          </ac:spMkLst>
        </pc:spChg>
        <pc:spChg chg="mod">
          <ac:chgData name="Rob McDonell" userId="62b40924cfc2b06e" providerId="LiveId" clId="{1610925C-A62E-4677-AA73-57E4D46E8405}" dt="2024-06-29T11:47:22.945" v="383" actId="20577"/>
          <ac:spMkLst>
            <pc:docMk/>
            <pc:sldMk cId="597566013" sldId="269"/>
            <ac:spMk id="3" creationId="{B1CD43C6-84FB-7B90-C643-CC80E12149E8}"/>
          </ac:spMkLst>
        </pc:spChg>
        <pc:spChg chg="add del mod">
          <ac:chgData name="Rob McDonell" userId="62b40924cfc2b06e" providerId="LiveId" clId="{1610925C-A62E-4677-AA73-57E4D46E8405}" dt="2024-06-29T11:46:37.201" v="364" actId="478"/>
          <ac:spMkLst>
            <pc:docMk/>
            <pc:sldMk cId="597566013" sldId="269"/>
            <ac:spMk id="6" creationId="{BFB61CAD-BDA9-965A-7655-EF015050D163}"/>
          </ac:spMkLst>
        </pc:spChg>
        <pc:picChg chg="del">
          <ac:chgData name="Rob McDonell" userId="62b40924cfc2b06e" providerId="LiveId" clId="{1610925C-A62E-4677-AA73-57E4D46E8405}" dt="2024-06-29T11:46:21.363" v="361" actId="478"/>
          <ac:picMkLst>
            <pc:docMk/>
            <pc:sldMk cId="597566013" sldId="269"/>
            <ac:picMk id="5" creationId="{F5EAA4A1-7BD9-D95F-2AD2-9914D0422C5C}"/>
          </ac:picMkLst>
        </pc:picChg>
      </pc:sldChg>
      <pc:sldChg chg="add del">
        <pc:chgData name="Rob McDonell" userId="62b40924cfc2b06e" providerId="LiveId" clId="{1610925C-A62E-4677-AA73-57E4D46E8405}" dt="2024-06-29T11:46:06.233" v="357" actId="47"/>
        <pc:sldMkLst>
          <pc:docMk/>
          <pc:sldMk cId="3976128658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E72E6-D824-4004-9C9A-21D904584F32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D148C-31B6-48C7-AF48-67B00ED46C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196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729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967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455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860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49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206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15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335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315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09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51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8D617BB-EA39-4073-9A12-51FE010E4270}" type="datetimeFigureOut">
              <a:rPr lang="en-AU" smtClean="0"/>
              <a:t>18/10/2025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CD0776B-6ED2-458C-BB8C-818C933994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8753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0" name="Rectangle 208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ouse Of David' Season 2 Release Date, Extra Cost To Watch On Amazon">
            <a:extLst>
              <a:ext uri="{FF2B5EF4-FFF2-40B4-BE49-F238E27FC236}">
                <a16:creationId xmlns:a16="http://schemas.microsoft.com/office/drawing/2014/main" id="{742F8223-9B26-A79A-8708-39465B34F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3"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2" name="Rectangle 209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4" name="Rectangle: Rounded Corners 209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ECFC1-0462-8AC8-5257-D551CD7A7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5565414"/>
            <a:ext cx="9078562" cy="695424"/>
          </a:xfrm>
        </p:spPr>
        <p:txBody>
          <a:bodyPr anchor="ctr">
            <a:normAutofit/>
          </a:bodyPr>
          <a:lstStyle/>
          <a:p>
            <a:pPr algn="l"/>
            <a:r>
              <a:rPr lang="en-AU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Samuel 18-31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24742A-32C0-3A55-2AC5-6BC31C3C0BFC}"/>
              </a:ext>
            </a:extLst>
          </p:cNvPr>
          <p:cNvSpPr txBox="1">
            <a:spLocks/>
          </p:cNvSpPr>
          <p:nvPr/>
        </p:nvSpPr>
        <p:spPr>
          <a:xfrm>
            <a:off x="353667" y="4006850"/>
            <a:ext cx="9078562" cy="1454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Rise of David</a:t>
            </a:r>
          </a:p>
          <a:p>
            <a:pPr algn="l"/>
            <a:r>
              <a:rPr lang="en-A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A Faithful Heart</a:t>
            </a:r>
          </a:p>
        </p:txBody>
      </p:sp>
    </p:spTree>
    <p:extLst>
      <p:ext uri="{BB962C8B-B14F-4D97-AF65-F5344CB8AC3E}">
        <p14:creationId xmlns:p14="http://schemas.microsoft.com/office/powerpoint/2010/main" val="542455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2B869-89E2-56F9-553B-FB42A139B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ouse of David Season Two to Stream First on Wonder Project - IMDb">
            <a:extLst>
              <a:ext uri="{FF2B5EF4-FFF2-40B4-BE49-F238E27FC236}">
                <a16:creationId xmlns:a16="http://schemas.microsoft.com/office/drawing/2014/main" id="{84B52B6F-F0C9-43A3-E419-30C66BC05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0"/>
          <a:stretch>
            <a:fillRect/>
          </a:stretch>
        </p:blipFill>
        <p:spPr bwMode="auto">
          <a:xfrm>
            <a:off x="3448582" y="0"/>
            <a:ext cx="8743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EACAE-69D9-F219-BE77-21E065E0A295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2173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E9E55-D8CD-1E3D-ADE3-046330C6E1E8}"/>
              </a:ext>
            </a:extLst>
          </p:cNvPr>
          <p:cNvSpPr txBox="1"/>
          <p:nvPr/>
        </p:nvSpPr>
        <p:spPr>
          <a:xfrm>
            <a:off x="477980" y="3429000"/>
            <a:ext cx="4023359" cy="2652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18:12 – </a:t>
            </a:r>
            <a:r>
              <a:rPr lang="en-AU" sz="2800" dirty="0">
                <a:solidFill>
                  <a:schemeClr val="bg1"/>
                </a:solidFill>
              </a:rPr>
              <a:t>Saul was afraid of David, because the Lord was with David but had departed from Saul.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9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House of David Season 2 First Look: David's Gross Bride-Price and More">
            <a:extLst>
              <a:ext uri="{FF2B5EF4-FFF2-40B4-BE49-F238E27FC236}">
                <a16:creationId xmlns:a16="http://schemas.microsoft.com/office/drawing/2014/main" id="{2A41E280-E421-4570-969F-3BE0AC57E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r="16448"/>
          <a:stretch>
            <a:fillRect/>
          </a:stretch>
        </p:blipFill>
        <p:spPr bwMode="auto">
          <a:xfrm>
            <a:off x="3625850" y="0"/>
            <a:ext cx="8561441" cy="68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C58BA-0B5B-6EB7-6DAA-2AE8129D9F43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2213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D36FD-BE14-B34D-A355-F2D876E5CDD9}"/>
              </a:ext>
            </a:extLst>
          </p:cNvPr>
          <p:cNvSpPr txBox="1"/>
          <p:nvPr/>
        </p:nvSpPr>
        <p:spPr>
          <a:xfrm>
            <a:off x="477980" y="3429000"/>
            <a:ext cx="4023359" cy="265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bg1"/>
                </a:solidFill>
              </a:rPr>
              <a:t>26:8 – “Why is my lord pursuing his servant? What have I done, and what wrong am I guilty of?”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66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5629D7-78D1-081A-2310-6E6CB1434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DF6F41-9E60-2DA6-D7AC-5327D9931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6D22DF-49A2-7954-A57A-94CFDD0E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5C69-7A98-4689-EDD8-C95A45CF0D00}"/>
              </a:ext>
            </a:extLst>
          </p:cNvPr>
          <p:cNvSpPr txBox="1">
            <a:spLocks/>
          </p:cNvSpPr>
          <p:nvPr/>
        </p:nvSpPr>
        <p:spPr>
          <a:xfrm>
            <a:off x="525045" y="625683"/>
            <a:ext cx="8930105" cy="1045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Struggles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B52ECB-4A16-987E-0D26-6A9C870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27369A-E0EF-008E-B849-436897C54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6D261-28BA-0FED-4141-8D3365846D69}"/>
              </a:ext>
            </a:extLst>
          </p:cNvPr>
          <p:cNvSpPr txBox="1"/>
          <p:nvPr/>
        </p:nvSpPr>
        <p:spPr>
          <a:xfrm>
            <a:off x="477981" y="1779869"/>
            <a:ext cx="4563919" cy="435684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4000" dirty="0">
                <a:solidFill>
                  <a:schemeClr val="bg1"/>
                </a:solidFill>
              </a:rPr>
              <a:t>GOD IS TOO SLOW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Psalm 38:22 – Come quickly to help me, my Lord and my Savior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Psalm 27:14 – Wait for the Lord; be strong and take heart and wait for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D50C8-7BA7-E9EC-F6F2-8D06FF139B00}"/>
              </a:ext>
            </a:extLst>
          </p:cNvPr>
          <p:cNvSpPr txBox="1"/>
          <p:nvPr/>
        </p:nvSpPr>
        <p:spPr>
          <a:xfrm>
            <a:off x="5243607" y="1779868"/>
            <a:ext cx="6307043" cy="435684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4000" dirty="0">
                <a:solidFill>
                  <a:schemeClr val="bg1"/>
                </a:solidFill>
              </a:rPr>
              <a:t>GOD IS NOT FAIR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Psalm 9:13 – Lord, see how my enemies persecute me! Have mercy and lift me up from the gates of death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Psalm 103:6 – The Lord works righteousness and justice</a:t>
            </a:r>
            <a:br>
              <a:rPr lang="en-A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A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for all the oppressed</a:t>
            </a:r>
          </a:p>
        </p:txBody>
      </p:sp>
    </p:spTree>
    <p:extLst>
      <p:ext uri="{BB962C8B-B14F-4D97-AF65-F5344CB8AC3E}">
        <p14:creationId xmlns:p14="http://schemas.microsoft.com/office/powerpoint/2010/main" val="2684570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FA2C0E-BCD4-17EE-395E-9C08C17EC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B35DF2C-D1DA-7E2F-CC19-878B9579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Long wait for HCP increases risk of death, study finds - Australian Ageing  Agenda">
            <a:extLst>
              <a:ext uri="{FF2B5EF4-FFF2-40B4-BE49-F238E27FC236}">
                <a16:creationId xmlns:a16="http://schemas.microsoft.com/office/drawing/2014/main" id="{A177B151-D858-DD19-7F1B-DB3F6B69D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58"/>
          <a:stretch>
            <a:fillRect/>
          </a:stretch>
        </p:blipFill>
        <p:spPr bwMode="auto">
          <a:xfrm>
            <a:off x="5119778" y="0"/>
            <a:ext cx="7072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0251088-B333-DB5D-8368-80FB64FD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8465B-AC53-88B2-DB8D-72CCE4886D5D}"/>
              </a:ext>
            </a:extLst>
          </p:cNvPr>
          <p:cNvSpPr txBox="1">
            <a:spLocks/>
          </p:cNvSpPr>
          <p:nvPr/>
        </p:nvSpPr>
        <p:spPr>
          <a:xfrm>
            <a:off x="477981" y="1122364"/>
            <a:ext cx="4023360" cy="19252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Time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147DFD-6D11-9F9E-1BA3-366DE963A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41D9F7-D808-E423-A1E1-4BE61E87C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8D93C-B349-8C6E-5982-3F1B070BC19C}"/>
              </a:ext>
            </a:extLst>
          </p:cNvPr>
          <p:cNvSpPr txBox="1"/>
          <p:nvPr/>
        </p:nvSpPr>
        <p:spPr>
          <a:xfrm>
            <a:off x="477980" y="3429000"/>
            <a:ext cx="419562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bg1"/>
                </a:solidFill>
              </a:rPr>
              <a:t>2 Peter 3:9 – The Lord is not slow in keeping his promise, as some understand slowness. Instead he is patient with you, not wanting anyone to perish, but everyone to come to repentance.</a:t>
            </a:r>
          </a:p>
        </p:txBody>
      </p:sp>
    </p:spTree>
    <p:extLst>
      <p:ext uri="{BB962C8B-B14F-4D97-AF65-F5344CB8AC3E}">
        <p14:creationId xmlns:p14="http://schemas.microsoft.com/office/powerpoint/2010/main" val="2898221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99B37-6AA2-2441-C896-CF8D6CF3A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E8935FD-3F15-027B-18BA-FC5C29DF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533B9-5045-1DD0-9A24-F5B9E03B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41" r="9321"/>
          <a:stretch>
            <a:fillRect/>
          </a:stretch>
        </p:blipFill>
        <p:spPr>
          <a:xfrm flipH="1">
            <a:off x="2360629" y="1"/>
            <a:ext cx="9831371" cy="68579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51CA33-6067-C09B-CD2F-D1177A793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9F639-3F6E-85D1-1CB7-9982CD1F233B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19252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DC51AD-DC6F-BFB1-AC9E-BB587BF5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E6A90B-87D3-7F1D-F45D-765E405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664C7-3030-AB67-65F6-3C0850075809}"/>
              </a:ext>
            </a:extLst>
          </p:cNvPr>
          <p:cNvSpPr txBox="1"/>
          <p:nvPr/>
        </p:nvSpPr>
        <p:spPr>
          <a:xfrm>
            <a:off x="477980" y="3429000"/>
            <a:ext cx="4023359" cy="3047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bg1"/>
                </a:solidFill>
              </a:rPr>
              <a:t>1 Peter 2:19 – For it is commendable if someone bears up under the pain of unjust suffering because they are conscious of God.</a:t>
            </a:r>
          </a:p>
        </p:txBody>
      </p:sp>
    </p:spTree>
    <p:extLst>
      <p:ext uri="{BB962C8B-B14F-4D97-AF65-F5344CB8AC3E}">
        <p14:creationId xmlns:p14="http://schemas.microsoft.com/office/powerpoint/2010/main" val="312936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14F03F-402F-41DA-AB24-2228B04B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0873AF-3CDF-7C81-C013-D1BAD131F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ow Stephen Lang Prepared for His Role as Samuel in 'House of David'">
            <a:extLst>
              <a:ext uri="{FF2B5EF4-FFF2-40B4-BE49-F238E27FC236}">
                <a16:creationId xmlns:a16="http://schemas.microsoft.com/office/drawing/2014/main" id="{E24E509E-4CB2-0029-F83D-CFA6E6DB4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3584" r="5373" b="43129"/>
          <a:stretch>
            <a:fillRect/>
          </a:stretch>
        </p:blipFill>
        <p:spPr bwMode="auto">
          <a:xfrm>
            <a:off x="4144262" y="-1"/>
            <a:ext cx="8047735" cy="25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C46CA-B3E8-D8A9-4DC6-6B92D0BA8E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" t="21841" r="-1" b="32251"/>
          <a:stretch>
            <a:fillRect/>
          </a:stretch>
        </p:blipFill>
        <p:spPr>
          <a:xfrm flipH="1">
            <a:off x="4148993" y="2300495"/>
            <a:ext cx="8047736" cy="2472698"/>
          </a:xfrm>
          <a:prstGeom prst="rect">
            <a:avLst/>
          </a:prstGeom>
        </p:spPr>
      </p:pic>
      <p:pic>
        <p:nvPicPr>
          <p:cNvPr id="7" name="Picture 2" descr="House of David Season Two to Stream First on Wonder Project - IMDb">
            <a:extLst>
              <a:ext uri="{FF2B5EF4-FFF2-40B4-BE49-F238E27FC236}">
                <a16:creationId xmlns:a16="http://schemas.microsoft.com/office/drawing/2014/main" id="{736F72B5-0523-5FB2-FB35-B9B28C7A6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9219" r="4334" b="59349"/>
          <a:stretch>
            <a:fillRect/>
          </a:stretch>
        </p:blipFill>
        <p:spPr bwMode="auto">
          <a:xfrm flipH="1">
            <a:off x="3018107" y="4702382"/>
            <a:ext cx="9173890" cy="21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814545-44A3-386F-B5DE-197C73D9D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A75B4-0655-5058-D5EF-799E99D4F13F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5714390" cy="1908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Tale of Three Men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EDCB5-4591-413F-C57F-BA5657058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418540-A4B5-3242-E075-E1EEFBF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14945-F909-EB54-3CC9-7B536DE2AACC}"/>
              </a:ext>
            </a:extLst>
          </p:cNvPr>
          <p:cNvSpPr txBox="1"/>
          <p:nvPr/>
        </p:nvSpPr>
        <p:spPr>
          <a:xfrm>
            <a:off x="477980" y="3429000"/>
            <a:ext cx="4023359" cy="2652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bg1"/>
                </a:solidFill>
              </a:rPr>
              <a:t>Samuel</a:t>
            </a:r>
            <a:br>
              <a:rPr lang="en-AU" sz="2800" dirty="0">
                <a:solidFill>
                  <a:schemeClr val="bg1"/>
                </a:solidFill>
              </a:rPr>
            </a:br>
            <a:br>
              <a:rPr lang="en-AU" sz="2800" dirty="0">
                <a:solidFill>
                  <a:schemeClr val="bg1"/>
                </a:solidFill>
              </a:rPr>
            </a:br>
            <a:r>
              <a:rPr lang="en-AU" sz="2800" dirty="0">
                <a:solidFill>
                  <a:schemeClr val="bg1"/>
                </a:solidFill>
              </a:rPr>
              <a:t>Saul</a:t>
            </a:r>
            <a:br>
              <a:rPr lang="en-AU" sz="2800" dirty="0">
                <a:solidFill>
                  <a:schemeClr val="bg1"/>
                </a:solidFill>
              </a:rPr>
            </a:br>
            <a:br>
              <a:rPr lang="en-AU" sz="2800" dirty="0">
                <a:solidFill>
                  <a:schemeClr val="bg1"/>
                </a:solidFill>
              </a:rPr>
            </a:br>
            <a:r>
              <a:rPr lang="en-AU" sz="2800" dirty="0">
                <a:solidFill>
                  <a:schemeClr val="bg1"/>
                </a:solidFill>
              </a:rPr>
              <a:t>David</a:t>
            </a:r>
          </a:p>
        </p:txBody>
      </p:sp>
    </p:spTree>
    <p:extLst>
      <p:ext uri="{BB962C8B-B14F-4D97-AF65-F5344CB8AC3E}">
        <p14:creationId xmlns:p14="http://schemas.microsoft.com/office/powerpoint/2010/main" val="1223001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ECC1F-97AF-C0A4-96A5-4F5BEB799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557685-5007-3467-8BFC-8C7D6DA73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Divine presence contemplating the life and teachings of jesus christ the  compassionate figure whose legacy resonates through time embodying love  grace and spiritual enlightenment | Premium AI-generated image">
            <a:extLst>
              <a:ext uri="{FF2B5EF4-FFF2-40B4-BE49-F238E27FC236}">
                <a16:creationId xmlns:a16="http://schemas.microsoft.com/office/drawing/2014/main" id="{FEA40B91-1253-0023-8DA0-80BB3276F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/>
          <a:stretch>
            <a:fillRect/>
          </a:stretch>
        </p:blipFill>
        <p:spPr bwMode="auto">
          <a:xfrm flipH="1">
            <a:off x="4101199" y="0"/>
            <a:ext cx="8111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CE9B3-57A7-2071-2037-ADFE9E2CF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C86E7-C154-5819-EFA0-B8546321E8FB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Grand Plan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E4BC80-499F-1DC4-C213-E7A61DB62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B6047B-B17B-5AF6-8548-07ECB6F50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5C70C-A140-E70E-0568-D0B5EB92DC93}"/>
              </a:ext>
            </a:extLst>
          </p:cNvPr>
          <p:cNvSpPr txBox="1"/>
          <p:nvPr/>
        </p:nvSpPr>
        <p:spPr>
          <a:xfrm>
            <a:off x="477980" y="3429000"/>
            <a:ext cx="4023359" cy="2652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AU" sz="2800" dirty="0">
                <a:solidFill>
                  <a:schemeClr val="bg1"/>
                </a:solidFill>
              </a:rPr>
              <a:t>Romans 5:6 –  You see, at just the right time, when we were still powerless, Christ died for the ungodly.</a:t>
            </a:r>
          </a:p>
        </p:txBody>
      </p:sp>
    </p:spTree>
    <p:extLst>
      <p:ext uri="{BB962C8B-B14F-4D97-AF65-F5344CB8AC3E}">
        <p14:creationId xmlns:p14="http://schemas.microsoft.com/office/powerpoint/2010/main" val="1496101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FF1E30A3E44144825B1859BD973B0E" ma:contentTypeVersion="19" ma:contentTypeDescription="Create a new document." ma:contentTypeScope="" ma:versionID="debee56009f4e7ad6eb6de0c715c0870">
  <xsd:schema xmlns:xsd="http://www.w3.org/2001/XMLSchema" xmlns:xs="http://www.w3.org/2001/XMLSchema" xmlns:p="http://schemas.microsoft.com/office/2006/metadata/properties" xmlns:ns2="96cf28e4-e4fb-42c3-ac8d-5017a48bb047" xmlns:ns3="c43991c8-8b36-471e-bbd8-cf1aab99dbfc" targetNamespace="http://schemas.microsoft.com/office/2006/metadata/properties" ma:root="true" ma:fieldsID="397b6de7b3c12713142b2d3b809a4edb" ns2:_="" ns3:_="">
    <xsd:import namespace="96cf28e4-e4fb-42c3-ac8d-5017a48bb047"/>
    <xsd:import namespace="c43991c8-8b36-471e-bbd8-cf1aab99db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f28e4-e4fb-42c3-ac8d-5017a48bb0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dd18f3-69f3-4335-b666-0fc6a68075c0}" ma:internalName="TaxCatchAll" ma:showField="CatchAllData" ma:web="96cf28e4-e4fb-42c3-ac8d-5017a48bb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991c8-8b36-471e-bbd8-cf1aab99db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f95d0c0-b38c-46b7-8a11-166235746b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cf28e4-e4fb-42c3-ac8d-5017a48bb047" xsi:nil="true"/>
    <lcf76f155ced4ddcb4097134ff3c332f xmlns="c43991c8-8b36-471e-bbd8-cf1aab99db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2EBD12-BC3F-4A88-B567-79A7B78186F9}"/>
</file>

<file path=customXml/itemProps2.xml><?xml version="1.0" encoding="utf-8"?>
<ds:datastoreItem xmlns:ds="http://schemas.openxmlformats.org/officeDocument/2006/customXml" ds:itemID="{DA8E1BB4-C233-442E-A1BE-93C4AFCF2209}"/>
</file>

<file path=customXml/itemProps3.xml><?xml version="1.0" encoding="utf-8"?>
<ds:datastoreItem xmlns:ds="http://schemas.openxmlformats.org/officeDocument/2006/customXml" ds:itemID="{4D9F6072-6897-46FD-8C99-4C390A18C7D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1408</TotalTime>
  <Words>245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1 Samuel 18-31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Holding God to his word</dc:title>
  <dc:creator>Rob McDonell</dc:creator>
  <cp:lastModifiedBy>Rob McDonell</cp:lastModifiedBy>
  <cp:revision>210</cp:revision>
  <dcterms:created xsi:type="dcterms:W3CDTF">2024-05-25T08:39:03Z</dcterms:created>
  <dcterms:modified xsi:type="dcterms:W3CDTF">2025-10-18T11:31:42Z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0x0101002BFF1E30A3E44144825B1859BD973B0E</vt:lpwstr>
  </property>
</Properties>
</file>