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8" r:id="rId3"/>
    <p:sldId id="262" r:id="rId4"/>
    <p:sldId id="259" r:id="rId5"/>
    <p:sldId id="261" r:id="rId6"/>
    <p:sldId id="260" r:id="rId7"/>
    <p:sldId id="263" r:id="rId8"/>
    <p:sldId id="264" r:id="rId9"/>
    <p:sldId id="265" r:id="rId10"/>
    <p:sldId id="267" r:id="rId11"/>
    <p:sldId id="268" r:id="rId12"/>
    <p:sldId id="269" r:id="rId13"/>
    <p:sldId id="270" r:id="rId14"/>
    <p:sldId id="271" r:id="rId15"/>
    <p:sldId id="273" r:id="rId16"/>
    <p:sldId id="272" r:id="rId17"/>
    <p:sldId id="274" r:id="rId18"/>
    <p:sldId id="284" r:id="rId19"/>
    <p:sldId id="275" r:id="rId20"/>
    <p:sldId id="276" r:id="rId21"/>
    <p:sldId id="277" r:id="rId22"/>
    <p:sldId id="278" r:id="rId23"/>
    <p:sldId id="279" r:id="rId24"/>
    <p:sldId id="280" r:id="rId25"/>
    <p:sldId id="282" r:id="rId26"/>
    <p:sldId id="281" r:id="rId27"/>
    <p:sldId id="283" r:id="rId28"/>
    <p:sldId id="285" r:id="rId29"/>
    <p:sldId id="287" r:id="rId30"/>
    <p:sldId id="288"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Haggstrom" userId="f9ff65f5901a8e4c" providerId="LiveId" clId="{315537F3-EC27-4742-BBBE-9410F4B0D238}"/>
    <pc:docChg chg="custSel modSld">
      <pc:chgData name="Jason Haggstrom" userId="f9ff65f5901a8e4c" providerId="LiveId" clId="{315537F3-EC27-4742-BBBE-9410F4B0D238}" dt="2021-09-30T21:27:44.450" v="91" actId="478"/>
      <pc:docMkLst>
        <pc:docMk/>
      </pc:docMkLst>
      <pc:sldChg chg="modSp mod">
        <pc:chgData name="Jason Haggstrom" userId="f9ff65f5901a8e4c" providerId="LiveId" clId="{315537F3-EC27-4742-BBBE-9410F4B0D238}" dt="2021-09-30T21:26:52.287" v="90" actId="20577"/>
        <pc:sldMkLst>
          <pc:docMk/>
          <pc:sldMk cId="1971516607" sldId="270"/>
        </pc:sldMkLst>
        <pc:spChg chg="mod">
          <ac:chgData name="Jason Haggstrom" userId="f9ff65f5901a8e4c" providerId="LiveId" clId="{315537F3-EC27-4742-BBBE-9410F4B0D238}" dt="2021-09-30T21:26:52.287" v="90" actId="20577"/>
          <ac:spMkLst>
            <pc:docMk/>
            <pc:sldMk cId="1971516607" sldId="270"/>
            <ac:spMk id="5" creationId="{B74DBF13-9415-4EAA-8E7B-C4BE54AF84FF}"/>
          </ac:spMkLst>
        </pc:spChg>
      </pc:sldChg>
      <pc:sldChg chg="delSp mod">
        <pc:chgData name="Jason Haggstrom" userId="f9ff65f5901a8e4c" providerId="LiveId" clId="{315537F3-EC27-4742-BBBE-9410F4B0D238}" dt="2021-09-30T21:27:44.450" v="91" actId="478"/>
        <pc:sldMkLst>
          <pc:docMk/>
          <pc:sldMk cId="2438763906" sldId="284"/>
        </pc:sldMkLst>
        <pc:spChg chg="del">
          <ac:chgData name="Jason Haggstrom" userId="f9ff65f5901a8e4c" providerId="LiveId" clId="{315537F3-EC27-4742-BBBE-9410F4B0D238}" dt="2021-09-30T21:27:44.450" v="91" actId="478"/>
          <ac:spMkLst>
            <pc:docMk/>
            <pc:sldMk cId="2438763906" sldId="284"/>
            <ac:spMk id="2" creationId="{46BC7A70-4615-46D6-87C8-1B1181D6C7A5}"/>
          </ac:spMkLst>
        </pc:spChg>
      </pc:sldChg>
    </pc:docChg>
  </pc:docChgLst>
  <pc:docChgLst>
    <pc:chgData name="Jason Haggstrom" userId="f9ff65f5901a8e4c" providerId="LiveId" clId="{2DF39254-DCF3-4534-A10C-3ABA166D4366}"/>
    <pc:docChg chg="custSel addSld modSld">
      <pc:chgData name="Jason Haggstrom" userId="f9ff65f5901a8e4c" providerId="LiveId" clId="{2DF39254-DCF3-4534-A10C-3ABA166D4366}" dt="2020-10-19T18:22:56.631" v="36" actId="14100"/>
      <pc:docMkLst>
        <pc:docMk/>
      </pc:docMkLst>
      <pc:sldChg chg="addSp delSp modSp mod">
        <pc:chgData name="Jason Haggstrom" userId="f9ff65f5901a8e4c" providerId="LiveId" clId="{2DF39254-DCF3-4534-A10C-3ABA166D4366}" dt="2020-10-16T21:34:10.693" v="11" actId="14100"/>
        <pc:sldMkLst>
          <pc:docMk/>
          <pc:sldMk cId="1093200683" sldId="272"/>
        </pc:sldMkLst>
        <pc:spChg chg="del mod">
          <ac:chgData name="Jason Haggstrom" userId="f9ff65f5901a8e4c" providerId="LiveId" clId="{2DF39254-DCF3-4534-A10C-3ABA166D4366}" dt="2020-10-16T21:29:43.178" v="1"/>
          <ac:spMkLst>
            <pc:docMk/>
            <pc:sldMk cId="1093200683" sldId="272"/>
            <ac:spMk id="4" creationId="{66966F58-93C0-4911-BCF6-DC5A5EE725E1}"/>
          </ac:spMkLst>
        </pc:spChg>
        <pc:spChg chg="del">
          <ac:chgData name="Jason Haggstrom" userId="f9ff65f5901a8e4c" providerId="LiveId" clId="{2DF39254-DCF3-4534-A10C-3ABA166D4366}" dt="2020-10-16T21:34:01.999" v="9" actId="931"/>
          <ac:spMkLst>
            <pc:docMk/>
            <pc:sldMk cId="1093200683" sldId="272"/>
            <ac:spMk id="6" creationId="{52E5BA1E-8302-4754-A045-594874AEFFEF}"/>
          </ac:spMkLst>
        </pc:spChg>
        <pc:picChg chg="add mod">
          <ac:chgData name="Jason Haggstrom" userId="f9ff65f5901a8e4c" providerId="LiveId" clId="{2DF39254-DCF3-4534-A10C-3ABA166D4366}" dt="2020-10-16T21:31:37.551" v="8" actId="14100"/>
          <ac:picMkLst>
            <pc:docMk/>
            <pc:sldMk cId="1093200683" sldId="272"/>
            <ac:picMk id="8" creationId="{E1D4EEE3-517E-4C00-9C63-EFC5F60E8D7E}"/>
          </ac:picMkLst>
        </pc:picChg>
        <pc:picChg chg="add mod">
          <ac:chgData name="Jason Haggstrom" userId="f9ff65f5901a8e4c" providerId="LiveId" clId="{2DF39254-DCF3-4534-A10C-3ABA166D4366}" dt="2020-10-16T21:34:10.693" v="11" actId="14100"/>
          <ac:picMkLst>
            <pc:docMk/>
            <pc:sldMk cId="1093200683" sldId="272"/>
            <ac:picMk id="10" creationId="{FF41D257-7DB7-4366-B04E-9AE6B8E21401}"/>
          </ac:picMkLst>
        </pc:picChg>
      </pc:sldChg>
      <pc:sldChg chg="modSp mod">
        <pc:chgData name="Jason Haggstrom" userId="f9ff65f5901a8e4c" providerId="LiveId" clId="{2DF39254-DCF3-4534-A10C-3ABA166D4366}" dt="2020-10-16T22:05:09.055" v="25" actId="27636"/>
        <pc:sldMkLst>
          <pc:docMk/>
          <pc:sldMk cId="762985512" sldId="275"/>
        </pc:sldMkLst>
        <pc:spChg chg="mod">
          <ac:chgData name="Jason Haggstrom" userId="f9ff65f5901a8e4c" providerId="LiveId" clId="{2DF39254-DCF3-4534-A10C-3ABA166D4366}" dt="2020-10-16T22:05:09.055" v="25" actId="27636"/>
          <ac:spMkLst>
            <pc:docMk/>
            <pc:sldMk cId="762985512" sldId="275"/>
            <ac:spMk id="3" creationId="{CBC6EBCB-EE81-4A62-B5A1-6F5369821D0B}"/>
          </ac:spMkLst>
        </pc:spChg>
      </pc:sldChg>
      <pc:sldChg chg="modSp mod">
        <pc:chgData name="Jason Haggstrom" userId="f9ff65f5901a8e4c" providerId="LiveId" clId="{2DF39254-DCF3-4534-A10C-3ABA166D4366}" dt="2020-10-16T21:35:14.361" v="13" actId="113"/>
        <pc:sldMkLst>
          <pc:docMk/>
          <pc:sldMk cId="875084095" sldId="276"/>
        </pc:sldMkLst>
        <pc:spChg chg="mod">
          <ac:chgData name="Jason Haggstrom" userId="f9ff65f5901a8e4c" providerId="LiveId" clId="{2DF39254-DCF3-4534-A10C-3ABA166D4366}" dt="2020-10-16T21:35:14.361" v="13" actId="113"/>
          <ac:spMkLst>
            <pc:docMk/>
            <pc:sldMk cId="875084095" sldId="276"/>
            <ac:spMk id="3" creationId="{430F3ACE-5E79-430A-B7BC-6D5DCD4E7B44}"/>
          </ac:spMkLst>
        </pc:spChg>
      </pc:sldChg>
      <pc:sldChg chg="addSp delSp modSp new mod">
        <pc:chgData name="Jason Haggstrom" userId="f9ff65f5901a8e4c" providerId="LiveId" clId="{2DF39254-DCF3-4534-A10C-3ABA166D4366}" dt="2020-10-19T18:22:56.631" v="36" actId="14100"/>
        <pc:sldMkLst>
          <pc:docMk/>
          <pc:sldMk cId="2438763906" sldId="284"/>
        </pc:sldMkLst>
        <pc:spChg chg="del">
          <ac:chgData name="Jason Haggstrom" userId="f9ff65f5901a8e4c" providerId="LiveId" clId="{2DF39254-DCF3-4534-A10C-3ABA166D4366}" dt="2020-10-19T18:22:16.442" v="27"/>
          <ac:spMkLst>
            <pc:docMk/>
            <pc:sldMk cId="2438763906" sldId="284"/>
            <ac:spMk id="3" creationId="{B97D480C-B00D-4832-A0CD-5699D0B30392}"/>
          </ac:spMkLst>
        </pc:spChg>
        <pc:picChg chg="add mod">
          <ac:chgData name="Jason Haggstrom" userId="f9ff65f5901a8e4c" providerId="LiveId" clId="{2DF39254-DCF3-4534-A10C-3ABA166D4366}" dt="2020-10-19T18:22:56.631" v="36" actId="14100"/>
          <ac:picMkLst>
            <pc:docMk/>
            <pc:sldMk cId="2438763906" sldId="284"/>
            <ac:picMk id="5" creationId="{A9E3CC81-59F9-4798-BD64-616862B156D7}"/>
          </ac:picMkLst>
        </pc:picChg>
      </pc:sldChg>
    </pc:docChg>
  </pc:docChgLst>
  <pc:docChgLst>
    <pc:chgData name="Jason Haggstrom" userId="f9ff65f5901a8e4c" providerId="LiveId" clId="{E260708B-494C-48C6-8967-9236BE636615}"/>
    <pc:docChg chg="undo custSel addSld modSld sldOrd">
      <pc:chgData name="Jason Haggstrom" userId="f9ff65f5901a8e4c" providerId="LiveId" clId="{E260708B-494C-48C6-8967-9236BE636615}" dt="2021-04-27T22:42:34.059" v="1380" actId="113"/>
      <pc:docMkLst>
        <pc:docMk/>
      </pc:docMkLst>
      <pc:sldChg chg="modSp mod">
        <pc:chgData name="Jason Haggstrom" userId="f9ff65f5901a8e4c" providerId="LiveId" clId="{E260708B-494C-48C6-8967-9236BE636615}" dt="2021-04-27T22:42:34.059" v="1380" actId="113"/>
        <pc:sldMkLst>
          <pc:docMk/>
          <pc:sldMk cId="4286651356" sldId="277"/>
        </pc:sldMkLst>
        <pc:spChg chg="mod">
          <ac:chgData name="Jason Haggstrom" userId="f9ff65f5901a8e4c" providerId="LiveId" clId="{E260708B-494C-48C6-8967-9236BE636615}" dt="2021-04-27T22:42:34.059" v="1380" actId="113"/>
          <ac:spMkLst>
            <pc:docMk/>
            <pc:sldMk cId="4286651356" sldId="277"/>
            <ac:spMk id="3" creationId="{F4579468-932E-4950-AAD5-E896FBD71B7E}"/>
          </ac:spMkLst>
        </pc:spChg>
      </pc:sldChg>
      <pc:sldChg chg="modSp mod">
        <pc:chgData name="Jason Haggstrom" userId="f9ff65f5901a8e4c" providerId="LiveId" clId="{E260708B-494C-48C6-8967-9236BE636615}" dt="2021-04-27T22:42:07.664" v="1378" actId="20577"/>
        <pc:sldMkLst>
          <pc:docMk/>
          <pc:sldMk cId="1366271132" sldId="281"/>
        </pc:sldMkLst>
        <pc:spChg chg="mod">
          <ac:chgData name="Jason Haggstrom" userId="f9ff65f5901a8e4c" providerId="LiveId" clId="{E260708B-494C-48C6-8967-9236BE636615}" dt="2021-04-27T22:42:07.664" v="1378" actId="20577"/>
          <ac:spMkLst>
            <pc:docMk/>
            <pc:sldMk cId="1366271132" sldId="281"/>
            <ac:spMk id="5" creationId="{54A8CC0A-DFBD-45CB-8DED-B16C1B1FA448}"/>
          </ac:spMkLst>
        </pc:spChg>
      </pc:sldChg>
      <pc:sldChg chg="modSp new mod ord">
        <pc:chgData name="Jason Haggstrom" userId="f9ff65f5901a8e4c" providerId="LiveId" clId="{E260708B-494C-48C6-8967-9236BE636615}" dt="2021-04-27T22:39:42.876" v="1332" actId="20577"/>
        <pc:sldMkLst>
          <pc:docMk/>
          <pc:sldMk cId="3613563655" sldId="285"/>
        </pc:sldMkLst>
        <pc:spChg chg="mod">
          <ac:chgData name="Jason Haggstrom" userId="f9ff65f5901a8e4c" providerId="LiveId" clId="{E260708B-494C-48C6-8967-9236BE636615}" dt="2021-04-27T21:48:59.164" v="64" actId="20577"/>
          <ac:spMkLst>
            <pc:docMk/>
            <pc:sldMk cId="3613563655" sldId="285"/>
            <ac:spMk id="2" creationId="{6C5469F4-08B8-47C0-9219-2C8081B32280}"/>
          </ac:spMkLst>
        </pc:spChg>
        <pc:spChg chg="mod">
          <ac:chgData name="Jason Haggstrom" userId="f9ff65f5901a8e4c" providerId="LiveId" clId="{E260708B-494C-48C6-8967-9236BE636615}" dt="2021-04-27T22:39:42.876" v="1332" actId="20577"/>
          <ac:spMkLst>
            <pc:docMk/>
            <pc:sldMk cId="3613563655" sldId="285"/>
            <ac:spMk id="4" creationId="{4A69C877-54CE-48F0-93D7-97E7201C7D49}"/>
          </ac:spMkLst>
        </pc:spChg>
      </pc:sldChg>
      <pc:sldChg chg="addSp delSp modSp new mod">
        <pc:chgData name="Jason Haggstrom" userId="f9ff65f5901a8e4c" providerId="LiveId" clId="{E260708B-494C-48C6-8967-9236BE636615}" dt="2021-04-27T22:38:45.338" v="1255" actId="20577"/>
        <pc:sldMkLst>
          <pc:docMk/>
          <pc:sldMk cId="3341163384" sldId="286"/>
        </pc:sldMkLst>
        <pc:spChg chg="mod">
          <ac:chgData name="Jason Haggstrom" userId="f9ff65f5901a8e4c" providerId="LiveId" clId="{E260708B-494C-48C6-8967-9236BE636615}" dt="2021-04-27T21:49:27.675" v="120" actId="20577"/>
          <ac:spMkLst>
            <pc:docMk/>
            <pc:sldMk cId="3341163384" sldId="286"/>
            <ac:spMk id="2" creationId="{247EE0B5-1AEC-4466-A159-F5F6645CE221}"/>
          </ac:spMkLst>
        </pc:spChg>
        <pc:spChg chg="del">
          <ac:chgData name="Jason Haggstrom" userId="f9ff65f5901a8e4c" providerId="LiveId" clId="{E260708B-494C-48C6-8967-9236BE636615}" dt="2021-04-27T22:35:12.204" v="1247"/>
          <ac:spMkLst>
            <pc:docMk/>
            <pc:sldMk cId="3341163384" sldId="286"/>
            <ac:spMk id="3" creationId="{0DAF1EC3-BA36-45E3-BD21-DE2FBAA75453}"/>
          </ac:spMkLst>
        </pc:spChg>
        <pc:spChg chg="mod">
          <ac:chgData name="Jason Haggstrom" userId="f9ff65f5901a8e4c" providerId="LiveId" clId="{E260708B-494C-48C6-8967-9236BE636615}" dt="2021-04-27T22:38:45.338" v="1255" actId="20577"/>
          <ac:spMkLst>
            <pc:docMk/>
            <pc:sldMk cId="3341163384" sldId="286"/>
            <ac:spMk id="4" creationId="{739F721E-A29C-401E-A58A-B37D9D2DEF1C}"/>
          </ac:spMkLst>
        </pc:spChg>
        <pc:picChg chg="add mod">
          <ac:chgData name="Jason Haggstrom" userId="f9ff65f5901a8e4c" providerId="LiveId" clId="{E260708B-494C-48C6-8967-9236BE636615}" dt="2021-04-27T22:35:20.345" v="1248" actId="1076"/>
          <ac:picMkLst>
            <pc:docMk/>
            <pc:sldMk cId="3341163384" sldId="286"/>
            <ac:picMk id="5" creationId="{4D51A324-E795-4164-A01E-89E341501461}"/>
          </ac:picMkLst>
        </pc:picChg>
        <pc:picChg chg="add mod">
          <ac:chgData name="Jason Haggstrom" userId="f9ff65f5901a8e4c" providerId="LiveId" clId="{E260708B-494C-48C6-8967-9236BE636615}" dt="2021-04-27T22:38:34.433" v="1253" actId="1076"/>
          <ac:picMkLst>
            <pc:docMk/>
            <pc:sldMk cId="3341163384" sldId="286"/>
            <ac:picMk id="6" creationId="{289D6269-F002-4436-AB60-06FB32F8E490}"/>
          </ac:picMkLst>
        </pc:picChg>
      </pc:sldChg>
      <pc:sldChg chg="addSp delSp modSp new mod setBg setClrOvrMap">
        <pc:chgData name="Jason Haggstrom" userId="f9ff65f5901a8e4c" providerId="LiveId" clId="{E260708B-494C-48C6-8967-9236BE636615}" dt="2021-04-27T22:05:34.456" v="556" actId="20577"/>
        <pc:sldMkLst>
          <pc:docMk/>
          <pc:sldMk cId="1303100429" sldId="287"/>
        </pc:sldMkLst>
        <pc:spChg chg="mod ord">
          <ac:chgData name="Jason Haggstrom" userId="f9ff65f5901a8e4c" providerId="LiveId" clId="{E260708B-494C-48C6-8967-9236BE636615}" dt="2021-04-27T22:03:58.008" v="460" actId="26606"/>
          <ac:spMkLst>
            <pc:docMk/>
            <pc:sldMk cId="1303100429" sldId="287"/>
            <ac:spMk id="2" creationId="{324AEF63-5CDC-4307-AFFC-06065A22DD16}"/>
          </ac:spMkLst>
        </pc:spChg>
        <pc:spChg chg="del">
          <ac:chgData name="Jason Haggstrom" userId="f9ff65f5901a8e4c" providerId="LiveId" clId="{E260708B-494C-48C6-8967-9236BE636615}" dt="2021-04-27T21:55:09.386" v="204" actId="931"/>
          <ac:spMkLst>
            <pc:docMk/>
            <pc:sldMk cId="1303100429" sldId="287"/>
            <ac:spMk id="3" creationId="{7A76154C-DC39-4E7E-A3A9-00241D2DD1A5}"/>
          </ac:spMkLst>
        </pc:spChg>
        <pc:spChg chg="mod">
          <ac:chgData name="Jason Haggstrom" userId="f9ff65f5901a8e4c" providerId="LiveId" clId="{E260708B-494C-48C6-8967-9236BE636615}" dt="2021-04-27T22:05:34.456" v="556" actId="20577"/>
          <ac:spMkLst>
            <pc:docMk/>
            <pc:sldMk cId="1303100429" sldId="287"/>
            <ac:spMk id="4" creationId="{E479FDBA-1DE0-4C6C-B362-FE054B6A3A5E}"/>
          </ac:spMkLst>
        </pc:spChg>
        <pc:spChg chg="add del">
          <ac:chgData name="Jason Haggstrom" userId="f9ff65f5901a8e4c" providerId="LiveId" clId="{E260708B-494C-48C6-8967-9236BE636615}" dt="2021-04-27T22:02:14.560" v="427" actId="26606"/>
          <ac:spMkLst>
            <pc:docMk/>
            <pc:sldMk cId="1303100429" sldId="287"/>
            <ac:spMk id="9" creationId="{F79FF99C-BAA9-404F-9C96-6DD456B4F795}"/>
          </ac:spMkLst>
        </pc:spChg>
        <pc:spChg chg="add del">
          <ac:chgData name="Jason Haggstrom" userId="f9ff65f5901a8e4c" providerId="LiveId" clId="{E260708B-494C-48C6-8967-9236BE636615}" dt="2021-04-27T22:02:14.560" v="427" actId="26606"/>
          <ac:spMkLst>
            <pc:docMk/>
            <pc:sldMk cId="1303100429" sldId="287"/>
            <ac:spMk id="10" creationId="{49C44AFD-C72D-4D9C-84C6-73E615CED884}"/>
          </ac:spMkLst>
        </pc:spChg>
        <pc:spChg chg="add del">
          <ac:chgData name="Jason Haggstrom" userId="f9ff65f5901a8e4c" providerId="LiveId" clId="{E260708B-494C-48C6-8967-9236BE636615}" dt="2021-04-27T21:55:54.782" v="216" actId="26606"/>
          <ac:spMkLst>
            <pc:docMk/>
            <pc:sldMk cId="1303100429" sldId="287"/>
            <ac:spMk id="15" creationId="{89C8D586-1ECD-4981-BED2-97336112C0AD}"/>
          </ac:spMkLst>
        </pc:spChg>
        <pc:spChg chg="add del">
          <ac:chgData name="Jason Haggstrom" userId="f9ff65f5901a8e4c" providerId="LiveId" clId="{E260708B-494C-48C6-8967-9236BE636615}" dt="2021-04-27T22:03:58.008" v="460" actId="26606"/>
          <ac:spMkLst>
            <pc:docMk/>
            <pc:sldMk cId="1303100429" sldId="287"/>
            <ac:spMk id="30" creationId="{CCF043BA-0C52-4068-BCF5-2B2D89BA9D36}"/>
          </ac:spMkLst>
        </pc:spChg>
        <pc:spChg chg="add del">
          <ac:chgData name="Jason Haggstrom" userId="f9ff65f5901a8e4c" providerId="LiveId" clId="{E260708B-494C-48C6-8967-9236BE636615}" dt="2021-04-27T22:03:57.918" v="459" actId="26606"/>
          <ac:spMkLst>
            <pc:docMk/>
            <pc:sldMk cId="1303100429" sldId="287"/>
            <ac:spMk id="43" creationId="{E009DD9B-5EE2-4C0D-8B2B-351C8C102205}"/>
          </ac:spMkLst>
        </pc:spChg>
        <pc:spChg chg="add del">
          <ac:chgData name="Jason Haggstrom" userId="f9ff65f5901a8e4c" providerId="LiveId" clId="{E260708B-494C-48C6-8967-9236BE636615}" dt="2021-04-27T22:03:57.918" v="459" actId="26606"/>
          <ac:spMkLst>
            <pc:docMk/>
            <pc:sldMk cId="1303100429" sldId="287"/>
            <ac:spMk id="45" creationId="{E720DB99-7745-4E75-9D96-AAB6D55C531E}"/>
          </ac:spMkLst>
        </pc:spChg>
        <pc:spChg chg="add del">
          <ac:chgData name="Jason Haggstrom" userId="f9ff65f5901a8e4c" providerId="LiveId" clId="{E260708B-494C-48C6-8967-9236BE636615}" dt="2021-04-27T22:03:57.918" v="459" actId="26606"/>
          <ac:spMkLst>
            <pc:docMk/>
            <pc:sldMk cId="1303100429" sldId="287"/>
            <ac:spMk id="47" creationId="{D68803C4-E159-4360-B7BB-74205C8F782D}"/>
          </ac:spMkLst>
        </pc:spChg>
        <pc:spChg chg="add del">
          <ac:chgData name="Jason Haggstrom" userId="f9ff65f5901a8e4c" providerId="LiveId" clId="{E260708B-494C-48C6-8967-9236BE636615}" dt="2021-04-27T22:03:57.918" v="459" actId="26606"/>
          <ac:spMkLst>
            <pc:docMk/>
            <pc:sldMk cId="1303100429" sldId="287"/>
            <ac:spMk id="49" creationId="{504B0465-3B07-49BF-BEA7-D81476246293}"/>
          </ac:spMkLst>
        </pc:spChg>
        <pc:spChg chg="add del">
          <ac:chgData name="Jason Haggstrom" userId="f9ff65f5901a8e4c" providerId="LiveId" clId="{E260708B-494C-48C6-8967-9236BE636615}" dt="2021-04-27T22:03:57.918" v="459" actId="26606"/>
          <ac:spMkLst>
            <pc:docMk/>
            <pc:sldMk cId="1303100429" sldId="287"/>
            <ac:spMk id="51" creationId="{49B7FFA5-14CB-4A4F-9BCC-CA3AA5D9D276}"/>
          </ac:spMkLst>
        </pc:spChg>
        <pc:spChg chg="add del">
          <ac:chgData name="Jason Haggstrom" userId="f9ff65f5901a8e4c" providerId="LiveId" clId="{E260708B-494C-48C6-8967-9236BE636615}" dt="2021-04-27T22:03:57.918" v="459" actId="26606"/>
          <ac:spMkLst>
            <pc:docMk/>
            <pc:sldMk cId="1303100429" sldId="287"/>
            <ac:spMk id="53" creationId="{04E48745-7512-4EC2-9E20-9092D12150CA}"/>
          </ac:spMkLst>
        </pc:spChg>
        <pc:spChg chg="add">
          <ac:chgData name="Jason Haggstrom" userId="f9ff65f5901a8e4c" providerId="LiveId" clId="{E260708B-494C-48C6-8967-9236BE636615}" dt="2021-04-27T22:03:58.008" v="460" actId="26606"/>
          <ac:spMkLst>
            <pc:docMk/>
            <pc:sldMk cId="1303100429" sldId="287"/>
            <ac:spMk id="56" creationId="{F79FF99C-BAA9-404F-9C96-6DD456B4F795}"/>
          </ac:spMkLst>
        </pc:spChg>
        <pc:spChg chg="add">
          <ac:chgData name="Jason Haggstrom" userId="f9ff65f5901a8e4c" providerId="LiveId" clId="{E260708B-494C-48C6-8967-9236BE636615}" dt="2021-04-27T22:03:58.008" v="460" actId="26606"/>
          <ac:spMkLst>
            <pc:docMk/>
            <pc:sldMk cId="1303100429" sldId="287"/>
            <ac:spMk id="57" creationId="{49C44AFD-C72D-4D9C-84C6-73E615CED884}"/>
          </ac:spMkLst>
        </pc:spChg>
        <pc:grpChg chg="add del">
          <ac:chgData name="Jason Haggstrom" userId="f9ff65f5901a8e4c" providerId="LiveId" clId="{E260708B-494C-48C6-8967-9236BE636615}" dt="2021-04-27T22:02:14.560" v="427" actId="26606"/>
          <ac:grpSpMkLst>
            <pc:docMk/>
            <pc:sldMk cId="1303100429" sldId="287"/>
            <ac:grpSpMk id="8" creationId="{16DBFAD4-B5FC-442B-A283-381B01B195F7}"/>
          </ac:grpSpMkLst>
        </pc:grpChg>
        <pc:grpChg chg="add del">
          <ac:chgData name="Jason Haggstrom" userId="f9ff65f5901a8e4c" providerId="LiveId" clId="{E260708B-494C-48C6-8967-9236BE636615}" dt="2021-04-27T21:55:54.782" v="216" actId="26606"/>
          <ac:grpSpMkLst>
            <pc:docMk/>
            <pc:sldMk cId="1303100429" sldId="287"/>
            <ac:grpSpMk id="11" creationId="{16DBFAD4-B5FC-442B-A283-381B01B195F7}"/>
          </ac:grpSpMkLst>
        </pc:grpChg>
        <pc:grpChg chg="add del">
          <ac:chgData name="Jason Haggstrom" userId="f9ff65f5901a8e4c" providerId="LiveId" clId="{E260708B-494C-48C6-8967-9236BE636615}" dt="2021-04-27T22:02:14.560" v="427" actId="26606"/>
          <ac:grpSpMkLst>
            <pc:docMk/>
            <pc:sldMk cId="1303100429" sldId="287"/>
            <ac:grpSpMk id="14" creationId="{1D25B14F-36E0-41E8-956F-CABEF1ADD65F}"/>
          </ac:grpSpMkLst>
        </pc:grpChg>
        <pc:grpChg chg="add del">
          <ac:chgData name="Jason Haggstrom" userId="f9ff65f5901a8e4c" providerId="LiveId" clId="{E260708B-494C-48C6-8967-9236BE636615}" dt="2021-04-27T21:55:54.782" v="216" actId="26606"/>
          <ac:grpSpMkLst>
            <pc:docMk/>
            <pc:sldMk cId="1303100429" sldId="287"/>
            <ac:grpSpMk id="17" creationId="{AF001A23-2767-4A31-BD30-56112DE9527E}"/>
          </ac:grpSpMkLst>
        </pc:grpChg>
        <pc:grpChg chg="add del">
          <ac:chgData name="Jason Haggstrom" userId="f9ff65f5901a8e4c" providerId="LiveId" clId="{E260708B-494C-48C6-8967-9236BE636615}" dt="2021-04-27T22:03:58.008" v="460" actId="26606"/>
          <ac:grpSpMkLst>
            <pc:docMk/>
            <pc:sldMk cId="1303100429" sldId="287"/>
            <ac:grpSpMk id="26" creationId="{16DBFAD4-B5FC-442B-A283-381B01B195F7}"/>
          </ac:grpSpMkLst>
        </pc:grpChg>
        <pc:grpChg chg="add del">
          <ac:chgData name="Jason Haggstrom" userId="f9ff65f5901a8e4c" providerId="LiveId" clId="{E260708B-494C-48C6-8967-9236BE636615}" dt="2021-04-27T22:03:58.008" v="460" actId="26606"/>
          <ac:grpSpMkLst>
            <pc:docMk/>
            <pc:sldMk cId="1303100429" sldId="287"/>
            <ac:grpSpMk id="32" creationId="{789ACCC8-A635-400E-B9C0-AD9CA57109CE}"/>
          </ac:grpSpMkLst>
        </pc:grpChg>
        <pc:grpChg chg="add del">
          <ac:chgData name="Jason Haggstrom" userId="f9ff65f5901a8e4c" providerId="LiveId" clId="{E260708B-494C-48C6-8967-9236BE636615}" dt="2021-04-27T22:03:57.918" v="459" actId="26606"/>
          <ac:grpSpMkLst>
            <pc:docMk/>
            <pc:sldMk cId="1303100429" sldId="287"/>
            <ac:grpSpMk id="39" creationId="{16DBFAD4-B5FC-442B-A283-381B01B195F7}"/>
          </ac:grpSpMkLst>
        </pc:grpChg>
        <pc:grpChg chg="add">
          <ac:chgData name="Jason Haggstrom" userId="f9ff65f5901a8e4c" providerId="LiveId" clId="{E260708B-494C-48C6-8967-9236BE636615}" dt="2021-04-27T22:03:58.008" v="460" actId="26606"/>
          <ac:grpSpMkLst>
            <pc:docMk/>
            <pc:sldMk cId="1303100429" sldId="287"/>
            <ac:grpSpMk id="55" creationId="{16DBFAD4-B5FC-442B-A283-381B01B195F7}"/>
          </ac:grpSpMkLst>
        </pc:grpChg>
        <pc:grpChg chg="add">
          <ac:chgData name="Jason Haggstrom" userId="f9ff65f5901a8e4c" providerId="LiveId" clId="{E260708B-494C-48C6-8967-9236BE636615}" dt="2021-04-27T22:03:58.008" v="460" actId="26606"/>
          <ac:grpSpMkLst>
            <pc:docMk/>
            <pc:sldMk cId="1303100429" sldId="287"/>
            <ac:grpSpMk id="58" creationId="{1D25B14F-36E0-41E8-956F-CABEF1ADD65F}"/>
          </ac:grpSpMkLst>
        </pc:grpChg>
        <pc:picChg chg="add mod ord">
          <ac:chgData name="Jason Haggstrom" userId="f9ff65f5901a8e4c" providerId="LiveId" clId="{E260708B-494C-48C6-8967-9236BE636615}" dt="2021-04-27T22:03:58.008" v="460" actId="26606"/>
          <ac:picMkLst>
            <pc:docMk/>
            <pc:sldMk cId="1303100429" sldId="287"/>
            <ac:picMk id="6" creationId="{AA1E18B8-62FD-40B3-A815-3A9D8D956C38}"/>
          </ac:picMkLst>
        </pc:picChg>
      </pc:sldChg>
      <pc:sldChg chg="addSp modSp new mod">
        <pc:chgData name="Jason Haggstrom" userId="f9ff65f5901a8e4c" providerId="LiveId" clId="{E260708B-494C-48C6-8967-9236BE636615}" dt="2021-04-27T22:30:43.756" v="1245" actId="21"/>
        <pc:sldMkLst>
          <pc:docMk/>
          <pc:sldMk cId="2295496048" sldId="288"/>
        </pc:sldMkLst>
        <pc:spChg chg="mod">
          <ac:chgData name="Jason Haggstrom" userId="f9ff65f5901a8e4c" providerId="LiveId" clId="{E260708B-494C-48C6-8967-9236BE636615}" dt="2021-04-27T22:06:23.583" v="617" actId="27636"/>
          <ac:spMkLst>
            <pc:docMk/>
            <pc:sldMk cId="2295496048" sldId="288"/>
            <ac:spMk id="2" creationId="{283B9CAF-D1D6-4514-96D6-B8B6C2DBE900}"/>
          </ac:spMkLst>
        </pc:spChg>
        <pc:spChg chg="mod">
          <ac:chgData name="Jason Haggstrom" userId="f9ff65f5901a8e4c" providerId="LiveId" clId="{E260708B-494C-48C6-8967-9236BE636615}" dt="2021-04-27T22:10:51.417" v="878" actId="20577"/>
          <ac:spMkLst>
            <pc:docMk/>
            <pc:sldMk cId="2295496048" sldId="288"/>
            <ac:spMk id="3" creationId="{2066CB5D-D9A6-4096-9593-BF22EA594D42}"/>
          </ac:spMkLst>
        </pc:spChg>
        <pc:spChg chg="mod">
          <ac:chgData name="Jason Haggstrom" userId="f9ff65f5901a8e4c" providerId="LiveId" clId="{E260708B-494C-48C6-8967-9236BE636615}" dt="2021-04-27T22:30:43.756" v="1245" actId="21"/>
          <ac:spMkLst>
            <pc:docMk/>
            <pc:sldMk cId="2295496048" sldId="288"/>
            <ac:spMk id="4" creationId="{0775D51C-C228-48FA-9BB7-EF6D5DD7FEFB}"/>
          </ac:spMkLst>
        </pc:spChg>
        <pc:picChg chg="add mod">
          <ac:chgData name="Jason Haggstrom" userId="f9ff65f5901a8e4c" providerId="LiveId" clId="{E260708B-494C-48C6-8967-9236BE636615}" dt="2021-04-27T22:12:13.355" v="884" actId="14100"/>
          <ac:picMkLst>
            <pc:docMk/>
            <pc:sldMk cId="2295496048" sldId="288"/>
            <ac:picMk id="5" creationId="{04EECB99-4D2B-4708-8F3F-BC3B7EC66BB3}"/>
          </ac:picMkLst>
        </pc:picChg>
      </pc:sldChg>
    </pc:docChg>
  </pc:docChgLst>
</pc:chgInfo>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4/22/2022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4/22/2022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4/22/2022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4/22/2022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4/22/2022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4/22/2022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4/22/2022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4/22/2022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empowermentmomentsblog.com/2014/07/20/prayer-trusting-while-we-wait-for-breakthrough-and-deliverance/" TargetMode="External"/><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7.jpe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9E084-2EC6-4B81-A5B4-190070224F69}"/>
              </a:ext>
            </a:extLst>
          </p:cNvPr>
          <p:cNvSpPr>
            <a:spLocks noGrp="1"/>
          </p:cNvSpPr>
          <p:nvPr>
            <p:ph type="ctrTitle"/>
          </p:nvPr>
        </p:nvSpPr>
        <p:spPr/>
        <p:txBody>
          <a:bodyPr/>
          <a:lstStyle/>
          <a:p>
            <a:r>
              <a:rPr lang="en-CA" dirty="0"/>
              <a:t>Lay Readers’ Training</a:t>
            </a:r>
          </a:p>
        </p:txBody>
      </p:sp>
      <p:sp>
        <p:nvSpPr>
          <p:cNvPr id="3" name="Subtitle 2">
            <a:extLst>
              <a:ext uri="{FF2B5EF4-FFF2-40B4-BE49-F238E27FC236}">
                <a16:creationId xmlns:a16="http://schemas.microsoft.com/office/drawing/2014/main" id="{B97EEB88-B965-4B98-9965-5BF989DC9750}"/>
              </a:ext>
            </a:extLst>
          </p:cNvPr>
          <p:cNvSpPr>
            <a:spLocks noGrp="1"/>
          </p:cNvSpPr>
          <p:nvPr>
            <p:ph type="subTitle" idx="1"/>
          </p:nvPr>
        </p:nvSpPr>
        <p:spPr/>
        <p:txBody>
          <a:bodyPr/>
          <a:lstStyle/>
          <a:p>
            <a:r>
              <a:rPr lang="en-CA" dirty="0"/>
              <a:t>Modules for the training of Lay Readers for the Ministry of the Diocese of Athabasca</a:t>
            </a:r>
          </a:p>
        </p:txBody>
      </p:sp>
    </p:spTree>
    <p:extLst>
      <p:ext uri="{BB962C8B-B14F-4D97-AF65-F5344CB8AC3E}">
        <p14:creationId xmlns:p14="http://schemas.microsoft.com/office/powerpoint/2010/main" val="481680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DED47-3975-450D-A3A6-6987896AA466}"/>
              </a:ext>
            </a:extLst>
          </p:cNvPr>
          <p:cNvSpPr txBox="1"/>
          <p:nvPr/>
        </p:nvSpPr>
        <p:spPr>
          <a:xfrm>
            <a:off x="5033393" y="587229"/>
            <a:ext cx="6350468" cy="4524315"/>
          </a:xfrm>
          <a:prstGeom prst="rect">
            <a:avLst/>
          </a:prstGeom>
          <a:noFill/>
        </p:spPr>
        <p:txBody>
          <a:bodyPr wrap="square" rtlCol="0">
            <a:spAutoFit/>
          </a:bodyPr>
          <a:lstStyle/>
          <a:p>
            <a:r>
              <a:rPr lang="en-CA" sz="9600" b="1" dirty="0">
                <a:solidFill>
                  <a:srgbClr val="FF0000"/>
                </a:solidFill>
              </a:rPr>
              <a:t>And </a:t>
            </a:r>
          </a:p>
          <a:p>
            <a:r>
              <a:rPr lang="en-CA" sz="9600" b="1" dirty="0">
                <a:solidFill>
                  <a:srgbClr val="FF0000"/>
                </a:solidFill>
              </a:rPr>
              <a:t>all </a:t>
            </a:r>
          </a:p>
          <a:p>
            <a:r>
              <a:rPr lang="en-CA" sz="9600" b="1" dirty="0">
                <a:solidFill>
                  <a:srgbClr val="FF0000"/>
                </a:solidFill>
              </a:rPr>
              <a:t>of you!</a:t>
            </a:r>
          </a:p>
        </p:txBody>
      </p:sp>
      <p:pic>
        <p:nvPicPr>
          <p:cNvPr id="4" name="Picture 3" descr="A corner of a room&#10;&#10;Description automatically generated">
            <a:extLst>
              <a:ext uri="{FF2B5EF4-FFF2-40B4-BE49-F238E27FC236}">
                <a16:creationId xmlns:a16="http://schemas.microsoft.com/office/drawing/2014/main" id="{A4F550C7-2F2B-4274-A21D-C984753B4C3C}"/>
              </a:ext>
            </a:extLst>
          </p:cNvPr>
          <p:cNvPicPr>
            <a:picLocks noChangeAspect="1"/>
          </p:cNvPicPr>
          <p:nvPr/>
        </p:nvPicPr>
        <p:blipFill>
          <a:blip r:embed="rId2"/>
          <a:stretch>
            <a:fillRect/>
          </a:stretch>
        </p:blipFill>
        <p:spPr>
          <a:xfrm rot="5400000">
            <a:off x="-1229686" y="1143000"/>
            <a:ext cx="6858000" cy="4572000"/>
          </a:xfrm>
          <a:prstGeom prst="rect">
            <a:avLst/>
          </a:prstGeom>
        </p:spPr>
      </p:pic>
    </p:spTree>
    <p:extLst>
      <p:ext uri="{BB962C8B-B14F-4D97-AF65-F5344CB8AC3E}">
        <p14:creationId xmlns:p14="http://schemas.microsoft.com/office/powerpoint/2010/main" val="543087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57CF4-B57D-4F75-9FA6-9193D2304DBE}"/>
              </a:ext>
            </a:extLst>
          </p:cNvPr>
          <p:cNvSpPr>
            <a:spLocks noGrp="1"/>
          </p:cNvSpPr>
          <p:nvPr>
            <p:ph type="title"/>
          </p:nvPr>
        </p:nvSpPr>
        <p:spPr/>
        <p:txBody>
          <a:bodyPr/>
          <a:lstStyle/>
          <a:p>
            <a:r>
              <a:rPr lang="en-CA" dirty="0"/>
              <a:t>Learning to Lead in Divine worship</a:t>
            </a:r>
          </a:p>
        </p:txBody>
      </p:sp>
      <p:sp>
        <p:nvSpPr>
          <p:cNvPr id="3" name="Text Placeholder 2">
            <a:extLst>
              <a:ext uri="{FF2B5EF4-FFF2-40B4-BE49-F238E27FC236}">
                <a16:creationId xmlns:a16="http://schemas.microsoft.com/office/drawing/2014/main" id="{8C504DBE-363E-4AE4-8252-3DC1C8D8CB40}"/>
              </a:ext>
            </a:extLst>
          </p:cNvPr>
          <p:cNvSpPr>
            <a:spLocks noGrp="1"/>
          </p:cNvSpPr>
          <p:nvPr>
            <p:ph type="body" idx="1"/>
          </p:nvPr>
        </p:nvSpPr>
        <p:spPr/>
        <p:txBody>
          <a:bodyPr/>
          <a:lstStyle/>
          <a:p>
            <a:r>
              <a:rPr lang="en-CA" dirty="0"/>
              <a:t>From the Book of Common Prayer (1962) and from the Book of Alternative Services (1986) </a:t>
            </a:r>
          </a:p>
        </p:txBody>
      </p:sp>
    </p:spTree>
    <p:extLst>
      <p:ext uri="{BB962C8B-B14F-4D97-AF65-F5344CB8AC3E}">
        <p14:creationId xmlns:p14="http://schemas.microsoft.com/office/powerpoint/2010/main" val="1377196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4" name="Rectangle 13">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B20A94-5D74-47A6-A9C9-6281A3C91D7B}"/>
              </a:ext>
            </a:extLst>
          </p:cNvPr>
          <p:cNvSpPr>
            <a:spLocks noGrp="1"/>
          </p:cNvSpPr>
          <p:nvPr>
            <p:ph type="title"/>
          </p:nvPr>
        </p:nvSpPr>
        <p:spPr>
          <a:xfrm>
            <a:off x="6587545" y="333542"/>
            <a:ext cx="4869179" cy="1517984"/>
          </a:xfrm>
        </p:spPr>
        <p:txBody>
          <a:bodyPr vert="horz" lIns="91440" tIns="45720" rIns="91440" bIns="45720" rtlCol="0" anchor="ctr">
            <a:normAutofit/>
          </a:bodyPr>
          <a:lstStyle/>
          <a:p>
            <a:r>
              <a:rPr lang="en-US" sz="3400" dirty="0">
                <a:solidFill>
                  <a:schemeClr val="tx1"/>
                </a:solidFill>
              </a:rPr>
              <a:t>The Book of Common Prayer,1962 Canada </a:t>
            </a:r>
            <a:br>
              <a:rPr lang="en-US" sz="3400" dirty="0">
                <a:solidFill>
                  <a:schemeClr val="tx1"/>
                </a:solidFill>
              </a:rPr>
            </a:br>
            <a:r>
              <a:rPr lang="en-US" sz="3400" dirty="0">
                <a:solidFill>
                  <a:schemeClr val="tx1"/>
                </a:solidFill>
              </a:rPr>
              <a:t>(aka the BCP) </a:t>
            </a:r>
          </a:p>
        </p:txBody>
      </p:sp>
      <p:sp>
        <p:nvSpPr>
          <p:cNvPr id="16" name="Freeform: Shape 15">
            <a:extLst>
              <a:ext uri="{FF2B5EF4-FFF2-40B4-BE49-F238E27FC236}">
                <a16:creationId xmlns:a16="http://schemas.microsoft.com/office/drawing/2014/main" id="{7EC0D68F-F813-4414-800D-F8D4F0AB8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Placeholder 4">
            <a:extLst>
              <a:ext uri="{FF2B5EF4-FFF2-40B4-BE49-F238E27FC236}">
                <a16:creationId xmlns:a16="http://schemas.microsoft.com/office/drawing/2014/main" id="{F75C439A-3A57-4584-8492-0C6D7A94A046}"/>
              </a:ext>
            </a:extLst>
          </p:cNvPr>
          <p:cNvPicPr>
            <a:picLocks noGrp="1" noChangeAspect="1"/>
          </p:cNvPicPr>
          <p:nvPr>
            <p:ph type="pic" idx="1"/>
          </p:nvPr>
        </p:nvPicPr>
        <p:blipFill>
          <a:blip r:embed="rId4"/>
          <a:srcRect t="8708" b="8708"/>
          <a:stretch>
            <a:fillRect/>
          </a:stretch>
        </p:blipFill>
        <p:spPr>
          <a:xfrm>
            <a:off x="735275" y="2563785"/>
            <a:ext cx="3542527" cy="2925559"/>
          </a:xfrm>
          <a:prstGeom prst="rect">
            <a:avLst/>
          </a:prstGeom>
        </p:spPr>
      </p:pic>
      <p:sp>
        <p:nvSpPr>
          <p:cNvPr id="4" name="Text Placeholder 3">
            <a:extLst>
              <a:ext uri="{FF2B5EF4-FFF2-40B4-BE49-F238E27FC236}">
                <a16:creationId xmlns:a16="http://schemas.microsoft.com/office/drawing/2014/main" id="{CC692AA4-58D8-48F2-844B-A619D08E84CB}"/>
              </a:ext>
            </a:extLst>
          </p:cNvPr>
          <p:cNvSpPr>
            <a:spLocks noGrp="1"/>
          </p:cNvSpPr>
          <p:nvPr>
            <p:ph type="body" sz="half" idx="2"/>
          </p:nvPr>
        </p:nvSpPr>
        <p:spPr>
          <a:xfrm>
            <a:off x="6532546" y="2088084"/>
            <a:ext cx="4869179" cy="4052657"/>
          </a:xfrm>
        </p:spPr>
        <p:txBody>
          <a:bodyPr vert="horz" lIns="91440" tIns="45720" rIns="91440" bIns="45720" rtlCol="0" anchor="t">
            <a:normAutofit/>
          </a:bodyPr>
          <a:lstStyle/>
          <a:p>
            <a:pPr marL="285750" indent="-182880">
              <a:lnSpc>
                <a:spcPct val="90000"/>
              </a:lnSpc>
              <a:buFont typeface="Wingdings" pitchFamily="2" charset="2"/>
              <a:buChar char="§"/>
            </a:pPr>
            <a:r>
              <a:rPr lang="en-US" sz="1700" dirty="0">
                <a:solidFill>
                  <a:schemeClr val="tx1"/>
                </a:solidFill>
              </a:rPr>
              <a:t>Is still the Liturgy Book of the Anglican Church of Canada</a:t>
            </a:r>
          </a:p>
          <a:p>
            <a:pPr marL="285750" indent="-182880">
              <a:lnSpc>
                <a:spcPct val="90000"/>
              </a:lnSpc>
              <a:buFont typeface="Wingdings" pitchFamily="2" charset="2"/>
              <a:buChar char="§"/>
            </a:pPr>
            <a:r>
              <a:rPr lang="en-US" sz="1700" dirty="0">
                <a:solidFill>
                  <a:schemeClr val="tx1"/>
                </a:solidFill>
              </a:rPr>
              <a:t>Contains our most basic understanding of theology, ecclesiology, soteriology and worship, including principles for liturgical renewal. </a:t>
            </a:r>
          </a:p>
          <a:p>
            <a:pPr marL="285750" indent="-182880">
              <a:lnSpc>
                <a:spcPct val="90000"/>
              </a:lnSpc>
              <a:buFont typeface="Wingdings" pitchFamily="2" charset="2"/>
              <a:buChar char="§"/>
            </a:pPr>
            <a:r>
              <a:rPr lang="en-US" sz="1700" dirty="0">
                <a:solidFill>
                  <a:schemeClr val="tx1"/>
                </a:solidFill>
              </a:rPr>
              <a:t>Contains all of the Offices, Liturgies (especially Communion and Baptism) and the Ordinal. </a:t>
            </a:r>
          </a:p>
          <a:p>
            <a:pPr marL="285750" indent="-182880">
              <a:lnSpc>
                <a:spcPct val="90000"/>
              </a:lnSpc>
              <a:buFont typeface="Wingdings" pitchFamily="2" charset="2"/>
              <a:buChar char="§"/>
            </a:pPr>
            <a:r>
              <a:rPr lang="en-US" sz="1700" dirty="0">
                <a:solidFill>
                  <a:schemeClr val="tx1"/>
                </a:solidFill>
              </a:rPr>
              <a:t>Contains historical Documents which explain how we understand ourselves as Christian and as Anglicans</a:t>
            </a:r>
          </a:p>
          <a:p>
            <a:pPr marL="285750" indent="-182880">
              <a:lnSpc>
                <a:spcPct val="90000"/>
              </a:lnSpc>
              <a:buFont typeface="Wingdings" pitchFamily="2" charset="2"/>
              <a:buChar char="§"/>
            </a:pPr>
            <a:r>
              <a:rPr lang="en-US" sz="1700" dirty="0">
                <a:solidFill>
                  <a:schemeClr val="tx1"/>
                </a:solidFill>
              </a:rPr>
              <a:t>70% of it’s make up is straight up Scripture. </a:t>
            </a:r>
          </a:p>
        </p:txBody>
      </p:sp>
      <p:grpSp>
        <p:nvGrpSpPr>
          <p:cNvPr id="18" name="Group 17">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2880763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80005-CB02-47FE-AFA4-A54A06DD1A4D}"/>
              </a:ext>
            </a:extLst>
          </p:cNvPr>
          <p:cNvSpPr>
            <a:spLocks noGrp="1"/>
          </p:cNvSpPr>
          <p:nvPr>
            <p:ph type="title"/>
          </p:nvPr>
        </p:nvSpPr>
        <p:spPr/>
        <p:txBody>
          <a:bodyPr>
            <a:normAutofit fontScale="90000"/>
          </a:bodyPr>
          <a:lstStyle/>
          <a:p>
            <a:r>
              <a:rPr lang="en-CA" dirty="0"/>
              <a:t>The Book of Alternative Services, Canada 1986</a:t>
            </a:r>
          </a:p>
        </p:txBody>
      </p:sp>
      <p:sp>
        <p:nvSpPr>
          <p:cNvPr id="5" name="Content Placeholder 4">
            <a:extLst>
              <a:ext uri="{FF2B5EF4-FFF2-40B4-BE49-F238E27FC236}">
                <a16:creationId xmlns:a16="http://schemas.microsoft.com/office/drawing/2014/main" id="{B74DBF13-9415-4EAA-8E7B-C4BE54AF84FF}"/>
              </a:ext>
            </a:extLst>
          </p:cNvPr>
          <p:cNvSpPr>
            <a:spLocks noGrp="1"/>
          </p:cNvSpPr>
          <p:nvPr>
            <p:ph idx="1"/>
          </p:nvPr>
        </p:nvSpPr>
        <p:spPr/>
        <p:txBody>
          <a:bodyPr>
            <a:normAutofit fontScale="92500" lnSpcReduction="10000"/>
          </a:bodyPr>
          <a:lstStyle/>
          <a:p>
            <a:r>
              <a:rPr lang="en-CA" dirty="0"/>
              <a:t>Came from the liturgical revisions and the liturgical renew that was started by Vatican II in the early 1960’s under Popes John XXIII and Paul VI.</a:t>
            </a:r>
          </a:p>
          <a:p>
            <a:r>
              <a:rPr lang="en-CA" dirty="0"/>
              <a:t>Operates more and more as the BCP used to. </a:t>
            </a:r>
            <a:r>
              <a:rPr lang="en-CA" dirty="0" err="1"/>
              <a:t>Neverthess</a:t>
            </a:r>
            <a:r>
              <a:rPr lang="en-CA" dirty="0"/>
              <a:t>, it is a supplemental liturgy to the Book of Common Prayer.</a:t>
            </a:r>
          </a:p>
          <a:p>
            <a:r>
              <a:rPr lang="en-CA" dirty="0"/>
              <a:t>Tries to move to more inclusive language and to adapt Canadian worship through the principles laid down in the Book of Common Prayer since 1662.</a:t>
            </a:r>
          </a:p>
          <a:p>
            <a:r>
              <a:rPr lang="en-CA" dirty="0"/>
              <a:t>Lex ordandi, Lex crendeni, Lex vivendi (The Law of prayer is the Law of belief is the Law of life) </a:t>
            </a:r>
          </a:p>
          <a:p>
            <a:r>
              <a:rPr lang="en-CA" dirty="0"/>
              <a:t>When you pray, you pray once. When you sing, you pray twice. Guard your prayers and your music carefully. </a:t>
            </a:r>
          </a:p>
          <a:p>
            <a:r>
              <a:rPr lang="en-CA" dirty="0"/>
              <a:t>Stance in liturgy – everyone needs to adopt the stance of the officiant – Stand, sit kneel. Common work in a common position.  (Stand to praise, sit to hear and kneel to pray and receive.)</a:t>
            </a:r>
          </a:p>
        </p:txBody>
      </p:sp>
      <p:pic>
        <p:nvPicPr>
          <p:cNvPr id="6" name="Picture 5">
            <a:extLst>
              <a:ext uri="{FF2B5EF4-FFF2-40B4-BE49-F238E27FC236}">
                <a16:creationId xmlns:a16="http://schemas.microsoft.com/office/drawing/2014/main" id="{3D9D65EF-150F-405C-939C-18B8A668114E}"/>
              </a:ext>
            </a:extLst>
          </p:cNvPr>
          <p:cNvPicPr>
            <a:picLocks noChangeAspect="1"/>
          </p:cNvPicPr>
          <p:nvPr/>
        </p:nvPicPr>
        <p:blipFill>
          <a:blip r:embed="rId2"/>
          <a:stretch>
            <a:fillRect/>
          </a:stretch>
        </p:blipFill>
        <p:spPr>
          <a:xfrm>
            <a:off x="9645015" y="2402205"/>
            <a:ext cx="2105025" cy="3333750"/>
          </a:xfrm>
          <a:prstGeom prst="rect">
            <a:avLst/>
          </a:prstGeom>
        </p:spPr>
      </p:pic>
      <p:sp>
        <p:nvSpPr>
          <p:cNvPr id="4" name="Text Placeholder 3">
            <a:extLst>
              <a:ext uri="{FF2B5EF4-FFF2-40B4-BE49-F238E27FC236}">
                <a16:creationId xmlns:a16="http://schemas.microsoft.com/office/drawing/2014/main" id="{9F369590-32BE-4A93-B3BE-D21C531FCBD4}"/>
              </a:ext>
            </a:extLst>
          </p:cNvPr>
          <p:cNvSpPr>
            <a:spLocks noGrp="1"/>
          </p:cNvSpPr>
          <p:nvPr>
            <p:ph type="body" sz="half" idx="2"/>
          </p:nvPr>
        </p:nvSpPr>
        <p:spPr>
          <a:xfrm>
            <a:off x="9645014" y="2423159"/>
            <a:ext cx="2105026" cy="3333749"/>
          </a:xfrm>
        </p:spPr>
        <p:txBody>
          <a:bodyPr/>
          <a:lstStyle/>
          <a:p>
            <a:endParaRPr lang="en-CA" dirty="0"/>
          </a:p>
        </p:txBody>
      </p:sp>
    </p:spTree>
    <p:extLst>
      <p:ext uri="{BB962C8B-B14F-4D97-AF65-F5344CB8AC3E}">
        <p14:creationId xmlns:p14="http://schemas.microsoft.com/office/powerpoint/2010/main" val="1971516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3724-1829-4295-B3A3-572A3AB483DF}"/>
              </a:ext>
            </a:extLst>
          </p:cNvPr>
          <p:cNvSpPr>
            <a:spLocks noGrp="1"/>
          </p:cNvSpPr>
          <p:nvPr>
            <p:ph type="title"/>
          </p:nvPr>
        </p:nvSpPr>
        <p:spPr/>
        <p:txBody>
          <a:bodyPr/>
          <a:lstStyle/>
          <a:p>
            <a:r>
              <a:rPr lang="en-CA" dirty="0"/>
              <a:t>Proclaiming the Christ and his Regin</a:t>
            </a:r>
          </a:p>
        </p:txBody>
      </p:sp>
      <p:sp>
        <p:nvSpPr>
          <p:cNvPr id="3" name="Content Placeholder 2">
            <a:extLst>
              <a:ext uri="{FF2B5EF4-FFF2-40B4-BE49-F238E27FC236}">
                <a16:creationId xmlns:a16="http://schemas.microsoft.com/office/drawing/2014/main" id="{C01D7C1B-D3F6-43D4-B768-AC9B734A5B76}"/>
              </a:ext>
            </a:extLst>
          </p:cNvPr>
          <p:cNvSpPr>
            <a:spLocks noGrp="1"/>
          </p:cNvSpPr>
          <p:nvPr>
            <p:ph sz="half" idx="1"/>
          </p:nvPr>
        </p:nvSpPr>
        <p:spPr/>
        <p:txBody>
          <a:bodyPr>
            <a:normAutofit lnSpcReduction="10000"/>
          </a:bodyPr>
          <a:lstStyle/>
          <a:p>
            <a:r>
              <a:rPr lang="en-CA" dirty="0"/>
              <a:t>Every Lay Reader will be taught how to preach and how to communicate the Good News of God in Christ to other people. </a:t>
            </a:r>
          </a:p>
          <a:p>
            <a:r>
              <a:rPr lang="en-CA" dirty="0"/>
              <a:t>Lay Readers are to learn how to present the Gospel in such a way that people will repent, and accept Christ as Saviour and learning obey him as Lord in the fellowship of his Body the Church. </a:t>
            </a:r>
          </a:p>
          <a:p>
            <a:r>
              <a:rPr lang="en-CA" dirty="0"/>
              <a:t>Good News! You are being asked to proclaim Jesus Christ and to learn the faith as we all need to. </a:t>
            </a:r>
          </a:p>
        </p:txBody>
      </p:sp>
      <p:sp>
        <p:nvSpPr>
          <p:cNvPr id="4" name="Content Placeholder 3">
            <a:extLst>
              <a:ext uri="{FF2B5EF4-FFF2-40B4-BE49-F238E27FC236}">
                <a16:creationId xmlns:a16="http://schemas.microsoft.com/office/drawing/2014/main" id="{EF6A4FAE-E50C-4F2C-847B-E475448AB146}"/>
              </a:ext>
            </a:extLst>
          </p:cNvPr>
          <p:cNvSpPr>
            <a:spLocks noGrp="1"/>
          </p:cNvSpPr>
          <p:nvPr>
            <p:ph sz="half" idx="2"/>
          </p:nvPr>
        </p:nvSpPr>
        <p:spPr/>
        <p:txBody>
          <a:bodyPr>
            <a:normAutofit lnSpcReduction="10000"/>
          </a:bodyPr>
          <a:lstStyle/>
          <a:p>
            <a:r>
              <a:rPr lang="en-CA" dirty="0"/>
              <a:t>I charge you in the presence of God and of Christ Jesus, who will judge the living and the dead, and in view of His appearing and His kingdom: Preach the word; be prepared in season and out of season; reprove, rebuke, and encourage with every form of patient instruction. For the time will come when men will not tolerate sound doctrine, but with itching ears they will gather around themselves teachers to suit their own desires. So they will turn their ears away from the truth and turn aside to myths. – 2 Tim. 4:1-4 ESV</a:t>
            </a:r>
          </a:p>
          <a:p>
            <a:endParaRPr lang="en-CA" dirty="0"/>
          </a:p>
        </p:txBody>
      </p:sp>
    </p:spTree>
    <p:extLst>
      <p:ext uri="{BB962C8B-B14F-4D97-AF65-F5344CB8AC3E}">
        <p14:creationId xmlns:p14="http://schemas.microsoft.com/office/powerpoint/2010/main" val="368928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898E-5CB8-4EF1-B14B-25C219BA7BB3}"/>
              </a:ext>
            </a:extLst>
          </p:cNvPr>
          <p:cNvSpPr>
            <a:spLocks noGrp="1"/>
          </p:cNvSpPr>
          <p:nvPr>
            <p:ph type="title"/>
          </p:nvPr>
        </p:nvSpPr>
        <p:spPr/>
        <p:txBody>
          <a:bodyPr/>
          <a:lstStyle/>
          <a:p>
            <a:r>
              <a:rPr lang="en-CA" dirty="0"/>
              <a:t>Proclaiming Christ and his kingdom</a:t>
            </a:r>
          </a:p>
        </p:txBody>
      </p:sp>
      <p:sp>
        <p:nvSpPr>
          <p:cNvPr id="3" name="Content Placeholder 2">
            <a:extLst>
              <a:ext uri="{FF2B5EF4-FFF2-40B4-BE49-F238E27FC236}">
                <a16:creationId xmlns:a16="http://schemas.microsoft.com/office/drawing/2014/main" id="{555C82B5-CE1E-4451-BE4A-540A16E4D034}"/>
              </a:ext>
            </a:extLst>
          </p:cNvPr>
          <p:cNvSpPr>
            <a:spLocks noGrp="1"/>
          </p:cNvSpPr>
          <p:nvPr>
            <p:ph sz="half" idx="1"/>
          </p:nvPr>
        </p:nvSpPr>
        <p:spPr/>
        <p:txBody>
          <a:bodyPr>
            <a:normAutofit fontScale="92500" lnSpcReduction="10000"/>
          </a:bodyPr>
          <a:lstStyle/>
          <a:p>
            <a:r>
              <a:rPr lang="en-CA" dirty="0"/>
              <a:t>John Wesley – founder of the Methodists: Preach about 42,000 sermons in his life time, many from horseback. </a:t>
            </a:r>
          </a:p>
          <a:p>
            <a:r>
              <a:rPr lang="en-CA" dirty="0"/>
              <a:t>“When you set yourself on fire, people like to come and watch you burn.” </a:t>
            </a:r>
          </a:p>
          <a:p>
            <a:r>
              <a:rPr lang="en-CA" dirty="0"/>
              <a:t>“God grant that I may never live to be useless!”</a:t>
            </a:r>
          </a:p>
          <a:p>
            <a:r>
              <a:rPr lang="en-CA" dirty="0"/>
              <a:t>“Let your words be the genuine picture of your heart.”</a:t>
            </a:r>
          </a:p>
          <a:p>
            <a:r>
              <a:rPr lang="en-CA" dirty="0"/>
              <a:t>“Passion and prejudice govern the world; only under the name of reason. It is our part, by religion and reason joined, to counteract them all we can.”</a:t>
            </a:r>
          </a:p>
        </p:txBody>
      </p:sp>
      <p:sp>
        <p:nvSpPr>
          <p:cNvPr id="4" name="Content Placeholder 3">
            <a:extLst>
              <a:ext uri="{FF2B5EF4-FFF2-40B4-BE49-F238E27FC236}">
                <a16:creationId xmlns:a16="http://schemas.microsoft.com/office/drawing/2014/main" id="{C26FF92B-4513-4EF0-905E-113B8C08EF95}"/>
              </a:ext>
            </a:extLst>
          </p:cNvPr>
          <p:cNvSpPr>
            <a:spLocks noGrp="1"/>
          </p:cNvSpPr>
          <p:nvPr>
            <p:ph sz="half" idx="2"/>
          </p:nvPr>
        </p:nvSpPr>
        <p:spPr>
          <a:xfrm>
            <a:off x="6364224" y="2194559"/>
            <a:ext cx="4754880" cy="4315297"/>
          </a:xfrm>
        </p:spPr>
        <p:txBody>
          <a:bodyPr>
            <a:normAutofit fontScale="92500" lnSpcReduction="10000"/>
          </a:bodyPr>
          <a:lstStyle/>
          <a:p>
            <a:r>
              <a:rPr lang="en-CA" dirty="0"/>
              <a:t>Proclaiming and preaching the Gospel is an art, assisted by science, not a science that is devoid of art. </a:t>
            </a:r>
          </a:p>
          <a:p>
            <a:r>
              <a:rPr lang="en-CA" dirty="0"/>
              <a:t>Help from various sources – can and will provide a list of books and online resources for you. – Four Pages of the Sermon. </a:t>
            </a:r>
          </a:p>
          <a:p>
            <a:r>
              <a:rPr lang="en-CA" dirty="0">
                <a:solidFill>
                  <a:srgbClr val="00B0F0"/>
                </a:solidFill>
              </a:rPr>
              <a:t>https://www.Biblehub.com is a great place to start. </a:t>
            </a:r>
          </a:p>
          <a:p>
            <a:r>
              <a:rPr lang="en-CA" dirty="0"/>
              <a:t>Need to be able to sum up in one sentence what you are trying to say</a:t>
            </a:r>
          </a:p>
          <a:p>
            <a:r>
              <a:rPr lang="en-CA" dirty="0"/>
              <a:t>Don’t be afraid to call or email your priest, the Archdeacon or I. All of us are willing to talk and to help. </a:t>
            </a:r>
          </a:p>
        </p:txBody>
      </p:sp>
    </p:spTree>
    <p:extLst>
      <p:ext uri="{BB962C8B-B14F-4D97-AF65-F5344CB8AC3E}">
        <p14:creationId xmlns:p14="http://schemas.microsoft.com/office/powerpoint/2010/main" val="1870663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80F2D-0B8C-47DB-A126-56118A036CF5}"/>
              </a:ext>
            </a:extLst>
          </p:cNvPr>
          <p:cNvSpPr>
            <a:spLocks noGrp="1"/>
          </p:cNvSpPr>
          <p:nvPr>
            <p:ph type="title"/>
          </p:nvPr>
        </p:nvSpPr>
        <p:spPr/>
        <p:txBody>
          <a:bodyPr/>
          <a:lstStyle/>
          <a:p>
            <a:r>
              <a:rPr lang="en-CA" dirty="0"/>
              <a:t>Learning what we believe (Doctrine)</a:t>
            </a:r>
          </a:p>
        </p:txBody>
      </p:sp>
      <p:sp>
        <p:nvSpPr>
          <p:cNvPr id="3" name="Text Placeholder 2">
            <a:extLst>
              <a:ext uri="{FF2B5EF4-FFF2-40B4-BE49-F238E27FC236}">
                <a16:creationId xmlns:a16="http://schemas.microsoft.com/office/drawing/2014/main" id="{5C53727F-2BCE-4AAC-AA39-4B38DDB2DD2E}"/>
              </a:ext>
            </a:extLst>
          </p:cNvPr>
          <p:cNvSpPr>
            <a:spLocks noGrp="1"/>
          </p:cNvSpPr>
          <p:nvPr>
            <p:ph type="body" idx="1"/>
          </p:nvPr>
        </p:nvSpPr>
        <p:spPr/>
        <p:txBody>
          <a:bodyPr/>
          <a:lstStyle/>
          <a:p>
            <a:r>
              <a:rPr lang="en-CA" dirty="0"/>
              <a:t>Christology 	</a:t>
            </a:r>
          </a:p>
        </p:txBody>
      </p:sp>
      <p:pic>
        <p:nvPicPr>
          <p:cNvPr id="8" name="Content Placeholder 7" descr="A person standing posing for the camera&#10;&#10;Description automatically generated">
            <a:extLst>
              <a:ext uri="{FF2B5EF4-FFF2-40B4-BE49-F238E27FC236}">
                <a16:creationId xmlns:a16="http://schemas.microsoft.com/office/drawing/2014/main" id="{E1D4EEE3-517E-4C00-9C63-EFC5F60E8D7E}"/>
              </a:ext>
            </a:extLst>
          </p:cNvPr>
          <p:cNvPicPr>
            <a:picLocks noGrp="1" noChangeAspect="1"/>
          </p:cNvPicPr>
          <p:nvPr>
            <p:ph sz="half" idx="2"/>
          </p:nvPr>
        </p:nvPicPr>
        <p:blipFill>
          <a:blip r:embed="rId2"/>
          <a:stretch>
            <a:fillRect/>
          </a:stretch>
        </p:blipFill>
        <p:spPr>
          <a:xfrm>
            <a:off x="1066800" y="2688336"/>
            <a:ext cx="2632745" cy="3346704"/>
          </a:xfrm>
        </p:spPr>
      </p:pic>
      <p:sp>
        <p:nvSpPr>
          <p:cNvPr id="5" name="Text Placeholder 4">
            <a:extLst>
              <a:ext uri="{FF2B5EF4-FFF2-40B4-BE49-F238E27FC236}">
                <a16:creationId xmlns:a16="http://schemas.microsoft.com/office/drawing/2014/main" id="{3D42CDAC-6E40-456D-8DFA-58116DDAD59D}"/>
              </a:ext>
            </a:extLst>
          </p:cNvPr>
          <p:cNvSpPr>
            <a:spLocks noGrp="1"/>
          </p:cNvSpPr>
          <p:nvPr>
            <p:ph type="body" sz="quarter" idx="3"/>
          </p:nvPr>
        </p:nvSpPr>
        <p:spPr/>
        <p:txBody>
          <a:bodyPr/>
          <a:lstStyle/>
          <a:p>
            <a:r>
              <a:rPr lang="en-CA" dirty="0"/>
              <a:t>Ecclesiology</a:t>
            </a:r>
          </a:p>
        </p:txBody>
      </p:sp>
      <p:pic>
        <p:nvPicPr>
          <p:cNvPr id="10" name="Content Placeholder 9" descr="Saint Isaac's Cathedral">
            <a:extLst>
              <a:ext uri="{FF2B5EF4-FFF2-40B4-BE49-F238E27FC236}">
                <a16:creationId xmlns:a16="http://schemas.microsoft.com/office/drawing/2014/main" id="{FF41D257-7DB7-4366-B04E-9AE6B8E21401}"/>
              </a:ext>
            </a:extLst>
          </p:cNvPr>
          <p:cNvPicPr>
            <a:picLocks noGrp="1" noChangeAspect="1"/>
          </p:cNvPicPr>
          <p:nvPr>
            <p:ph sz="quarter" idx="4"/>
          </p:nvPr>
        </p:nvPicPr>
        <p:blipFill>
          <a:blip r:embed="rId3"/>
          <a:stretch>
            <a:fillRect/>
          </a:stretch>
        </p:blipFill>
        <p:spPr>
          <a:xfrm>
            <a:off x="6364288" y="2688336"/>
            <a:ext cx="4754562" cy="3346704"/>
          </a:xfrm>
        </p:spPr>
      </p:pic>
    </p:spTree>
    <p:extLst>
      <p:ext uri="{BB962C8B-B14F-4D97-AF65-F5344CB8AC3E}">
        <p14:creationId xmlns:p14="http://schemas.microsoft.com/office/powerpoint/2010/main" val="1093200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2E3F-0EB2-4EC2-AAFD-4B45B8D4CD1D}"/>
              </a:ext>
            </a:extLst>
          </p:cNvPr>
          <p:cNvSpPr>
            <a:spLocks noGrp="1"/>
          </p:cNvSpPr>
          <p:nvPr>
            <p:ph type="title"/>
          </p:nvPr>
        </p:nvSpPr>
        <p:spPr/>
        <p:txBody>
          <a:bodyPr/>
          <a:lstStyle/>
          <a:p>
            <a:r>
              <a:rPr lang="en-CA" dirty="0"/>
              <a:t>Leading People in Prayer </a:t>
            </a:r>
          </a:p>
        </p:txBody>
      </p:sp>
      <p:sp>
        <p:nvSpPr>
          <p:cNvPr id="3" name="Content Placeholder 2">
            <a:extLst>
              <a:ext uri="{FF2B5EF4-FFF2-40B4-BE49-F238E27FC236}">
                <a16:creationId xmlns:a16="http://schemas.microsoft.com/office/drawing/2014/main" id="{72333D57-E9F8-417F-BE7D-53A8C3BCFB95}"/>
              </a:ext>
            </a:extLst>
          </p:cNvPr>
          <p:cNvSpPr>
            <a:spLocks noGrp="1"/>
          </p:cNvSpPr>
          <p:nvPr>
            <p:ph idx="1"/>
          </p:nvPr>
        </p:nvSpPr>
        <p:spPr/>
        <p:txBody>
          <a:bodyPr/>
          <a:lstStyle/>
          <a:p>
            <a:r>
              <a:rPr lang="en-CA" dirty="0"/>
              <a:t>Work on your own prayer life – Mother Teresa, “Good Morning, Jesus” </a:t>
            </a:r>
          </a:p>
          <a:p>
            <a:r>
              <a:rPr lang="en-CA" dirty="0"/>
              <a:t>BCP – Page 75: Petitions and then the Intercessory Prayer</a:t>
            </a:r>
          </a:p>
          <a:p>
            <a:r>
              <a:rPr lang="en-CA" dirty="0"/>
              <a:t>BAS – petitions</a:t>
            </a:r>
          </a:p>
          <a:p>
            <a:r>
              <a:rPr lang="en-CA" dirty="0"/>
              <a:t>The necessity for both Silence and Words when you pray</a:t>
            </a:r>
          </a:p>
          <a:p>
            <a:r>
              <a:rPr lang="en-CA" dirty="0"/>
              <a:t>Don’t take away the responsibility of the petitioner to pray </a:t>
            </a:r>
          </a:p>
          <a:p>
            <a:r>
              <a:rPr lang="en-CA" dirty="0"/>
              <a:t>Take your time – it matters not just in the here and now but in the there and then. </a:t>
            </a:r>
          </a:p>
          <a:p>
            <a:r>
              <a:rPr lang="en-CA" dirty="0"/>
              <a:t>Don’t allow prayer to become a laundry list or a second sermon! Liturgy is the work of the people of God. </a:t>
            </a:r>
          </a:p>
          <a:p>
            <a:r>
              <a:rPr lang="en-CA" dirty="0"/>
              <a:t>Bring the things you need to pray about and actually pray about them!</a:t>
            </a:r>
          </a:p>
        </p:txBody>
      </p:sp>
    </p:spTree>
    <p:extLst>
      <p:ext uri="{BB962C8B-B14F-4D97-AF65-F5344CB8AC3E}">
        <p14:creationId xmlns:p14="http://schemas.microsoft.com/office/powerpoint/2010/main" val="3566597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A9E3CC81-59F9-4798-BD64-616862B156D7}"/>
              </a:ext>
            </a:extLst>
          </p:cNvPr>
          <p:cNvPicPr>
            <a:picLocks noGrp="1" noChangeAspect="1"/>
          </p:cNvPicPr>
          <p:nvPr>
            <p:ph idx="1"/>
          </p:nvPr>
        </p:nvPicPr>
        <p:blipFill>
          <a:blip r:embed="rId2"/>
          <a:stretch>
            <a:fillRect/>
          </a:stretch>
        </p:blipFill>
        <p:spPr>
          <a:xfrm>
            <a:off x="3187817" y="484632"/>
            <a:ext cx="6090407" cy="5966502"/>
          </a:xfrm>
        </p:spPr>
      </p:pic>
    </p:spTree>
    <p:extLst>
      <p:ext uri="{BB962C8B-B14F-4D97-AF65-F5344CB8AC3E}">
        <p14:creationId xmlns:p14="http://schemas.microsoft.com/office/powerpoint/2010/main" val="2438763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DD40-A779-41EB-8757-EC6241EAA950}"/>
              </a:ext>
            </a:extLst>
          </p:cNvPr>
          <p:cNvSpPr>
            <a:spLocks noGrp="1"/>
          </p:cNvSpPr>
          <p:nvPr>
            <p:ph type="title"/>
          </p:nvPr>
        </p:nvSpPr>
        <p:spPr/>
        <p:txBody>
          <a:bodyPr>
            <a:normAutofit fontScale="90000"/>
          </a:bodyPr>
          <a:lstStyle/>
          <a:p>
            <a:r>
              <a:rPr lang="en-CA" dirty="0"/>
              <a:t>The Important work of Corporate Prayer</a:t>
            </a:r>
          </a:p>
        </p:txBody>
      </p:sp>
      <p:sp>
        <p:nvSpPr>
          <p:cNvPr id="3" name="Content Placeholder 2">
            <a:extLst>
              <a:ext uri="{FF2B5EF4-FFF2-40B4-BE49-F238E27FC236}">
                <a16:creationId xmlns:a16="http://schemas.microsoft.com/office/drawing/2014/main" id="{CBC6EBCB-EE81-4A62-B5A1-6F5369821D0B}"/>
              </a:ext>
            </a:extLst>
          </p:cNvPr>
          <p:cNvSpPr>
            <a:spLocks noGrp="1"/>
          </p:cNvSpPr>
          <p:nvPr>
            <p:ph idx="1"/>
          </p:nvPr>
        </p:nvSpPr>
        <p:spPr>
          <a:xfrm>
            <a:off x="838200" y="685800"/>
            <a:ext cx="6711696" cy="5698222"/>
          </a:xfrm>
        </p:spPr>
        <p:txBody>
          <a:bodyPr>
            <a:normAutofit fontScale="92500" lnSpcReduction="10000"/>
          </a:bodyPr>
          <a:lstStyle/>
          <a:p>
            <a:r>
              <a:rPr lang="en-CA" dirty="0"/>
              <a:t>“Where prayer is focused, power falls.”</a:t>
            </a:r>
          </a:p>
          <a:p>
            <a:r>
              <a:rPr lang="en-CA" dirty="0"/>
              <a:t>Flows from your own personal prayer life – need to have one and may need to find one – pray together. </a:t>
            </a:r>
          </a:p>
          <a:p>
            <a:r>
              <a:rPr lang="en-CA" dirty="0"/>
              <a:t>Know that the Diocesan Staff pray together Tuesday through Friday together – welcome to join us if you are able. </a:t>
            </a:r>
          </a:p>
          <a:p>
            <a:r>
              <a:rPr lang="en-CA" dirty="0"/>
              <a:t>Leading the Prayers of the People: remember that similar to preaching, speed in prayer kills. </a:t>
            </a:r>
          </a:p>
          <a:p>
            <a:pPr lvl="1"/>
            <a:r>
              <a:rPr lang="en-CA" dirty="0"/>
              <a:t>Remember that in the BAS, the litanies are petitions, </a:t>
            </a:r>
            <a:r>
              <a:rPr lang="en-CA" b="1" dirty="0"/>
              <a:t>there must be periods of silence to allow people to offer prayer</a:t>
            </a:r>
            <a:r>
              <a:rPr lang="en-CA" dirty="0"/>
              <a:t> for the various things that are on their hearts and minds. </a:t>
            </a:r>
          </a:p>
          <a:p>
            <a:pPr lvl="1"/>
            <a:r>
              <a:rPr lang="en-CA" dirty="0"/>
              <a:t>Remember that the </a:t>
            </a:r>
            <a:r>
              <a:rPr lang="en-CA" b="1" dirty="0"/>
              <a:t>petitions in the BCP are done first and may take some time to do – may need to be written down ahead of time. Space needs to be given for people to take things in. </a:t>
            </a:r>
            <a:r>
              <a:rPr lang="en-CA" dirty="0"/>
              <a:t>The Prayer of Intercession is then prayed. </a:t>
            </a:r>
          </a:p>
          <a:p>
            <a:pPr lvl="1"/>
            <a:r>
              <a:rPr lang="en-CA" dirty="0"/>
              <a:t>Where two or three are gathered, there am I in the midst of them… If you ask in my name, I will do it.</a:t>
            </a:r>
          </a:p>
          <a:p>
            <a:pPr lvl="1"/>
            <a:r>
              <a:rPr lang="en-CA" dirty="0"/>
              <a:t>Learn to pray the Scriptures and the Collects – and there are good books with prayers in them as well. – Guard your doctrine!</a:t>
            </a:r>
          </a:p>
          <a:p>
            <a:endParaRPr lang="en-CA" dirty="0"/>
          </a:p>
        </p:txBody>
      </p:sp>
      <p:sp>
        <p:nvSpPr>
          <p:cNvPr id="4" name="Text Placeholder 3">
            <a:extLst>
              <a:ext uri="{FF2B5EF4-FFF2-40B4-BE49-F238E27FC236}">
                <a16:creationId xmlns:a16="http://schemas.microsoft.com/office/drawing/2014/main" id="{0D45CF71-BC14-4A17-A3F7-2E462C4CB737}"/>
              </a:ext>
            </a:extLst>
          </p:cNvPr>
          <p:cNvSpPr>
            <a:spLocks noGrp="1"/>
          </p:cNvSpPr>
          <p:nvPr>
            <p:ph type="body" sz="half" idx="2"/>
          </p:nvPr>
        </p:nvSpPr>
        <p:spPr/>
        <p:txBody>
          <a:bodyPr>
            <a:normAutofit/>
          </a:bodyPr>
          <a:lstStyle/>
          <a:p>
            <a:pPr algn="r"/>
            <a:r>
              <a:rPr lang="en-CA" sz="1800" b="1" dirty="0"/>
              <a:t>If my people who are called by my name humble themselves, and pray and seek my face and turn from their wicked ways, then I will hear from heaven and will forgive their sin and heal their land. </a:t>
            </a:r>
          </a:p>
          <a:p>
            <a:r>
              <a:rPr lang="en-CA" sz="1800" dirty="0"/>
              <a:t>– 2</a:t>
            </a:r>
            <a:r>
              <a:rPr lang="en-CA" sz="1800" baseline="30000" dirty="0"/>
              <a:t>nd</a:t>
            </a:r>
            <a:r>
              <a:rPr lang="en-CA" sz="1800" dirty="0"/>
              <a:t> Chronicles 7:14 ESV</a:t>
            </a:r>
          </a:p>
        </p:txBody>
      </p:sp>
    </p:spTree>
    <p:extLst>
      <p:ext uri="{BB962C8B-B14F-4D97-AF65-F5344CB8AC3E}">
        <p14:creationId xmlns:p14="http://schemas.microsoft.com/office/powerpoint/2010/main" val="762985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B6B0B-2C02-4A3D-AC06-CE8D4FAC7AFB}"/>
              </a:ext>
            </a:extLst>
          </p:cNvPr>
          <p:cNvSpPr>
            <a:spLocks noGrp="1"/>
          </p:cNvSpPr>
          <p:nvPr>
            <p:ph type="title"/>
          </p:nvPr>
        </p:nvSpPr>
        <p:spPr/>
        <p:txBody>
          <a:bodyPr/>
          <a:lstStyle/>
          <a:p>
            <a:r>
              <a:rPr lang="en-CA" dirty="0"/>
              <a:t>The Introduction</a:t>
            </a:r>
          </a:p>
        </p:txBody>
      </p:sp>
      <p:sp>
        <p:nvSpPr>
          <p:cNvPr id="3" name="Text Placeholder 2">
            <a:extLst>
              <a:ext uri="{FF2B5EF4-FFF2-40B4-BE49-F238E27FC236}">
                <a16:creationId xmlns:a16="http://schemas.microsoft.com/office/drawing/2014/main" id="{6B6A547B-EFA3-4EE7-8021-F609A1C9693C}"/>
              </a:ext>
            </a:extLst>
          </p:cNvPr>
          <p:cNvSpPr>
            <a:spLocks noGrp="1"/>
          </p:cNvSpPr>
          <p:nvPr>
            <p:ph type="body" idx="1"/>
          </p:nvPr>
        </p:nvSpPr>
        <p:spPr/>
        <p:txBody>
          <a:bodyPr/>
          <a:lstStyle/>
          <a:p>
            <a:r>
              <a:rPr lang="en-CA" dirty="0"/>
              <a:t>So, you want to learn how to lead in worship and in ministry! </a:t>
            </a:r>
          </a:p>
          <a:p>
            <a:r>
              <a:rPr lang="en-CA" dirty="0"/>
              <a:t>Welcome aboard!</a:t>
            </a:r>
          </a:p>
        </p:txBody>
      </p:sp>
    </p:spTree>
    <p:extLst>
      <p:ext uri="{BB962C8B-B14F-4D97-AF65-F5344CB8AC3E}">
        <p14:creationId xmlns:p14="http://schemas.microsoft.com/office/powerpoint/2010/main" val="2303539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E336-BEDD-45C4-964E-8BBAC6CBF546}"/>
              </a:ext>
            </a:extLst>
          </p:cNvPr>
          <p:cNvSpPr>
            <a:spLocks noGrp="1"/>
          </p:cNvSpPr>
          <p:nvPr>
            <p:ph type="title"/>
          </p:nvPr>
        </p:nvSpPr>
        <p:spPr>
          <a:xfrm>
            <a:off x="8457361" y="685799"/>
            <a:ext cx="3200400" cy="1340980"/>
          </a:xfrm>
        </p:spPr>
        <p:txBody>
          <a:bodyPr>
            <a:normAutofit fontScale="90000"/>
          </a:bodyPr>
          <a:lstStyle/>
          <a:p>
            <a:r>
              <a:rPr lang="en-CA" dirty="0"/>
              <a:t>The Intercession in the Book of Common Prayer</a:t>
            </a:r>
          </a:p>
        </p:txBody>
      </p:sp>
      <p:sp>
        <p:nvSpPr>
          <p:cNvPr id="3" name="Content Placeholder 2">
            <a:extLst>
              <a:ext uri="{FF2B5EF4-FFF2-40B4-BE49-F238E27FC236}">
                <a16:creationId xmlns:a16="http://schemas.microsoft.com/office/drawing/2014/main" id="{430F3ACE-5E79-430A-B7BC-6D5DCD4E7B44}"/>
              </a:ext>
            </a:extLst>
          </p:cNvPr>
          <p:cNvSpPr>
            <a:spLocks noGrp="1"/>
          </p:cNvSpPr>
          <p:nvPr>
            <p:ph idx="1"/>
          </p:nvPr>
        </p:nvSpPr>
        <p:spPr>
          <a:xfrm>
            <a:off x="838200" y="685799"/>
            <a:ext cx="6711696" cy="5110993"/>
          </a:xfrm>
        </p:spPr>
        <p:txBody>
          <a:bodyPr>
            <a:normAutofit lnSpcReduction="10000"/>
          </a:bodyPr>
          <a:lstStyle/>
          <a:p>
            <a:r>
              <a:rPr lang="en-CA" b="1" dirty="0">
                <a:solidFill>
                  <a:srgbClr val="FF0000"/>
                </a:solidFill>
              </a:rPr>
              <a:t>Then shall one of the Ministers ask the prayers of the people, using always either the first or the last of the following Biddings, together with one or more others if so desired; and he may provide short periods for silent prayer. </a:t>
            </a:r>
          </a:p>
          <a:p>
            <a:r>
              <a:rPr lang="en-CA" dirty="0"/>
              <a:t>Let us pray for Christ's holy Catholic Church.</a:t>
            </a:r>
          </a:p>
          <a:p>
            <a:r>
              <a:rPr lang="en-CA" dirty="0"/>
              <a:t>Let us pray for peace on earth and for the</a:t>
            </a:r>
          </a:p>
          <a:p>
            <a:r>
              <a:rPr lang="en-CA" dirty="0"/>
              <a:t>unity of all Christian people.</a:t>
            </a:r>
          </a:p>
          <a:p>
            <a:r>
              <a:rPr lang="en-CA" dirty="0"/>
              <a:t>Let us pray for our missionaries at home and</a:t>
            </a:r>
          </a:p>
          <a:p>
            <a:r>
              <a:rPr lang="en-CA" dirty="0"/>
              <a:t>abroad.</a:t>
            </a:r>
          </a:p>
          <a:p>
            <a:r>
              <a:rPr lang="en-CA" dirty="0"/>
              <a:t>Let us remember before God those of our</a:t>
            </a:r>
          </a:p>
          <a:p>
            <a:r>
              <a:rPr lang="en-CA" dirty="0"/>
              <a:t>brethren who have departed this life and are at rest.</a:t>
            </a:r>
          </a:p>
          <a:p>
            <a:r>
              <a:rPr lang="en-CA" dirty="0"/>
              <a:t>Let us pray for the whole state of Christ’s Church militant here in earth.</a:t>
            </a:r>
          </a:p>
          <a:p>
            <a:endParaRPr lang="en-CA" dirty="0"/>
          </a:p>
        </p:txBody>
      </p:sp>
      <p:sp>
        <p:nvSpPr>
          <p:cNvPr id="4" name="Text Placeholder 3">
            <a:extLst>
              <a:ext uri="{FF2B5EF4-FFF2-40B4-BE49-F238E27FC236}">
                <a16:creationId xmlns:a16="http://schemas.microsoft.com/office/drawing/2014/main" id="{FBAD8266-44DA-4E49-96A4-8565601AF930}"/>
              </a:ext>
            </a:extLst>
          </p:cNvPr>
          <p:cNvSpPr>
            <a:spLocks noGrp="1"/>
          </p:cNvSpPr>
          <p:nvPr>
            <p:ph type="body" sz="half" idx="2"/>
          </p:nvPr>
        </p:nvSpPr>
        <p:spPr/>
        <p:txBody>
          <a:bodyPr/>
          <a:lstStyle/>
          <a:p>
            <a:endParaRPr lang="en-CA" dirty="0"/>
          </a:p>
        </p:txBody>
      </p:sp>
      <p:pic>
        <p:nvPicPr>
          <p:cNvPr id="6" name="Picture 5" descr="Description automatically generated">
            <a:extLst>
              <a:ext uri="{FF2B5EF4-FFF2-40B4-BE49-F238E27FC236}">
                <a16:creationId xmlns:a16="http://schemas.microsoft.com/office/drawing/2014/main" id="{87288468-D58D-4B6C-8A87-57EA6C04622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49640" y="2416344"/>
            <a:ext cx="3487582" cy="3291840"/>
          </a:xfrm>
          <a:prstGeom prst="rect">
            <a:avLst/>
          </a:prstGeom>
        </p:spPr>
      </p:pic>
    </p:spTree>
    <p:extLst>
      <p:ext uri="{BB962C8B-B14F-4D97-AF65-F5344CB8AC3E}">
        <p14:creationId xmlns:p14="http://schemas.microsoft.com/office/powerpoint/2010/main" val="875084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88E9-DF62-4BC1-A607-5D11D01554BB}"/>
              </a:ext>
            </a:extLst>
          </p:cNvPr>
          <p:cNvSpPr>
            <a:spLocks noGrp="1"/>
          </p:cNvSpPr>
          <p:nvPr>
            <p:ph type="title"/>
          </p:nvPr>
        </p:nvSpPr>
        <p:spPr>
          <a:xfrm>
            <a:off x="2165774" y="378008"/>
            <a:ext cx="6322531" cy="972620"/>
          </a:xfrm>
        </p:spPr>
        <p:txBody>
          <a:bodyPr>
            <a:normAutofit fontScale="90000"/>
          </a:bodyPr>
          <a:lstStyle/>
          <a:p>
            <a:r>
              <a:rPr lang="en-CA" dirty="0"/>
              <a:t>The Intercession</a:t>
            </a:r>
          </a:p>
        </p:txBody>
      </p:sp>
      <p:sp>
        <p:nvSpPr>
          <p:cNvPr id="3" name="Text Placeholder 2">
            <a:extLst>
              <a:ext uri="{FF2B5EF4-FFF2-40B4-BE49-F238E27FC236}">
                <a16:creationId xmlns:a16="http://schemas.microsoft.com/office/drawing/2014/main" id="{F4579468-932E-4950-AAD5-E896FBD71B7E}"/>
              </a:ext>
            </a:extLst>
          </p:cNvPr>
          <p:cNvSpPr>
            <a:spLocks noGrp="1"/>
          </p:cNvSpPr>
          <p:nvPr>
            <p:ph type="body" idx="1"/>
          </p:nvPr>
        </p:nvSpPr>
        <p:spPr>
          <a:xfrm>
            <a:off x="2165774" y="1249960"/>
            <a:ext cx="9052560" cy="5503178"/>
          </a:xfrm>
        </p:spPr>
        <p:txBody>
          <a:bodyPr>
            <a:normAutofit fontScale="85000" lnSpcReduction="20000"/>
          </a:bodyPr>
          <a:lstStyle/>
          <a:p>
            <a:r>
              <a:rPr lang="en-CA" b="1" dirty="0">
                <a:solidFill>
                  <a:srgbClr val="FF0000"/>
                </a:solidFill>
              </a:rPr>
              <a:t>Then the Priest shall say THE INTERCESSION. </a:t>
            </a:r>
          </a:p>
          <a:p>
            <a:r>
              <a:rPr lang="en-CA" dirty="0"/>
              <a:t>ALMIGHTY and everliving God, who by thy holy Apostle hast taught us to make prayers and supplications, and to give thanks, for all men: We humbly beseech thee most mercifully to accept our alms and oblations, and to receive these our prayers, which we offer unto thy Divine Majesty; beseeching thee to inspire continually the universal Church with the spirit of truth, unity, and concord: And grant that all they that do confess thy holy Name may agree in the truth of thy holy Word, and live in unity and godly love. We beseech thee also to lead all nations in the way of righteousness; and so to guide and direct their governors and rulers, that thy people may enjoy the blessings of freedom and peace: And grant unto thy servant ELIZABETH our Queen, and to all that are put in authority under her, that they may truly and impartially administer justice, to the maintenance of thy true religion and virtue. Give grace, O heavenly Father, to all Bishops, Priests, and Deacons, and specially to thy servant David, our Bishop, that they may both by their life and doctrine set forth thy true and living Word, and rightly and duly administer thy holy Sacraments: Prosper, we pray thee, all those who proclaim the Gospel of thy kingdom among the nations: And to all thy people give thy heavenly grace, and specially to this congregation here present, that, with meek heart and due reverence, they may hear and receive thy holy Word; truly serving thee in holiness and righteousness all the days of their life. And we most humbly beseech thee of thy goodness, O Lord, to comfort and succour all them, who in this transitory life are in trouble, sorrow, need, sickness, or any other adversity, especially those for whom our prayers are desired. We remember before thee, O Lord, all thy servants departed this life in thy faith and fear: and we bless thy holy Name for all who in life and death have glorified thee; beseeching thee to give us grace that, rejoicing in their fellowship, we may follow their good examples, and with them be partakers of thy heavenly kingdom. Grant this, O Father, for Jesus Christ's sake, our only Mediator and Advocate, to whom, with thee and the Holy Ghost, be all honour and glory, world without end. Amen</a:t>
            </a:r>
          </a:p>
        </p:txBody>
      </p:sp>
    </p:spTree>
    <p:extLst>
      <p:ext uri="{BB962C8B-B14F-4D97-AF65-F5344CB8AC3E}">
        <p14:creationId xmlns:p14="http://schemas.microsoft.com/office/powerpoint/2010/main" val="4286651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90D6-499E-4C4A-A400-C1673C187279}"/>
              </a:ext>
            </a:extLst>
          </p:cNvPr>
          <p:cNvSpPr>
            <a:spLocks noGrp="1"/>
          </p:cNvSpPr>
          <p:nvPr>
            <p:ph type="title"/>
          </p:nvPr>
        </p:nvSpPr>
        <p:spPr>
          <a:xfrm>
            <a:off x="1069848" y="484632"/>
            <a:ext cx="10058400" cy="740161"/>
          </a:xfrm>
        </p:spPr>
        <p:txBody>
          <a:bodyPr>
            <a:normAutofit fontScale="90000"/>
          </a:bodyPr>
          <a:lstStyle/>
          <a:p>
            <a:r>
              <a:rPr lang="en-CA" dirty="0"/>
              <a:t>A Litany of the BAS – the </a:t>
            </a:r>
            <a:r>
              <a:rPr lang="en-CA" dirty="0">
                <a:solidFill>
                  <a:srgbClr val="FF0000"/>
                </a:solidFill>
              </a:rPr>
              <a:t>Rubrics</a:t>
            </a:r>
          </a:p>
        </p:txBody>
      </p:sp>
      <p:sp>
        <p:nvSpPr>
          <p:cNvPr id="3" name="TextBox 2">
            <a:extLst>
              <a:ext uri="{FF2B5EF4-FFF2-40B4-BE49-F238E27FC236}">
                <a16:creationId xmlns:a16="http://schemas.microsoft.com/office/drawing/2014/main" id="{DE9C6E3F-D90A-4D15-92F7-48E372452E4F}"/>
              </a:ext>
            </a:extLst>
          </p:cNvPr>
          <p:cNvSpPr txBox="1"/>
          <p:nvPr/>
        </p:nvSpPr>
        <p:spPr>
          <a:xfrm>
            <a:off x="1149293" y="1468073"/>
            <a:ext cx="10318458" cy="4708981"/>
          </a:xfrm>
          <a:prstGeom prst="rect">
            <a:avLst/>
          </a:prstGeom>
          <a:noFill/>
        </p:spPr>
        <p:txBody>
          <a:bodyPr wrap="square" rtlCol="0">
            <a:spAutoFit/>
          </a:bodyPr>
          <a:lstStyle/>
          <a:p>
            <a:r>
              <a:rPr lang="en-CA" sz="2000" dirty="0">
                <a:solidFill>
                  <a:srgbClr val="FF0000"/>
                </a:solidFill>
              </a:rPr>
              <a:t>Litanies In the following litanies, petitions may be altered or omitted according to circumstances. Other petitions may be added. </a:t>
            </a:r>
          </a:p>
          <a:p>
            <a:endParaRPr lang="en-CA" sz="2000" dirty="0">
              <a:solidFill>
                <a:srgbClr val="FF0000"/>
              </a:solidFill>
            </a:endParaRPr>
          </a:p>
          <a:p>
            <a:r>
              <a:rPr lang="en-CA" sz="2000" dirty="0">
                <a:solidFill>
                  <a:srgbClr val="FF0000"/>
                </a:solidFill>
              </a:rPr>
              <a:t>For musical or other reasons, the response may be changed to a similar appropriate expression, such as Lord, have mercy; Lord, hear and have mercy; Lord, hear our prayer; Kyrie eleison. </a:t>
            </a:r>
          </a:p>
          <a:p>
            <a:endParaRPr lang="en-CA" sz="2000" dirty="0">
              <a:solidFill>
                <a:srgbClr val="FF0000"/>
              </a:solidFill>
            </a:endParaRPr>
          </a:p>
          <a:p>
            <a:r>
              <a:rPr lang="en-CA" sz="2000" dirty="0">
                <a:solidFill>
                  <a:srgbClr val="FF0000"/>
                </a:solidFill>
              </a:rPr>
              <a:t>The suffrages may also be changed to make them fit with another response. For instance, the opening petition and response in Litany No. 6 might be changed to: Let us pray for the whole People of God, that each one may be a true and faithful servant of Christ. Lord, hear our prayer. </a:t>
            </a:r>
          </a:p>
          <a:p>
            <a:endParaRPr lang="en-CA" sz="2000" dirty="0">
              <a:solidFill>
                <a:srgbClr val="FF0000"/>
              </a:solidFill>
            </a:endParaRPr>
          </a:p>
          <a:p>
            <a:r>
              <a:rPr lang="en-CA" sz="2000" dirty="0">
                <a:solidFill>
                  <a:srgbClr val="FF0000"/>
                </a:solidFill>
              </a:rPr>
              <a:t>When litanies are sung, they may be introduced by a cantor singing the response, which is then repeated by all before the first petition. When they are said, they may be introduced by an expression like Let us pray with confidence to the Lord, saying . . . </a:t>
            </a:r>
          </a:p>
        </p:txBody>
      </p:sp>
    </p:spTree>
    <p:extLst>
      <p:ext uri="{BB962C8B-B14F-4D97-AF65-F5344CB8AC3E}">
        <p14:creationId xmlns:p14="http://schemas.microsoft.com/office/powerpoint/2010/main" val="578575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C25A-D1B7-4F41-B42B-924F5D1BB1E4}"/>
              </a:ext>
            </a:extLst>
          </p:cNvPr>
          <p:cNvSpPr>
            <a:spLocks noGrp="1"/>
          </p:cNvSpPr>
          <p:nvPr>
            <p:ph type="title"/>
          </p:nvPr>
        </p:nvSpPr>
        <p:spPr>
          <a:xfrm>
            <a:off x="6778306" y="484632"/>
            <a:ext cx="4349942" cy="639493"/>
          </a:xfrm>
        </p:spPr>
        <p:txBody>
          <a:bodyPr>
            <a:normAutofit fontScale="90000"/>
          </a:bodyPr>
          <a:lstStyle/>
          <a:p>
            <a:r>
              <a:rPr lang="en-CA" dirty="0"/>
              <a:t>A BAS Litany (#1)</a:t>
            </a:r>
          </a:p>
        </p:txBody>
      </p:sp>
      <p:sp>
        <p:nvSpPr>
          <p:cNvPr id="3" name="TextBox 2">
            <a:extLst>
              <a:ext uri="{FF2B5EF4-FFF2-40B4-BE49-F238E27FC236}">
                <a16:creationId xmlns:a16="http://schemas.microsoft.com/office/drawing/2014/main" id="{FD34EEEA-A250-4C73-B989-BDB4CDFC99AE}"/>
              </a:ext>
            </a:extLst>
          </p:cNvPr>
          <p:cNvSpPr txBox="1"/>
          <p:nvPr/>
        </p:nvSpPr>
        <p:spPr>
          <a:xfrm>
            <a:off x="718657" y="1249960"/>
            <a:ext cx="10754686" cy="5016758"/>
          </a:xfrm>
          <a:prstGeom prst="rect">
            <a:avLst/>
          </a:prstGeom>
          <a:noFill/>
        </p:spPr>
        <p:txBody>
          <a:bodyPr wrap="square" rtlCol="0">
            <a:spAutoFit/>
          </a:bodyPr>
          <a:lstStyle/>
          <a:p>
            <a:r>
              <a:rPr lang="en-CA" sz="1600" dirty="0"/>
              <a:t>(In peace let us pray to the Lord, saying, “Lord, have mercy.”)</a:t>
            </a:r>
          </a:p>
          <a:p>
            <a:r>
              <a:rPr lang="en-CA" sz="1600" dirty="0"/>
              <a:t>For peace from on high and for our salvation, let us pray to the Lord.</a:t>
            </a:r>
          </a:p>
          <a:p>
            <a:r>
              <a:rPr lang="en-CA" sz="1600" b="1" dirty="0"/>
              <a:t>Lord, have mercy.</a:t>
            </a:r>
          </a:p>
          <a:p>
            <a:r>
              <a:rPr lang="en-CA" sz="1600" dirty="0"/>
              <a:t>For the peace of the whole world, for the welfare of the holy</a:t>
            </a:r>
          </a:p>
          <a:p>
            <a:r>
              <a:rPr lang="en-CA" sz="1600" dirty="0"/>
              <a:t>Church of God, and for the unity of all, let us pray to the Lord.</a:t>
            </a:r>
          </a:p>
          <a:p>
            <a:r>
              <a:rPr lang="en-CA" sz="1600" b="1" dirty="0"/>
              <a:t>Lord, have mercy.</a:t>
            </a:r>
          </a:p>
          <a:p>
            <a:r>
              <a:rPr lang="en-CA" sz="1600" dirty="0"/>
              <a:t>For our Bishop, David, for Gregory, our Metropolitan and for Linda, our Primate; for all the clergy and people of this Diocese, let us pray to the Lord.</a:t>
            </a:r>
          </a:p>
          <a:p>
            <a:r>
              <a:rPr lang="en-CA" sz="1600" b="1" dirty="0"/>
              <a:t>Lord, have mercy.</a:t>
            </a:r>
          </a:p>
          <a:p>
            <a:r>
              <a:rPr lang="en-CA" sz="1600" dirty="0"/>
              <a:t>For Elizabeth our Queen, for the leaders of the nations, and for all set in authority, let us pray to the Lord.</a:t>
            </a:r>
          </a:p>
          <a:p>
            <a:r>
              <a:rPr lang="en-CA" sz="1600" b="1" dirty="0"/>
              <a:t>Lord, have mercy.</a:t>
            </a:r>
          </a:p>
          <a:p>
            <a:r>
              <a:rPr lang="en-CA" sz="1600" dirty="0"/>
              <a:t>For this city (town, village, etc.), for every city and community, and for those who live in them in faith, let us pray to the Lord.</a:t>
            </a:r>
          </a:p>
          <a:p>
            <a:r>
              <a:rPr lang="en-CA" sz="1600" b="1" dirty="0"/>
              <a:t>Lord, have mercy.</a:t>
            </a:r>
          </a:p>
          <a:p>
            <a:r>
              <a:rPr lang="en-CA" sz="1600" dirty="0"/>
              <a:t>For good weather, and for abundant harvests for all to share, let us pray to the Lord.</a:t>
            </a:r>
          </a:p>
          <a:p>
            <a:r>
              <a:rPr lang="en-CA" sz="1600" b="1" dirty="0"/>
              <a:t>Lord, have mercy.</a:t>
            </a:r>
          </a:p>
          <a:p>
            <a:r>
              <a:rPr lang="en-CA" sz="1600" dirty="0"/>
              <a:t>For those who travel by land, water, or air, for the sick and the suffering (especially . . . ), for prisoners and captives, and for their safety, health, and salvation, let us pray to the Lord.</a:t>
            </a:r>
          </a:p>
          <a:p>
            <a:r>
              <a:rPr lang="en-CA" sz="1600" b="1" dirty="0"/>
              <a:t>Lord, have mercy.</a:t>
            </a:r>
          </a:p>
          <a:p>
            <a:endParaRPr lang="en-CA" sz="1600" b="1" dirty="0"/>
          </a:p>
        </p:txBody>
      </p:sp>
    </p:spTree>
    <p:extLst>
      <p:ext uri="{BB962C8B-B14F-4D97-AF65-F5344CB8AC3E}">
        <p14:creationId xmlns:p14="http://schemas.microsoft.com/office/powerpoint/2010/main" val="445309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6E85-3F4B-4DED-BC88-D2284815813A}"/>
              </a:ext>
            </a:extLst>
          </p:cNvPr>
          <p:cNvSpPr>
            <a:spLocks noGrp="1"/>
          </p:cNvSpPr>
          <p:nvPr>
            <p:ph type="title"/>
          </p:nvPr>
        </p:nvSpPr>
        <p:spPr>
          <a:xfrm>
            <a:off x="4328719" y="484632"/>
            <a:ext cx="6799529" cy="698216"/>
          </a:xfrm>
        </p:spPr>
        <p:txBody>
          <a:bodyPr>
            <a:normAutofit fontScale="90000"/>
          </a:bodyPr>
          <a:lstStyle/>
          <a:p>
            <a:r>
              <a:rPr lang="en-CA" dirty="0"/>
              <a:t>BAS </a:t>
            </a:r>
            <a:r>
              <a:rPr lang="en-CA" dirty="0" err="1"/>
              <a:t>Litnay</a:t>
            </a:r>
            <a:r>
              <a:rPr lang="en-CA" dirty="0"/>
              <a:t> #1 – Continued </a:t>
            </a:r>
          </a:p>
        </p:txBody>
      </p:sp>
      <p:pic>
        <p:nvPicPr>
          <p:cNvPr id="5" name="Picture 4">
            <a:extLst>
              <a:ext uri="{FF2B5EF4-FFF2-40B4-BE49-F238E27FC236}">
                <a16:creationId xmlns:a16="http://schemas.microsoft.com/office/drawing/2014/main" id="{9CEDE4FB-B9A0-42F4-BB89-A95831FF08A2}"/>
              </a:ext>
            </a:extLst>
          </p:cNvPr>
          <p:cNvPicPr>
            <a:picLocks noChangeAspect="1"/>
          </p:cNvPicPr>
          <p:nvPr/>
        </p:nvPicPr>
        <p:blipFill>
          <a:blip r:embed="rId2"/>
          <a:stretch>
            <a:fillRect/>
          </a:stretch>
        </p:blipFill>
        <p:spPr>
          <a:xfrm>
            <a:off x="1340500" y="1360156"/>
            <a:ext cx="8961182" cy="5013212"/>
          </a:xfrm>
          <a:prstGeom prst="rect">
            <a:avLst/>
          </a:prstGeom>
        </p:spPr>
      </p:pic>
    </p:spTree>
    <p:extLst>
      <p:ext uri="{BB962C8B-B14F-4D97-AF65-F5344CB8AC3E}">
        <p14:creationId xmlns:p14="http://schemas.microsoft.com/office/powerpoint/2010/main" val="2346136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 name="Title 1">
            <a:extLst>
              <a:ext uri="{FF2B5EF4-FFF2-40B4-BE49-F238E27FC236}">
                <a16:creationId xmlns:a16="http://schemas.microsoft.com/office/drawing/2014/main" id="{7B3BEB28-3A0D-4ECF-AE7D-C9A68CFBC393}"/>
              </a:ext>
            </a:extLst>
          </p:cNvPr>
          <p:cNvSpPr>
            <a:spLocks noGrp="1"/>
          </p:cNvSpPr>
          <p:nvPr>
            <p:ph type="title"/>
          </p:nvPr>
        </p:nvSpPr>
        <p:spPr>
          <a:xfrm>
            <a:off x="1069848" y="798394"/>
            <a:ext cx="4730451" cy="1637730"/>
          </a:xfrm>
        </p:spPr>
        <p:txBody>
          <a:bodyPr vert="horz" lIns="91440" tIns="45720" rIns="91440" bIns="45720" rtlCol="0" anchor="ctr">
            <a:normAutofit/>
          </a:bodyPr>
          <a:lstStyle/>
          <a:p>
            <a:r>
              <a:rPr lang="en-US" sz="3700"/>
              <a:t>Prayers for the Candidates at the Time of Baptism</a:t>
            </a:r>
          </a:p>
        </p:txBody>
      </p:sp>
      <p:sp>
        <p:nvSpPr>
          <p:cNvPr id="4" name="Text Placeholder 3">
            <a:extLst>
              <a:ext uri="{FF2B5EF4-FFF2-40B4-BE49-F238E27FC236}">
                <a16:creationId xmlns:a16="http://schemas.microsoft.com/office/drawing/2014/main" id="{E10DBF08-D37E-43F1-BDDB-F8B372889814}"/>
              </a:ext>
            </a:extLst>
          </p:cNvPr>
          <p:cNvSpPr>
            <a:spLocks noGrp="1"/>
          </p:cNvSpPr>
          <p:nvPr>
            <p:ph type="body" sz="half" idx="2"/>
          </p:nvPr>
        </p:nvSpPr>
        <p:spPr>
          <a:xfrm>
            <a:off x="1069848" y="2578608"/>
            <a:ext cx="4730451" cy="3593592"/>
          </a:xfrm>
        </p:spPr>
        <p:txBody>
          <a:bodyPr vert="horz" lIns="91440" tIns="45720" rIns="91440" bIns="45720" rtlCol="0">
            <a:normAutofit/>
          </a:bodyPr>
          <a:lstStyle/>
          <a:p>
            <a:pPr indent="-182880">
              <a:lnSpc>
                <a:spcPct val="90000"/>
              </a:lnSpc>
              <a:buFont typeface="Wingdings" pitchFamily="2" charset="2"/>
              <a:buChar char="§"/>
            </a:pPr>
            <a:r>
              <a:rPr lang="en-US" sz="1800" dirty="0">
                <a:solidFill>
                  <a:schemeClr val="tx1"/>
                </a:solidFill>
              </a:rPr>
              <a:t>These are the Prayers of the People for the Service of Baptism and Holy Eucharist – this is the Litany. </a:t>
            </a:r>
          </a:p>
          <a:p>
            <a:pPr indent="-182880">
              <a:lnSpc>
                <a:spcPct val="90000"/>
              </a:lnSpc>
              <a:buFont typeface="Wingdings" pitchFamily="2" charset="2"/>
              <a:buChar char="§"/>
            </a:pPr>
            <a:r>
              <a:rPr lang="en-US" sz="1800" dirty="0">
                <a:solidFill>
                  <a:schemeClr val="tx1"/>
                </a:solidFill>
              </a:rPr>
              <a:t>You can add a petition or two for other needs, especially the sick but not more than two or three. </a:t>
            </a:r>
          </a:p>
          <a:p>
            <a:pPr indent="-182880">
              <a:lnSpc>
                <a:spcPct val="90000"/>
              </a:lnSpc>
              <a:buFont typeface="Wingdings" pitchFamily="2" charset="2"/>
              <a:buChar char="§"/>
            </a:pPr>
            <a:r>
              <a:rPr lang="en-US" sz="1800" dirty="0">
                <a:solidFill>
                  <a:schemeClr val="tx1"/>
                </a:solidFill>
              </a:rPr>
              <a:t>The focus of the liturgy needs to remain on the candidates and the prayer at the end of the Prayers for the Candidates must be done. </a:t>
            </a:r>
          </a:p>
        </p:txBody>
      </p:sp>
      <p:sp>
        <p:nvSpPr>
          <p:cNvPr id="14" name="Freeform: Shape 13">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2086179F-59B9-4470-9716-09988C1AAB05}"/>
              </a:ext>
            </a:extLst>
          </p:cNvPr>
          <p:cNvPicPr>
            <a:picLocks noGrp="1" noChangeAspect="1"/>
          </p:cNvPicPr>
          <p:nvPr>
            <p:ph idx="1"/>
          </p:nvPr>
        </p:nvPicPr>
        <p:blipFill rotWithShape="1">
          <a:blip r:embed="rId6"/>
          <a:srcRect l="22834" r="8499"/>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1906451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2" name="Oval 2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9" name="Rectangle 23">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07E981C-A8FC-45E3-95E0-95F3CC143C36}"/>
              </a:ext>
            </a:extLst>
          </p:cNvPr>
          <p:cNvSpPr>
            <a:spLocks noGrp="1"/>
          </p:cNvSpPr>
          <p:nvPr>
            <p:ph type="title"/>
          </p:nvPr>
        </p:nvSpPr>
        <p:spPr>
          <a:xfrm>
            <a:off x="7883612" y="484632"/>
            <a:ext cx="3816774" cy="1609344"/>
          </a:xfrm>
          <a:ln>
            <a:noFill/>
          </a:ln>
        </p:spPr>
        <p:txBody>
          <a:bodyPr vert="horz" lIns="91440" tIns="45720" rIns="91440" bIns="45720" rtlCol="0" anchor="ctr">
            <a:normAutofit/>
          </a:bodyPr>
          <a:lstStyle/>
          <a:p>
            <a:r>
              <a:rPr lang="en-US"/>
              <a:t>The Wearing of Vestments</a:t>
            </a:r>
          </a:p>
        </p:txBody>
      </p:sp>
      <p:pic>
        <p:nvPicPr>
          <p:cNvPr id="6" name="Picture Placeholder 5">
            <a:extLst>
              <a:ext uri="{FF2B5EF4-FFF2-40B4-BE49-F238E27FC236}">
                <a16:creationId xmlns:a16="http://schemas.microsoft.com/office/drawing/2014/main" id="{4F144A9E-D685-4967-9963-8B82F8CA1EE6}"/>
              </a:ext>
            </a:extLst>
          </p:cNvPr>
          <p:cNvPicPr>
            <a:picLocks noGrp="1" noChangeAspect="1"/>
          </p:cNvPicPr>
          <p:nvPr>
            <p:ph type="pic" idx="1"/>
          </p:nvPr>
        </p:nvPicPr>
        <p:blipFill rotWithShape="1">
          <a:blip r:embed="rId6"/>
          <a:srcRect l="4131" r="12488" b="2"/>
          <a:stretch/>
        </p:blipFill>
        <p:spPr>
          <a:xfrm>
            <a:off x="3343" y="10"/>
            <a:ext cx="7548923" cy="6857990"/>
          </a:xfrm>
          <a:prstGeom prst="rect">
            <a:avLst/>
          </a:prstGeom>
        </p:spPr>
      </p:pic>
      <p:sp>
        <p:nvSpPr>
          <p:cNvPr id="5" name="Text Placeholder 4">
            <a:extLst>
              <a:ext uri="{FF2B5EF4-FFF2-40B4-BE49-F238E27FC236}">
                <a16:creationId xmlns:a16="http://schemas.microsoft.com/office/drawing/2014/main" id="{54A8CC0A-DFBD-45CB-8DED-B16C1B1FA448}"/>
              </a:ext>
            </a:extLst>
          </p:cNvPr>
          <p:cNvSpPr>
            <a:spLocks noGrp="1"/>
          </p:cNvSpPr>
          <p:nvPr>
            <p:ph type="body" sz="half" idx="2"/>
          </p:nvPr>
        </p:nvSpPr>
        <p:spPr>
          <a:xfrm>
            <a:off x="7883611" y="2121408"/>
            <a:ext cx="3816774" cy="4050792"/>
          </a:xfrm>
        </p:spPr>
        <p:txBody>
          <a:bodyPr vert="horz" lIns="91440" tIns="45720" rIns="91440" bIns="45720" rtlCol="0">
            <a:normAutofit/>
          </a:bodyPr>
          <a:lstStyle/>
          <a:p>
            <a:pPr indent="-182880">
              <a:lnSpc>
                <a:spcPct val="90000"/>
              </a:lnSpc>
              <a:buFont typeface="Wingdings" pitchFamily="2" charset="2"/>
              <a:buChar char="§"/>
            </a:pPr>
            <a:r>
              <a:rPr lang="en-US" sz="1600" dirty="0">
                <a:solidFill>
                  <a:schemeClr val="tx1"/>
                </a:solidFill>
              </a:rPr>
              <a:t>Sacred work requires sacred clothing. </a:t>
            </a:r>
          </a:p>
          <a:p>
            <a:pPr indent="-182880">
              <a:lnSpc>
                <a:spcPct val="90000"/>
              </a:lnSpc>
              <a:buFont typeface="Wingdings" pitchFamily="2" charset="2"/>
              <a:buChar char="§"/>
            </a:pPr>
            <a:r>
              <a:rPr lang="en-US" sz="1600" dirty="0">
                <a:solidFill>
                  <a:schemeClr val="tx1"/>
                </a:solidFill>
              </a:rPr>
              <a:t>Being a licensed person means that you need to stand out; you have been called and chosen to serve. </a:t>
            </a:r>
          </a:p>
          <a:p>
            <a:pPr indent="-182880">
              <a:lnSpc>
                <a:spcPct val="90000"/>
              </a:lnSpc>
              <a:buFont typeface="Wingdings" pitchFamily="2" charset="2"/>
              <a:buChar char="§"/>
            </a:pPr>
            <a:r>
              <a:rPr lang="en-US" sz="1600" dirty="0">
                <a:solidFill>
                  <a:schemeClr val="tx1"/>
                </a:solidFill>
              </a:rPr>
              <a:t>Lay Readers are required to wear either a black cassock and white surplice or a white cassock alb. These should be supplied by the parish. After you are licensed, you will also wear the medallion supplied by the Diocese. </a:t>
            </a:r>
          </a:p>
          <a:p>
            <a:pPr indent="-182880">
              <a:lnSpc>
                <a:spcPct val="90000"/>
              </a:lnSpc>
              <a:buFont typeface="Wingdings" pitchFamily="2" charset="2"/>
              <a:buChar char="§"/>
            </a:pPr>
            <a:r>
              <a:rPr lang="en-US" sz="1600" dirty="0">
                <a:solidFill>
                  <a:schemeClr val="tx1"/>
                </a:solidFill>
              </a:rPr>
              <a:t>You are both invited and encouraged to vest and process with the Clergy at Diocesan Services (</a:t>
            </a:r>
            <a:r>
              <a:rPr lang="en-US" sz="1600" dirty="0" err="1">
                <a:solidFill>
                  <a:schemeClr val="tx1"/>
                </a:solidFill>
              </a:rPr>
              <a:t>ie</a:t>
            </a:r>
            <a:r>
              <a:rPr lang="en-US" sz="1600" dirty="0">
                <a:solidFill>
                  <a:schemeClr val="tx1"/>
                </a:solidFill>
              </a:rPr>
              <a:t>. Synods, Ordinations, etc...</a:t>
            </a:r>
          </a:p>
        </p:txBody>
      </p:sp>
      <p:grpSp>
        <p:nvGrpSpPr>
          <p:cNvPr id="23" name="Group 25">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9" name="Oval 26">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7">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66271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508E-A672-4A14-A354-9374244B43B9}"/>
              </a:ext>
            </a:extLst>
          </p:cNvPr>
          <p:cNvSpPr>
            <a:spLocks noGrp="1"/>
          </p:cNvSpPr>
          <p:nvPr>
            <p:ph type="title"/>
          </p:nvPr>
        </p:nvSpPr>
        <p:spPr>
          <a:xfrm>
            <a:off x="8549640" y="685800"/>
            <a:ext cx="3200400" cy="1382925"/>
          </a:xfrm>
        </p:spPr>
        <p:txBody>
          <a:bodyPr>
            <a:normAutofit fontScale="90000"/>
          </a:bodyPr>
          <a:lstStyle/>
          <a:p>
            <a:r>
              <a:rPr lang="en-CA" dirty="0"/>
              <a:t>The Curriculum of the Lay Readers Training</a:t>
            </a:r>
          </a:p>
        </p:txBody>
      </p:sp>
      <p:sp>
        <p:nvSpPr>
          <p:cNvPr id="3" name="Content Placeholder 2">
            <a:extLst>
              <a:ext uri="{FF2B5EF4-FFF2-40B4-BE49-F238E27FC236}">
                <a16:creationId xmlns:a16="http://schemas.microsoft.com/office/drawing/2014/main" id="{02CC9752-B743-4C74-B4FB-882840FA0CC4}"/>
              </a:ext>
            </a:extLst>
          </p:cNvPr>
          <p:cNvSpPr>
            <a:spLocks noGrp="1"/>
          </p:cNvSpPr>
          <p:nvPr>
            <p:ph idx="1"/>
          </p:nvPr>
        </p:nvSpPr>
        <p:spPr/>
        <p:txBody>
          <a:bodyPr/>
          <a:lstStyle/>
          <a:p>
            <a:r>
              <a:rPr lang="en-CA" dirty="0"/>
              <a:t>Leading in Public Worship </a:t>
            </a:r>
          </a:p>
          <a:p>
            <a:r>
              <a:rPr lang="en-CA" dirty="0"/>
              <a:t>Preaching and witnessing (Evangelism) </a:t>
            </a:r>
          </a:p>
          <a:p>
            <a:r>
              <a:rPr lang="en-CA" dirty="0"/>
              <a:t>Biblical knowledge – both Old Testament and New Testaments</a:t>
            </a:r>
          </a:p>
          <a:p>
            <a:r>
              <a:rPr lang="en-CA" dirty="0"/>
              <a:t>Doctrine and theological topics of Christology (Who is Jesus) and Ecclesiology (What is the Church and what does the Church do?)</a:t>
            </a:r>
          </a:p>
          <a:p>
            <a:r>
              <a:rPr lang="en-CA" dirty="0"/>
              <a:t>Leading in Prayer </a:t>
            </a:r>
          </a:p>
          <a:p>
            <a:r>
              <a:rPr lang="en-CA" dirty="0"/>
              <a:t>Vesting for Worship</a:t>
            </a:r>
          </a:p>
          <a:p>
            <a:r>
              <a:rPr lang="en-CA" dirty="0"/>
              <a:t>Assisting at the Eucharist</a:t>
            </a:r>
          </a:p>
          <a:p>
            <a:r>
              <a:rPr lang="en-CA" dirty="0"/>
              <a:t>Doing Funerals and Pastoral Care for the grieving </a:t>
            </a:r>
          </a:p>
          <a:p>
            <a:endParaRPr lang="en-CA" dirty="0"/>
          </a:p>
        </p:txBody>
      </p:sp>
      <p:sp>
        <p:nvSpPr>
          <p:cNvPr id="4" name="Text Placeholder 3">
            <a:extLst>
              <a:ext uri="{FF2B5EF4-FFF2-40B4-BE49-F238E27FC236}">
                <a16:creationId xmlns:a16="http://schemas.microsoft.com/office/drawing/2014/main" id="{6460DAC6-8481-498C-93AC-24C5A4614FBB}"/>
              </a:ext>
            </a:extLst>
          </p:cNvPr>
          <p:cNvSpPr>
            <a:spLocks noGrp="1"/>
          </p:cNvSpPr>
          <p:nvPr>
            <p:ph type="body" sz="half" idx="2"/>
          </p:nvPr>
        </p:nvSpPr>
        <p:spPr/>
        <p:txBody>
          <a:bodyPr/>
          <a:lstStyle/>
          <a:p>
            <a:pPr algn="r"/>
            <a:r>
              <a:rPr lang="en-CA" sz="1800" i="1" dirty="0"/>
              <a:t>You yourselves are our letter, inscribed on our hearts, known and read by everyone</a:t>
            </a:r>
            <a:r>
              <a:rPr lang="en-CA" sz="1800" i="1"/>
              <a:t>. It </a:t>
            </a:r>
            <a:r>
              <a:rPr lang="en-CA" sz="1800" i="1" dirty="0"/>
              <a:t>is clear that you are a letter from Christ, the result of our ministry, written not with ink but with the Spirit of the living God, not on tablets of stone but on tablets of human hearts. </a:t>
            </a:r>
          </a:p>
          <a:p>
            <a:pPr algn="r"/>
            <a:r>
              <a:rPr lang="en-CA" dirty="0"/>
              <a:t>– 2 Corinthians 3:2-3</a:t>
            </a:r>
          </a:p>
        </p:txBody>
      </p:sp>
    </p:spTree>
    <p:extLst>
      <p:ext uri="{BB962C8B-B14F-4D97-AF65-F5344CB8AC3E}">
        <p14:creationId xmlns:p14="http://schemas.microsoft.com/office/powerpoint/2010/main" val="252414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69F4-08B8-47C0-9219-2C8081B32280}"/>
              </a:ext>
            </a:extLst>
          </p:cNvPr>
          <p:cNvSpPr>
            <a:spLocks noGrp="1"/>
          </p:cNvSpPr>
          <p:nvPr>
            <p:ph type="title"/>
          </p:nvPr>
        </p:nvSpPr>
        <p:spPr/>
        <p:txBody>
          <a:bodyPr>
            <a:normAutofit fontScale="90000"/>
          </a:bodyPr>
          <a:lstStyle/>
          <a:p>
            <a:r>
              <a:rPr lang="en-CA" dirty="0"/>
              <a:t>Caring for others in times of grief and loss</a:t>
            </a:r>
          </a:p>
        </p:txBody>
      </p:sp>
      <p:sp>
        <p:nvSpPr>
          <p:cNvPr id="3" name="Content Placeholder 2">
            <a:extLst>
              <a:ext uri="{FF2B5EF4-FFF2-40B4-BE49-F238E27FC236}">
                <a16:creationId xmlns:a16="http://schemas.microsoft.com/office/drawing/2014/main" id="{3FF8B6E4-2978-4D42-AB7A-0D5856CD1332}"/>
              </a:ext>
            </a:extLst>
          </p:cNvPr>
          <p:cNvSpPr>
            <a:spLocks noGrp="1"/>
          </p:cNvSpPr>
          <p:nvPr>
            <p:ph idx="1"/>
          </p:nvPr>
        </p:nvSpPr>
        <p:spPr/>
        <p:txBody>
          <a:bodyPr/>
          <a:lstStyle/>
          <a:p>
            <a:endParaRPr lang="en-CA"/>
          </a:p>
        </p:txBody>
      </p:sp>
      <p:sp>
        <p:nvSpPr>
          <p:cNvPr id="4" name="Text Placeholder 3">
            <a:extLst>
              <a:ext uri="{FF2B5EF4-FFF2-40B4-BE49-F238E27FC236}">
                <a16:creationId xmlns:a16="http://schemas.microsoft.com/office/drawing/2014/main" id="{4A69C877-54CE-48F0-93D7-97E7201C7D49}"/>
              </a:ext>
            </a:extLst>
          </p:cNvPr>
          <p:cNvSpPr>
            <a:spLocks noGrp="1"/>
          </p:cNvSpPr>
          <p:nvPr>
            <p:ph type="body" sz="half" idx="2"/>
          </p:nvPr>
        </p:nvSpPr>
        <p:spPr/>
        <p:txBody>
          <a:bodyPr/>
          <a:lstStyle/>
          <a:p>
            <a:r>
              <a:rPr lang="en-CA" dirty="0"/>
              <a:t>What are the three biggest moments of loss in a person’s life?</a:t>
            </a:r>
          </a:p>
        </p:txBody>
      </p:sp>
    </p:spTree>
    <p:extLst>
      <p:ext uri="{BB962C8B-B14F-4D97-AF65-F5344CB8AC3E}">
        <p14:creationId xmlns:p14="http://schemas.microsoft.com/office/powerpoint/2010/main" val="3613563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Group 38">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0" name="Oval 39">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41" name="Oval 40">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56" name="Rectangle 42">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in a church&#10;&#10;Description automatically generated with medium confidence">
            <a:extLst>
              <a:ext uri="{FF2B5EF4-FFF2-40B4-BE49-F238E27FC236}">
                <a16:creationId xmlns:a16="http://schemas.microsoft.com/office/drawing/2014/main" id="{AA1E18B8-62FD-40B3-A815-3A9D8D956C38}"/>
              </a:ext>
            </a:extLst>
          </p:cNvPr>
          <p:cNvPicPr>
            <a:picLocks noGrp="1" noChangeAspect="1"/>
          </p:cNvPicPr>
          <p:nvPr>
            <p:ph sz="half" idx="1"/>
          </p:nvPr>
        </p:nvPicPr>
        <p:blipFill rotWithShape="1">
          <a:blip r:embed="rId4"/>
          <a:srcRect t="15730"/>
          <a:stretch/>
        </p:blipFill>
        <p:spPr>
          <a:xfrm>
            <a:off x="20" y="10"/>
            <a:ext cx="12191980" cy="6857989"/>
          </a:xfrm>
          <a:prstGeom prst="rect">
            <a:avLst/>
          </a:prstGeom>
        </p:spPr>
      </p:pic>
      <p:sp>
        <p:nvSpPr>
          <p:cNvPr id="57" name="Rectangle 44">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4AEF63-5CDC-4307-AFFC-06065A22DD16}"/>
              </a:ext>
            </a:extLst>
          </p:cNvPr>
          <p:cNvSpPr>
            <a:spLocks noGrp="1"/>
          </p:cNvSpPr>
          <p:nvPr>
            <p:ph type="title"/>
          </p:nvPr>
        </p:nvSpPr>
        <p:spPr>
          <a:xfrm>
            <a:off x="1069848" y="484632"/>
            <a:ext cx="10058400" cy="1609344"/>
          </a:xfrm>
        </p:spPr>
        <p:txBody>
          <a:bodyPr vert="horz" lIns="91440" tIns="45720" rIns="91440" bIns="45720" rtlCol="0" anchor="ctr">
            <a:normAutofit/>
          </a:bodyPr>
          <a:lstStyle/>
          <a:p>
            <a:r>
              <a:rPr lang="en-US">
                <a:solidFill>
                  <a:schemeClr val="tx1"/>
                </a:solidFill>
              </a:rPr>
              <a:t>The heart of a Pastor (Shepherd) The core of Pastoral Ministry </a:t>
            </a:r>
          </a:p>
        </p:txBody>
      </p:sp>
      <p:sp>
        <p:nvSpPr>
          <p:cNvPr id="4" name="Content Placeholder 3">
            <a:extLst>
              <a:ext uri="{FF2B5EF4-FFF2-40B4-BE49-F238E27FC236}">
                <a16:creationId xmlns:a16="http://schemas.microsoft.com/office/drawing/2014/main" id="{E479FDBA-1DE0-4C6C-B362-FE054B6A3A5E}"/>
              </a:ext>
            </a:extLst>
          </p:cNvPr>
          <p:cNvSpPr>
            <a:spLocks noGrp="1"/>
          </p:cNvSpPr>
          <p:nvPr>
            <p:ph sz="half" idx="2"/>
          </p:nvPr>
        </p:nvSpPr>
        <p:spPr>
          <a:xfrm>
            <a:off x="1069848" y="2121408"/>
            <a:ext cx="10058400" cy="4050792"/>
          </a:xfrm>
        </p:spPr>
        <p:txBody>
          <a:bodyPr vert="horz" lIns="91440" tIns="45720" rIns="91440" bIns="45720" rtlCol="0">
            <a:normAutofit/>
          </a:bodyPr>
          <a:lstStyle/>
          <a:p>
            <a:r>
              <a:rPr lang="en-US" dirty="0"/>
              <a:t>What is pastoral ministry? </a:t>
            </a:r>
          </a:p>
          <a:p>
            <a:r>
              <a:rPr lang="en-US" dirty="0"/>
              <a:t>What is grief and how do I deal with it?</a:t>
            </a:r>
          </a:p>
          <a:p>
            <a:r>
              <a:rPr lang="en-US" dirty="0"/>
              <a:t>How do I help someone in grief? </a:t>
            </a:r>
          </a:p>
          <a:p>
            <a:r>
              <a:rPr lang="en-US" dirty="0"/>
              <a:t>How do I deal with grief? - Knowing about codependence and transference  and what to do about it.</a:t>
            </a:r>
          </a:p>
          <a:p>
            <a:r>
              <a:rPr lang="en-US" dirty="0"/>
              <a:t>How can I begin to help? Learning to actively listen</a:t>
            </a:r>
          </a:p>
          <a:p>
            <a:r>
              <a:rPr lang="en-US" dirty="0"/>
              <a:t>Beware of the Social Worker’s high!</a:t>
            </a:r>
          </a:p>
          <a:p>
            <a:endParaRPr lang="en-US" dirty="0"/>
          </a:p>
          <a:p>
            <a:endParaRPr lang="en-US" dirty="0"/>
          </a:p>
          <a:p>
            <a:endParaRPr lang="en-US" dirty="0"/>
          </a:p>
          <a:p>
            <a:endParaRPr lang="en-US" dirty="0"/>
          </a:p>
          <a:p>
            <a:endParaRPr lang="en-US" dirty="0"/>
          </a:p>
          <a:p>
            <a:endParaRPr lang="en-US" dirty="0"/>
          </a:p>
        </p:txBody>
      </p:sp>
      <p:grpSp>
        <p:nvGrpSpPr>
          <p:cNvPr id="58" name="Group 46">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8" name="Oval 47">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9" name="Oval 48">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0310042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1143-1B46-48BA-89EC-4EF57E4095D0}"/>
              </a:ext>
            </a:extLst>
          </p:cNvPr>
          <p:cNvSpPr>
            <a:spLocks noGrp="1"/>
          </p:cNvSpPr>
          <p:nvPr>
            <p:ph type="title"/>
          </p:nvPr>
        </p:nvSpPr>
        <p:spPr>
          <a:xfrm>
            <a:off x="8549640" y="602540"/>
            <a:ext cx="3200400" cy="1080920"/>
          </a:xfrm>
        </p:spPr>
        <p:txBody>
          <a:bodyPr>
            <a:normAutofit/>
          </a:bodyPr>
          <a:lstStyle/>
          <a:p>
            <a:r>
              <a:rPr lang="en-CA" dirty="0"/>
              <a:t>What is a Lay Reader? </a:t>
            </a:r>
          </a:p>
        </p:txBody>
      </p:sp>
      <p:sp>
        <p:nvSpPr>
          <p:cNvPr id="3" name="Content Placeholder 2">
            <a:extLst>
              <a:ext uri="{FF2B5EF4-FFF2-40B4-BE49-F238E27FC236}">
                <a16:creationId xmlns:a16="http://schemas.microsoft.com/office/drawing/2014/main" id="{B52364B2-D56E-4FA6-8505-34727B2E6D50}"/>
              </a:ext>
            </a:extLst>
          </p:cNvPr>
          <p:cNvSpPr>
            <a:spLocks noGrp="1"/>
          </p:cNvSpPr>
          <p:nvPr>
            <p:ph idx="1"/>
          </p:nvPr>
        </p:nvSpPr>
        <p:spPr>
          <a:xfrm>
            <a:off x="838200" y="685800"/>
            <a:ext cx="6711696" cy="5646634"/>
          </a:xfrm>
        </p:spPr>
        <p:txBody>
          <a:bodyPr>
            <a:noAutofit/>
          </a:bodyPr>
          <a:lstStyle/>
          <a:p>
            <a:pPr algn="just"/>
            <a:r>
              <a:rPr lang="en-CA" sz="2800" b="0" i="0" dirty="0">
                <a:solidFill>
                  <a:srgbClr val="414148"/>
                </a:solidFill>
                <a:effectLst/>
                <a:latin typeface="Source Sans Pro" panose="020B0503030403020204" pitchFamily="34" charset="0"/>
              </a:rPr>
              <a:t>A Lay Reader is a layperson authorized by the Bishop of Athabasca to officiate at services of worship or take a leadership role in certain parts of a service. The Lay Reader is also expected to carry out another form of ministry within the parish as well. </a:t>
            </a:r>
          </a:p>
          <a:p>
            <a:pPr algn="just"/>
            <a:r>
              <a:rPr lang="en-CA" sz="2800" dirty="0">
                <a:solidFill>
                  <a:srgbClr val="414148"/>
                </a:solidFill>
                <a:latin typeface="Source Sans Pro" panose="020B0503030403020204" pitchFamily="34" charset="0"/>
              </a:rPr>
              <a:t>L</a:t>
            </a:r>
            <a:r>
              <a:rPr lang="en-CA" sz="2800" b="0" i="0" dirty="0">
                <a:solidFill>
                  <a:srgbClr val="414148"/>
                </a:solidFill>
                <a:effectLst/>
                <a:latin typeface="Source Sans Pro" panose="020B0503030403020204" pitchFamily="34" charset="0"/>
              </a:rPr>
              <a:t>ay Readers are licensed by the Bishop to work with a particular Clergy person, usually the Rector of the Parish, for a one-year term. Lay Readers require annual renewal of licenses through motions at the Parish’s Annual Meeting and recommendation by incumbent clergy to the Dean of Lay Readers and the Bishop. </a:t>
            </a:r>
            <a:endParaRPr lang="en-CA" sz="2800" dirty="0"/>
          </a:p>
        </p:txBody>
      </p:sp>
      <p:pic>
        <p:nvPicPr>
          <p:cNvPr id="5" name="Picture 4">
            <a:extLst>
              <a:ext uri="{FF2B5EF4-FFF2-40B4-BE49-F238E27FC236}">
                <a16:creationId xmlns:a16="http://schemas.microsoft.com/office/drawing/2014/main" id="{B0CEBF18-4D65-4673-B34D-6489D65229AB}"/>
              </a:ext>
            </a:extLst>
          </p:cNvPr>
          <p:cNvPicPr>
            <a:picLocks noChangeAspect="1"/>
          </p:cNvPicPr>
          <p:nvPr/>
        </p:nvPicPr>
        <p:blipFill>
          <a:blip r:embed="rId2"/>
          <a:stretch>
            <a:fillRect/>
          </a:stretch>
        </p:blipFill>
        <p:spPr>
          <a:xfrm>
            <a:off x="8549641" y="1683460"/>
            <a:ext cx="3200400" cy="3161138"/>
          </a:xfrm>
          <a:prstGeom prst="rect">
            <a:avLst/>
          </a:prstGeom>
        </p:spPr>
      </p:pic>
      <p:sp>
        <p:nvSpPr>
          <p:cNvPr id="4" name="Text Placeholder 3">
            <a:extLst>
              <a:ext uri="{FF2B5EF4-FFF2-40B4-BE49-F238E27FC236}">
                <a16:creationId xmlns:a16="http://schemas.microsoft.com/office/drawing/2014/main" id="{C7E6F43E-EC78-421B-BBF5-49F437BC801A}"/>
              </a:ext>
            </a:extLst>
          </p:cNvPr>
          <p:cNvSpPr>
            <a:spLocks noGrp="1"/>
          </p:cNvSpPr>
          <p:nvPr>
            <p:ph type="body" sz="half" idx="2"/>
          </p:nvPr>
        </p:nvSpPr>
        <p:spPr>
          <a:xfrm>
            <a:off x="8549640" y="1683460"/>
            <a:ext cx="3200400" cy="3161138"/>
          </a:xfrm>
        </p:spPr>
        <p:txBody>
          <a:bodyPr/>
          <a:lstStyle/>
          <a:p>
            <a:endParaRPr lang="en-CA" dirty="0"/>
          </a:p>
        </p:txBody>
      </p:sp>
    </p:spTree>
    <p:extLst>
      <p:ext uri="{BB962C8B-B14F-4D97-AF65-F5344CB8AC3E}">
        <p14:creationId xmlns:p14="http://schemas.microsoft.com/office/powerpoint/2010/main" val="1148307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9CAF-D1D6-4514-96D6-B8B6C2DBE900}"/>
              </a:ext>
            </a:extLst>
          </p:cNvPr>
          <p:cNvSpPr>
            <a:spLocks noGrp="1"/>
          </p:cNvSpPr>
          <p:nvPr>
            <p:ph type="title"/>
          </p:nvPr>
        </p:nvSpPr>
        <p:spPr/>
        <p:txBody>
          <a:bodyPr>
            <a:normAutofit fontScale="90000"/>
          </a:bodyPr>
          <a:lstStyle/>
          <a:p>
            <a:r>
              <a:rPr lang="en-CA" dirty="0"/>
              <a:t>Stages of Grief according to Kubler-Ross</a:t>
            </a:r>
            <a:br>
              <a:rPr lang="en-CA" dirty="0"/>
            </a:br>
            <a:endParaRPr lang="en-CA" dirty="0"/>
          </a:p>
        </p:txBody>
      </p:sp>
      <p:sp>
        <p:nvSpPr>
          <p:cNvPr id="3" name="Content Placeholder 2">
            <a:extLst>
              <a:ext uri="{FF2B5EF4-FFF2-40B4-BE49-F238E27FC236}">
                <a16:creationId xmlns:a16="http://schemas.microsoft.com/office/drawing/2014/main" id="{2066CB5D-D9A6-4096-9593-BF22EA594D42}"/>
              </a:ext>
            </a:extLst>
          </p:cNvPr>
          <p:cNvSpPr>
            <a:spLocks noGrp="1"/>
          </p:cNvSpPr>
          <p:nvPr>
            <p:ph idx="1"/>
          </p:nvPr>
        </p:nvSpPr>
        <p:spPr/>
        <p:txBody>
          <a:bodyPr/>
          <a:lstStyle/>
          <a:p>
            <a:endParaRPr lang="en-CA" dirty="0"/>
          </a:p>
        </p:txBody>
      </p:sp>
      <p:pic>
        <p:nvPicPr>
          <p:cNvPr id="5" name="Picture 4">
            <a:extLst>
              <a:ext uri="{FF2B5EF4-FFF2-40B4-BE49-F238E27FC236}">
                <a16:creationId xmlns:a16="http://schemas.microsoft.com/office/drawing/2014/main" id="{04EECB99-4D2B-4708-8F3F-BC3B7EC66BB3}"/>
              </a:ext>
            </a:extLst>
          </p:cNvPr>
          <p:cNvPicPr>
            <a:picLocks noChangeAspect="1"/>
          </p:cNvPicPr>
          <p:nvPr/>
        </p:nvPicPr>
        <p:blipFill>
          <a:blip r:embed="rId2"/>
          <a:stretch>
            <a:fillRect/>
          </a:stretch>
        </p:blipFill>
        <p:spPr>
          <a:xfrm>
            <a:off x="838200" y="685800"/>
            <a:ext cx="6711696" cy="5282839"/>
          </a:xfrm>
          <a:prstGeom prst="rect">
            <a:avLst/>
          </a:prstGeom>
        </p:spPr>
      </p:pic>
      <p:sp>
        <p:nvSpPr>
          <p:cNvPr id="4" name="Text Placeholder 3">
            <a:extLst>
              <a:ext uri="{FF2B5EF4-FFF2-40B4-BE49-F238E27FC236}">
                <a16:creationId xmlns:a16="http://schemas.microsoft.com/office/drawing/2014/main" id="{0775D51C-C228-48FA-9BB7-EF6D5DD7FEFB}"/>
              </a:ext>
            </a:extLst>
          </p:cNvPr>
          <p:cNvSpPr>
            <a:spLocks noGrp="1"/>
          </p:cNvSpPr>
          <p:nvPr>
            <p:ph type="body" sz="half" idx="2"/>
          </p:nvPr>
        </p:nvSpPr>
        <p:spPr/>
        <p:txBody>
          <a:bodyPr/>
          <a:lstStyle/>
          <a:p>
            <a:r>
              <a:rPr lang="en-CA" dirty="0"/>
              <a:t>What are the stages of Grief? </a:t>
            </a:r>
          </a:p>
          <a:p>
            <a:pPr lvl="2"/>
            <a:r>
              <a:rPr lang="en-CA" dirty="0"/>
              <a:t>Denial, Anger, Depression, Bargaining, Acceptance</a:t>
            </a:r>
          </a:p>
          <a:p>
            <a:pPr lvl="2"/>
            <a:r>
              <a:rPr lang="en-CA" dirty="0"/>
              <a:t>Deliberately not numbered because there is no logical progression in dealing with grief and loss. </a:t>
            </a:r>
          </a:p>
          <a:p>
            <a:pPr lvl="2"/>
            <a:r>
              <a:rPr lang="en-CA" dirty="0"/>
              <a:t>Unresolved/Chronic Grief</a:t>
            </a:r>
          </a:p>
          <a:p>
            <a:pPr lvl="2"/>
            <a:r>
              <a:rPr lang="en-CA" dirty="0"/>
              <a:t>The necessity of the Skill of Active listening: Remember that you have two ears and one mouth, so remember to listen twice as you speak. </a:t>
            </a:r>
          </a:p>
          <a:p>
            <a:pPr lvl="2"/>
            <a:endParaRPr lang="en-CA" dirty="0"/>
          </a:p>
          <a:p>
            <a:endParaRPr lang="en-CA" dirty="0"/>
          </a:p>
        </p:txBody>
      </p:sp>
    </p:spTree>
    <p:extLst>
      <p:ext uri="{BB962C8B-B14F-4D97-AF65-F5344CB8AC3E}">
        <p14:creationId xmlns:p14="http://schemas.microsoft.com/office/powerpoint/2010/main" val="2295496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EE0B5-1AEC-4466-A159-F5F6645CE221}"/>
              </a:ext>
            </a:extLst>
          </p:cNvPr>
          <p:cNvSpPr>
            <a:spLocks noGrp="1"/>
          </p:cNvSpPr>
          <p:nvPr>
            <p:ph type="title"/>
          </p:nvPr>
        </p:nvSpPr>
        <p:spPr/>
        <p:txBody>
          <a:bodyPr/>
          <a:lstStyle/>
          <a:p>
            <a:r>
              <a:rPr lang="en-CA" dirty="0"/>
              <a:t>Self Care in times of Grief and loss</a:t>
            </a:r>
          </a:p>
        </p:txBody>
      </p:sp>
      <p:pic>
        <p:nvPicPr>
          <p:cNvPr id="5" name="Content Placeholder 4">
            <a:extLst>
              <a:ext uri="{FF2B5EF4-FFF2-40B4-BE49-F238E27FC236}">
                <a16:creationId xmlns:a16="http://schemas.microsoft.com/office/drawing/2014/main" id="{4D51A324-E795-4164-A01E-89E341501461}"/>
              </a:ext>
            </a:extLst>
          </p:cNvPr>
          <p:cNvPicPr>
            <a:picLocks noGrp="1" noChangeAspect="1"/>
          </p:cNvPicPr>
          <p:nvPr>
            <p:ph idx="1"/>
          </p:nvPr>
        </p:nvPicPr>
        <p:blipFill>
          <a:blip r:embed="rId2"/>
          <a:stretch>
            <a:fillRect/>
          </a:stretch>
        </p:blipFill>
        <p:spPr>
          <a:xfrm>
            <a:off x="446981" y="838200"/>
            <a:ext cx="3228975" cy="4876800"/>
          </a:xfrm>
          <a:prstGeom prst="rect">
            <a:avLst/>
          </a:prstGeom>
        </p:spPr>
      </p:pic>
      <p:sp>
        <p:nvSpPr>
          <p:cNvPr id="4" name="Text Placeholder 3">
            <a:extLst>
              <a:ext uri="{FF2B5EF4-FFF2-40B4-BE49-F238E27FC236}">
                <a16:creationId xmlns:a16="http://schemas.microsoft.com/office/drawing/2014/main" id="{739F721E-A29C-401E-A58A-B37D9D2DEF1C}"/>
              </a:ext>
            </a:extLst>
          </p:cNvPr>
          <p:cNvSpPr>
            <a:spLocks noGrp="1"/>
          </p:cNvSpPr>
          <p:nvPr>
            <p:ph type="body" sz="half" idx="2"/>
          </p:nvPr>
        </p:nvSpPr>
        <p:spPr/>
        <p:txBody>
          <a:bodyPr/>
          <a:lstStyle/>
          <a:p>
            <a:pPr lvl="2"/>
            <a:r>
              <a:rPr lang="en-CA" dirty="0"/>
              <a:t>Do not try to be Wonder woman or Superman – you need to care for yourself in doing ministry. </a:t>
            </a:r>
          </a:p>
          <a:p>
            <a:pPr lvl="2"/>
            <a:r>
              <a:rPr lang="en-CA" dirty="0"/>
              <a:t>Beware of the Social Worker’s High. </a:t>
            </a:r>
          </a:p>
          <a:p>
            <a:endParaRPr lang="en-CA" dirty="0"/>
          </a:p>
        </p:txBody>
      </p:sp>
      <p:pic>
        <p:nvPicPr>
          <p:cNvPr id="6" name="Picture 5">
            <a:extLst>
              <a:ext uri="{FF2B5EF4-FFF2-40B4-BE49-F238E27FC236}">
                <a16:creationId xmlns:a16="http://schemas.microsoft.com/office/drawing/2014/main" id="{289D6269-F002-4436-AB60-06FB32F8E490}"/>
              </a:ext>
            </a:extLst>
          </p:cNvPr>
          <p:cNvPicPr>
            <a:picLocks noChangeAspect="1"/>
          </p:cNvPicPr>
          <p:nvPr/>
        </p:nvPicPr>
        <p:blipFill>
          <a:blip r:embed="rId3"/>
          <a:stretch>
            <a:fillRect/>
          </a:stretch>
        </p:blipFill>
        <p:spPr>
          <a:xfrm>
            <a:off x="4460033" y="838200"/>
            <a:ext cx="3100014" cy="4876800"/>
          </a:xfrm>
          <a:prstGeom prst="rect">
            <a:avLst/>
          </a:prstGeom>
        </p:spPr>
      </p:pic>
    </p:spTree>
    <p:extLst>
      <p:ext uri="{BB962C8B-B14F-4D97-AF65-F5344CB8AC3E}">
        <p14:creationId xmlns:p14="http://schemas.microsoft.com/office/powerpoint/2010/main" val="3341163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8FFC-D4FC-494D-B401-7AFA208DBB09}"/>
              </a:ext>
            </a:extLst>
          </p:cNvPr>
          <p:cNvSpPr>
            <a:spLocks noGrp="1"/>
          </p:cNvSpPr>
          <p:nvPr>
            <p:ph type="title"/>
          </p:nvPr>
        </p:nvSpPr>
        <p:spPr>
          <a:xfrm>
            <a:off x="8549640" y="685800"/>
            <a:ext cx="3200400" cy="1030588"/>
          </a:xfrm>
        </p:spPr>
        <p:txBody>
          <a:bodyPr/>
          <a:lstStyle/>
          <a:p>
            <a:r>
              <a:rPr lang="en-CA" dirty="0"/>
              <a:t>What is a lay reader? </a:t>
            </a:r>
          </a:p>
        </p:txBody>
      </p:sp>
      <p:sp>
        <p:nvSpPr>
          <p:cNvPr id="3" name="Content Placeholder 2">
            <a:extLst>
              <a:ext uri="{FF2B5EF4-FFF2-40B4-BE49-F238E27FC236}">
                <a16:creationId xmlns:a16="http://schemas.microsoft.com/office/drawing/2014/main" id="{0C9DA9F4-A147-48A8-90F4-DC8E53547AE2}"/>
              </a:ext>
            </a:extLst>
          </p:cNvPr>
          <p:cNvSpPr>
            <a:spLocks noGrp="1"/>
          </p:cNvSpPr>
          <p:nvPr>
            <p:ph idx="1"/>
          </p:nvPr>
        </p:nvSpPr>
        <p:spPr>
          <a:xfrm>
            <a:off x="838200" y="685799"/>
            <a:ext cx="6711696" cy="5572387"/>
          </a:xfrm>
        </p:spPr>
        <p:txBody>
          <a:bodyPr>
            <a:noAutofit/>
          </a:bodyPr>
          <a:lstStyle/>
          <a:p>
            <a:r>
              <a:rPr lang="en-CA" sz="2400" dirty="0"/>
              <a:t>Lay Reader-in-Training: is someone who, under the direction of the parish clergy, the Regional Dean or Diocesan clergy, has completed a time of discernment and time to train for leadership, and has been approved by both the incumbent and Bishop can begin to perform the office of the Lay Reader in training.  </a:t>
            </a:r>
          </a:p>
          <a:p>
            <a:r>
              <a:rPr lang="en-CA" sz="2400" dirty="0"/>
              <a:t>The primary responsibility of a lay reader-in-training is to be part of the ministry team and to undertake a flexible period of training, to become a Lay Reader. Lay Reader. Training will include learning to assist during services as directed by clergy and the completion of core foundational curriculum which will include at least some of the following:</a:t>
            </a:r>
          </a:p>
        </p:txBody>
      </p:sp>
      <p:pic>
        <p:nvPicPr>
          <p:cNvPr id="5" name="Picture 4">
            <a:extLst>
              <a:ext uri="{FF2B5EF4-FFF2-40B4-BE49-F238E27FC236}">
                <a16:creationId xmlns:a16="http://schemas.microsoft.com/office/drawing/2014/main" id="{B27AF7FC-30D8-489D-9B43-49B256691940}"/>
              </a:ext>
            </a:extLst>
          </p:cNvPr>
          <p:cNvPicPr>
            <a:picLocks noChangeAspect="1"/>
          </p:cNvPicPr>
          <p:nvPr/>
        </p:nvPicPr>
        <p:blipFill>
          <a:blip r:embed="rId2"/>
          <a:stretch>
            <a:fillRect/>
          </a:stretch>
        </p:blipFill>
        <p:spPr>
          <a:xfrm>
            <a:off x="8549640" y="1849772"/>
            <a:ext cx="3200400" cy="3291840"/>
          </a:xfrm>
          <a:prstGeom prst="rect">
            <a:avLst/>
          </a:prstGeom>
        </p:spPr>
      </p:pic>
      <p:sp>
        <p:nvSpPr>
          <p:cNvPr id="4" name="Text Placeholder 3">
            <a:extLst>
              <a:ext uri="{FF2B5EF4-FFF2-40B4-BE49-F238E27FC236}">
                <a16:creationId xmlns:a16="http://schemas.microsoft.com/office/drawing/2014/main" id="{935B4BBC-F9B6-4DF2-A9C6-8A3AEC6A0013}"/>
              </a:ext>
            </a:extLst>
          </p:cNvPr>
          <p:cNvSpPr>
            <a:spLocks noGrp="1"/>
          </p:cNvSpPr>
          <p:nvPr>
            <p:ph type="body" sz="half" idx="2"/>
          </p:nvPr>
        </p:nvSpPr>
        <p:spPr>
          <a:xfrm>
            <a:off x="8549640" y="1849773"/>
            <a:ext cx="3200400" cy="3291840"/>
          </a:xfrm>
        </p:spPr>
        <p:txBody>
          <a:bodyPr/>
          <a:lstStyle/>
          <a:p>
            <a:r>
              <a:rPr lang="en-CA" dirty="0" err="1"/>
              <a:t>LRiT</a:t>
            </a:r>
            <a:endParaRPr lang="en-CA" dirty="0"/>
          </a:p>
        </p:txBody>
      </p:sp>
    </p:spTree>
    <p:extLst>
      <p:ext uri="{BB962C8B-B14F-4D97-AF65-F5344CB8AC3E}">
        <p14:creationId xmlns:p14="http://schemas.microsoft.com/office/powerpoint/2010/main" val="13230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2" name="Oval 7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3" name="Oval 7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75" name="Rectangle 74">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88D3EAB-E2D2-438F-9AA0-B5C70CB1DAB5}"/>
              </a:ext>
            </a:extLst>
          </p:cNvPr>
          <p:cNvSpPr>
            <a:spLocks noGrp="1"/>
          </p:cNvSpPr>
          <p:nvPr>
            <p:ph type="title"/>
          </p:nvPr>
        </p:nvSpPr>
        <p:spPr>
          <a:xfrm>
            <a:off x="1069848" y="484632"/>
            <a:ext cx="10058400" cy="1609344"/>
          </a:xfrm>
        </p:spPr>
        <p:txBody>
          <a:bodyPr vert="horz" lIns="91440" tIns="45720" rIns="91440" bIns="45720" rtlCol="0" anchor="ctr">
            <a:normAutofit/>
          </a:bodyPr>
          <a:lstStyle/>
          <a:p>
            <a:r>
              <a:rPr lang="en-US" sz="5400" dirty="0"/>
              <a:t>Core of teaching</a:t>
            </a:r>
          </a:p>
        </p:txBody>
      </p:sp>
      <p:pic>
        <p:nvPicPr>
          <p:cNvPr id="1026" name="Picture 2" descr="Open bible with cross clip art - Clipartix">
            <a:extLst>
              <a:ext uri="{FF2B5EF4-FFF2-40B4-BE49-F238E27FC236}">
                <a16:creationId xmlns:a16="http://schemas.microsoft.com/office/drawing/2014/main" id="{3C412618-886B-4D53-8378-245149E6D19D}"/>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494" r="10113" b="-1"/>
          <a:stretch/>
        </p:blipFill>
        <p:spPr bwMode="auto">
          <a:xfrm>
            <a:off x="1007196" y="2265037"/>
            <a:ext cx="5088800" cy="3907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7C208BB0-970D-4455-95E3-3B7EDDEAC794}"/>
              </a:ext>
            </a:extLst>
          </p:cNvPr>
          <p:cNvSpPr>
            <a:spLocks noGrp="1"/>
          </p:cNvSpPr>
          <p:nvPr>
            <p:ph type="body" sz="half" idx="2"/>
          </p:nvPr>
        </p:nvSpPr>
        <p:spPr>
          <a:xfrm>
            <a:off x="6496216" y="2320412"/>
            <a:ext cx="4632031" cy="3851787"/>
          </a:xfrm>
        </p:spPr>
        <p:txBody>
          <a:bodyPr vert="horz" lIns="91440" tIns="45720" rIns="91440" bIns="45720" rtlCol="0" anchor="ctr">
            <a:normAutofit lnSpcReduction="10000"/>
          </a:bodyPr>
          <a:lstStyle/>
          <a:p>
            <a:pPr algn="l"/>
            <a:r>
              <a:rPr lang="en-CA" sz="1800" dirty="0">
                <a:solidFill>
                  <a:srgbClr val="414148"/>
                </a:solidFill>
                <a:latin typeface="Source Sans Pro" panose="020B0503030403020204" pitchFamily="34" charset="0"/>
              </a:rPr>
              <a:t>All Lay Readers in the Diocese need to have the following learning to be formed and to be licensed in the Diocese by the Bishop:</a:t>
            </a:r>
            <a:endParaRPr lang="en-CA" sz="1800" b="0" i="0" dirty="0">
              <a:solidFill>
                <a:srgbClr val="414148"/>
              </a:solidFill>
              <a:effectLst/>
              <a:latin typeface="Source Sans Pro" panose="020B0503030403020204" pitchFamily="34" charset="0"/>
            </a:endParaRPr>
          </a:p>
          <a:p>
            <a:pPr algn="l">
              <a:buFont typeface="Arial" panose="020B0604020202020204" pitchFamily="34" charset="0"/>
              <a:buChar char="•"/>
            </a:pPr>
            <a:r>
              <a:rPr lang="en-CA" sz="1800" b="0" i="0" dirty="0">
                <a:solidFill>
                  <a:srgbClr val="414148"/>
                </a:solidFill>
                <a:effectLst/>
                <a:latin typeface="Source Sans Pro" panose="020B0503030403020204" pitchFamily="34" charset="0"/>
              </a:rPr>
              <a:t>Reading scripture &amp; leading liturgy in public</a:t>
            </a:r>
          </a:p>
          <a:p>
            <a:pPr algn="l">
              <a:buFont typeface="Arial" panose="020B0604020202020204" pitchFamily="34" charset="0"/>
              <a:buChar char="•"/>
            </a:pPr>
            <a:r>
              <a:rPr lang="en-CA" sz="1800" b="0" i="0" dirty="0">
                <a:solidFill>
                  <a:srgbClr val="414148"/>
                </a:solidFill>
                <a:effectLst/>
                <a:latin typeface="Source Sans Pro" panose="020B0503030403020204" pitchFamily="34" charset="0"/>
              </a:rPr>
              <a:t>Anglican worship including leading corporate prayer</a:t>
            </a:r>
          </a:p>
          <a:p>
            <a:pPr algn="l">
              <a:buFont typeface="Arial" panose="020B0604020202020204" pitchFamily="34" charset="0"/>
              <a:buChar char="•"/>
            </a:pPr>
            <a:r>
              <a:rPr lang="en-CA" sz="1800" b="0" i="0" dirty="0">
                <a:solidFill>
                  <a:srgbClr val="414148"/>
                </a:solidFill>
                <a:effectLst/>
                <a:latin typeface="Source Sans Pro" panose="020B0503030403020204" pitchFamily="34" charset="0"/>
              </a:rPr>
              <a:t>Biblical foundations</a:t>
            </a:r>
          </a:p>
          <a:p>
            <a:pPr algn="l">
              <a:buFont typeface="Arial" panose="020B0604020202020204" pitchFamily="34" charset="0"/>
              <a:buChar char="•"/>
            </a:pPr>
            <a:r>
              <a:rPr lang="en-CA" sz="1800" b="0" i="0" dirty="0">
                <a:solidFill>
                  <a:srgbClr val="414148"/>
                </a:solidFill>
                <a:effectLst/>
                <a:latin typeface="Source Sans Pro" panose="020B0503030403020204" pitchFamily="34" charset="0"/>
              </a:rPr>
              <a:t>Christian doctrine</a:t>
            </a:r>
          </a:p>
          <a:p>
            <a:pPr algn="l">
              <a:buFont typeface="Arial" panose="020B0604020202020204" pitchFamily="34" charset="0"/>
              <a:buChar char="•"/>
            </a:pPr>
            <a:r>
              <a:rPr lang="en-CA" sz="1800" b="0" i="0" dirty="0">
                <a:solidFill>
                  <a:srgbClr val="414148"/>
                </a:solidFill>
                <a:effectLst/>
                <a:latin typeface="Source Sans Pro" panose="020B0503030403020204" pitchFamily="34" charset="0"/>
              </a:rPr>
              <a:t>Church history</a:t>
            </a:r>
          </a:p>
          <a:p>
            <a:pPr algn="l">
              <a:buFont typeface="Arial" panose="020B0604020202020204" pitchFamily="34" charset="0"/>
              <a:buChar char="•"/>
            </a:pPr>
            <a:r>
              <a:rPr lang="en-CA" sz="1800" b="0" i="0" dirty="0">
                <a:solidFill>
                  <a:srgbClr val="414148"/>
                </a:solidFill>
                <a:effectLst/>
                <a:latin typeface="Source Sans Pro" panose="020B0503030403020204" pitchFamily="34" charset="0"/>
              </a:rPr>
              <a:t>Leadership and Discipleship</a:t>
            </a:r>
          </a:p>
          <a:p>
            <a:pPr algn="l">
              <a:buFont typeface="Arial" panose="020B0604020202020204" pitchFamily="34" charset="0"/>
              <a:buChar char="•"/>
            </a:pPr>
            <a:r>
              <a:rPr lang="en-CA" sz="1800" b="0" i="0" dirty="0">
                <a:solidFill>
                  <a:srgbClr val="414148"/>
                </a:solidFill>
                <a:effectLst/>
                <a:latin typeface="Source Sans Pro" panose="020B0503030403020204" pitchFamily="34" charset="0"/>
              </a:rPr>
              <a:t>Basic sermon preparation</a:t>
            </a:r>
          </a:p>
          <a:p>
            <a:pPr indent="-182880">
              <a:lnSpc>
                <a:spcPct val="90000"/>
              </a:lnSpc>
              <a:buFont typeface="Wingdings" pitchFamily="2" charset="2"/>
              <a:buChar char="§"/>
            </a:pPr>
            <a:endParaRPr lang="en-US" dirty="0">
              <a:solidFill>
                <a:schemeClr val="tx1"/>
              </a:solidFill>
            </a:endParaRPr>
          </a:p>
        </p:txBody>
      </p:sp>
      <p:sp>
        <p:nvSpPr>
          <p:cNvPr id="83" name="Oval 82">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5" name="Oval 84">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33948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7E17-C79C-4E66-A67C-A6B158AA8525}"/>
              </a:ext>
            </a:extLst>
          </p:cNvPr>
          <p:cNvSpPr>
            <a:spLocks noGrp="1"/>
          </p:cNvSpPr>
          <p:nvPr>
            <p:ph type="title"/>
          </p:nvPr>
        </p:nvSpPr>
        <p:spPr>
          <a:xfrm>
            <a:off x="8297970" y="685800"/>
            <a:ext cx="3597618" cy="997032"/>
          </a:xfrm>
        </p:spPr>
        <p:txBody>
          <a:bodyPr/>
          <a:lstStyle/>
          <a:p>
            <a:r>
              <a:rPr lang="en-CA" dirty="0"/>
              <a:t>The Licenced Lay Reader</a:t>
            </a:r>
          </a:p>
        </p:txBody>
      </p:sp>
      <p:sp>
        <p:nvSpPr>
          <p:cNvPr id="3" name="Content Placeholder 2">
            <a:extLst>
              <a:ext uri="{FF2B5EF4-FFF2-40B4-BE49-F238E27FC236}">
                <a16:creationId xmlns:a16="http://schemas.microsoft.com/office/drawing/2014/main" id="{18AEAA0E-11F9-4B3D-93EF-73D65F591930}"/>
              </a:ext>
            </a:extLst>
          </p:cNvPr>
          <p:cNvSpPr>
            <a:spLocks noGrp="1"/>
          </p:cNvSpPr>
          <p:nvPr>
            <p:ph idx="1"/>
          </p:nvPr>
        </p:nvSpPr>
        <p:spPr>
          <a:xfrm>
            <a:off x="838200" y="685800"/>
            <a:ext cx="6711696" cy="5765334"/>
          </a:xfrm>
        </p:spPr>
        <p:txBody>
          <a:bodyPr/>
          <a:lstStyle/>
          <a:p>
            <a:pPr algn="l"/>
            <a:r>
              <a:rPr lang="en-CA" b="0" i="0" dirty="0">
                <a:solidFill>
                  <a:srgbClr val="414148"/>
                </a:solidFill>
                <a:effectLst/>
                <a:latin typeface="Source Sans Pro" panose="020B0503030403020204" pitchFamily="34" charset="0"/>
              </a:rPr>
              <a:t>A Licenced </a:t>
            </a:r>
            <a:r>
              <a:rPr lang="en-CA" dirty="0">
                <a:solidFill>
                  <a:srgbClr val="414148"/>
                </a:solidFill>
                <a:latin typeface="Source Sans Pro" panose="020B0503030403020204" pitchFamily="34" charset="0"/>
              </a:rPr>
              <a:t>Lay R</a:t>
            </a:r>
            <a:r>
              <a:rPr lang="en-CA" b="0" i="0" dirty="0">
                <a:solidFill>
                  <a:srgbClr val="414148"/>
                </a:solidFill>
                <a:effectLst/>
                <a:latin typeface="Source Sans Pro" panose="020B0503030403020204" pitchFamily="34" charset="0"/>
              </a:rPr>
              <a:t>eader is licensed in the Diocese by the Bishop to offer Lay Reader duties under the direction of the incumbent, Regional Dean or The Bishop. Their primary responsibility is to be an active member of the ministry team in their home parish and to support neighbouring parishes when asked to by the Rector of that parish. </a:t>
            </a:r>
          </a:p>
          <a:p>
            <a:pPr algn="l"/>
            <a:r>
              <a:rPr lang="en-CA" b="0" i="0" dirty="0">
                <a:solidFill>
                  <a:srgbClr val="414148"/>
                </a:solidFill>
                <a:effectLst/>
                <a:latin typeface="Source Sans Pro" panose="020B0503030403020204" pitchFamily="34" charset="0"/>
              </a:rPr>
              <a:t>A Li</a:t>
            </a:r>
            <a:r>
              <a:rPr lang="en-CA" dirty="0">
                <a:solidFill>
                  <a:srgbClr val="414148"/>
                </a:solidFill>
                <a:latin typeface="Source Sans Pro" panose="020B0503030403020204" pitchFamily="34" charset="0"/>
              </a:rPr>
              <a:t>censed L</a:t>
            </a:r>
            <a:r>
              <a:rPr lang="en-CA" b="0" i="0" dirty="0">
                <a:solidFill>
                  <a:srgbClr val="414148"/>
                </a:solidFill>
                <a:effectLst/>
                <a:latin typeface="Source Sans Pro" panose="020B0503030403020204" pitchFamily="34" charset="0"/>
              </a:rPr>
              <a:t>ay Reader will have completed the Core of Teaching before a license will be issued. The Candidate’s name must be submitted to the Annual Congregation/Parish meeting for consideration and then a motion to request the Bishop to licence that the person as a Lay Reader. </a:t>
            </a:r>
          </a:p>
          <a:p>
            <a:pPr algn="l"/>
            <a:r>
              <a:rPr lang="en-CA" b="0" i="0" dirty="0">
                <a:solidFill>
                  <a:srgbClr val="414148"/>
                </a:solidFill>
                <a:effectLst/>
                <a:latin typeface="Source Sans Pro" panose="020B0503030403020204" pitchFamily="34" charset="0"/>
              </a:rPr>
              <a:t>Upon completion of training and at the clergy/bishop’s direction, the diocesan </a:t>
            </a:r>
            <a:r>
              <a:rPr lang="en-CA" dirty="0">
                <a:solidFill>
                  <a:srgbClr val="414148"/>
                </a:solidFill>
                <a:latin typeface="Source Sans Pro" panose="020B0503030403020204" pitchFamily="34" charset="0"/>
              </a:rPr>
              <a:t>L</a:t>
            </a:r>
            <a:r>
              <a:rPr lang="en-CA" b="0" i="0" dirty="0">
                <a:solidFill>
                  <a:srgbClr val="414148"/>
                </a:solidFill>
                <a:effectLst/>
                <a:latin typeface="Source Sans Pro" panose="020B0503030403020204" pitchFamily="34" charset="0"/>
              </a:rPr>
              <a:t>ay Reader may lead services, prepare and deliver the homily/sermon and travel to parishes/churches requiring assistance. </a:t>
            </a:r>
          </a:p>
          <a:p>
            <a:pPr algn="l"/>
            <a:r>
              <a:rPr lang="en-CA" b="0" i="0" dirty="0">
                <a:solidFill>
                  <a:srgbClr val="414148"/>
                </a:solidFill>
                <a:effectLst/>
                <a:latin typeface="Source Sans Pro" panose="020B0503030403020204" pitchFamily="34" charset="0"/>
              </a:rPr>
              <a:t>Continuing education is required to maintain the Bishop’s License.</a:t>
            </a:r>
          </a:p>
          <a:p>
            <a:endParaRPr lang="en-CA" dirty="0"/>
          </a:p>
        </p:txBody>
      </p:sp>
      <p:pic>
        <p:nvPicPr>
          <p:cNvPr id="5" name="Picture 4">
            <a:extLst>
              <a:ext uri="{FF2B5EF4-FFF2-40B4-BE49-F238E27FC236}">
                <a16:creationId xmlns:a16="http://schemas.microsoft.com/office/drawing/2014/main" id="{8D58B186-3184-4A0E-B2E4-C343E551451A}"/>
              </a:ext>
            </a:extLst>
          </p:cNvPr>
          <p:cNvPicPr>
            <a:picLocks noChangeAspect="1"/>
          </p:cNvPicPr>
          <p:nvPr/>
        </p:nvPicPr>
        <p:blipFill>
          <a:blip r:embed="rId2"/>
          <a:stretch>
            <a:fillRect/>
          </a:stretch>
        </p:blipFill>
        <p:spPr>
          <a:xfrm>
            <a:off x="8297969" y="1852709"/>
            <a:ext cx="3609495" cy="3474300"/>
          </a:xfrm>
          <a:prstGeom prst="rect">
            <a:avLst/>
          </a:prstGeom>
        </p:spPr>
      </p:pic>
      <p:sp>
        <p:nvSpPr>
          <p:cNvPr id="4" name="Text Placeholder 3">
            <a:extLst>
              <a:ext uri="{FF2B5EF4-FFF2-40B4-BE49-F238E27FC236}">
                <a16:creationId xmlns:a16="http://schemas.microsoft.com/office/drawing/2014/main" id="{D4623BC1-91FF-4BEC-AF52-3B6699BEF16B}"/>
              </a:ext>
            </a:extLst>
          </p:cNvPr>
          <p:cNvSpPr>
            <a:spLocks noGrp="1"/>
          </p:cNvSpPr>
          <p:nvPr>
            <p:ph type="body" sz="half" idx="2"/>
          </p:nvPr>
        </p:nvSpPr>
        <p:spPr>
          <a:xfrm>
            <a:off x="8297969" y="1852709"/>
            <a:ext cx="3597619" cy="3474300"/>
          </a:xfrm>
        </p:spPr>
        <p:txBody>
          <a:bodyPr/>
          <a:lstStyle/>
          <a:p>
            <a:endParaRPr lang="en-CA" dirty="0"/>
          </a:p>
        </p:txBody>
      </p:sp>
    </p:spTree>
    <p:extLst>
      <p:ext uri="{BB962C8B-B14F-4D97-AF65-F5344CB8AC3E}">
        <p14:creationId xmlns:p14="http://schemas.microsoft.com/office/powerpoint/2010/main" val="1781641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238B-AF3C-4004-8D3D-AEDEB518E3E7}"/>
              </a:ext>
            </a:extLst>
          </p:cNvPr>
          <p:cNvSpPr>
            <a:spLocks noGrp="1"/>
          </p:cNvSpPr>
          <p:nvPr>
            <p:ph type="title"/>
          </p:nvPr>
        </p:nvSpPr>
        <p:spPr/>
        <p:txBody>
          <a:bodyPr/>
          <a:lstStyle/>
          <a:p>
            <a:r>
              <a:rPr lang="en-CA" dirty="0"/>
              <a:t>Whose involved in this? </a:t>
            </a:r>
          </a:p>
        </p:txBody>
      </p:sp>
      <p:sp>
        <p:nvSpPr>
          <p:cNvPr id="3" name="Text Placeholder 2">
            <a:extLst>
              <a:ext uri="{FF2B5EF4-FFF2-40B4-BE49-F238E27FC236}">
                <a16:creationId xmlns:a16="http://schemas.microsoft.com/office/drawing/2014/main" id="{8329D7C2-36AA-4F39-AA85-F9084892E714}"/>
              </a:ext>
            </a:extLst>
          </p:cNvPr>
          <p:cNvSpPr>
            <a:spLocks noGrp="1"/>
          </p:cNvSpPr>
          <p:nvPr>
            <p:ph type="body" idx="1"/>
          </p:nvPr>
        </p:nvSpPr>
        <p:spPr/>
        <p:txBody>
          <a:bodyPr/>
          <a:lstStyle/>
          <a:p>
            <a:r>
              <a:rPr lang="en-CA" dirty="0"/>
              <a:t>The whose who in the Diocese of Athabasca</a:t>
            </a:r>
          </a:p>
        </p:txBody>
      </p:sp>
    </p:spTree>
    <p:extLst>
      <p:ext uri="{BB962C8B-B14F-4D97-AF65-F5344CB8AC3E}">
        <p14:creationId xmlns:p14="http://schemas.microsoft.com/office/powerpoint/2010/main" val="467183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oup 35">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7" name="Oval 36">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8" name="Oval 37">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49" name="Rectangle 39">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F14750-2FAC-4579-AA5A-48376DEDE4DB}"/>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a:t>The Rt. Rev. David Greenwood, Bishop</a:t>
            </a:r>
            <a:endParaRPr lang="en-US" sz="4800" dirty="0"/>
          </a:p>
        </p:txBody>
      </p:sp>
      <p:pic>
        <p:nvPicPr>
          <p:cNvPr id="5" name="Picture Placeholder 4">
            <a:extLst>
              <a:ext uri="{FF2B5EF4-FFF2-40B4-BE49-F238E27FC236}">
                <a16:creationId xmlns:a16="http://schemas.microsoft.com/office/drawing/2014/main" id="{974EA1CE-182A-4B5C-9540-E4956A0C0D5C}"/>
              </a:ext>
            </a:extLst>
          </p:cNvPr>
          <p:cNvPicPr>
            <a:picLocks noGrp="1" noChangeAspect="1"/>
          </p:cNvPicPr>
          <p:nvPr>
            <p:ph type="pic" idx="1"/>
          </p:nvPr>
        </p:nvPicPr>
        <p:blipFill rotWithShape="1">
          <a:blip r:embed="rId6"/>
          <a:srcRect t="5295" r="-1" b="11686"/>
          <a:stretch/>
        </p:blipFill>
        <p:spPr>
          <a:xfrm>
            <a:off x="0" y="10"/>
            <a:ext cx="4646726" cy="6857990"/>
          </a:xfrm>
          <a:prstGeom prst="rect">
            <a:avLst/>
          </a:prstGeom>
        </p:spPr>
      </p:pic>
      <p:sp>
        <p:nvSpPr>
          <p:cNvPr id="4" name="Text Placeholder 3">
            <a:extLst>
              <a:ext uri="{FF2B5EF4-FFF2-40B4-BE49-F238E27FC236}">
                <a16:creationId xmlns:a16="http://schemas.microsoft.com/office/drawing/2014/main" id="{BE1C0BA3-4C11-4337-BDB2-3A0D51DC0942}"/>
              </a:ext>
            </a:extLst>
          </p:cNvPr>
          <p:cNvSpPr>
            <a:spLocks noGrp="1"/>
          </p:cNvSpPr>
          <p:nvPr>
            <p:ph type="body" sz="half" idx="2"/>
          </p:nvPr>
        </p:nvSpPr>
        <p:spPr>
          <a:xfrm>
            <a:off x="4970109" y="2121408"/>
            <a:ext cx="6730276" cy="4050792"/>
          </a:xfrm>
        </p:spPr>
        <p:txBody>
          <a:bodyPr vert="horz" lIns="91440" tIns="45720" rIns="91440" bIns="45720" rtlCol="0">
            <a:normAutofit/>
          </a:bodyPr>
          <a:lstStyle/>
          <a:p>
            <a:pPr indent="-182880">
              <a:lnSpc>
                <a:spcPct val="90000"/>
              </a:lnSpc>
              <a:buFont typeface="Wingdings" pitchFamily="2" charset="2"/>
              <a:buChar char="§"/>
            </a:pPr>
            <a:r>
              <a:rPr lang="en-US" sz="1800" dirty="0">
                <a:solidFill>
                  <a:schemeClr val="tx1"/>
                </a:solidFill>
              </a:rPr>
              <a:t>Serves as the Bishop of Athabasca (Fox Creek to 60 Degrees Latitude and from the Saskatchewan border to the British Columbia border.)</a:t>
            </a:r>
          </a:p>
          <a:p>
            <a:pPr indent="-182880">
              <a:lnSpc>
                <a:spcPct val="90000"/>
              </a:lnSpc>
              <a:buFont typeface="Wingdings" pitchFamily="2" charset="2"/>
              <a:buChar char="§"/>
            </a:pPr>
            <a:r>
              <a:rPr lang="en-US" sz="1800" dirty="0">
                <a:solidFill>
                  <a:schemeClr val="tx1"/>
                </a:solidFill>
              </a:rPr>
              <a:t>He is your authority as a Licensed Lay Reader – he is the one who permits you to lead, preach and lead in public prayer within the Diocese. </a:t>
            </a:r>
          </a:p>
          <a:p>
            <a:pPr indent="-182880">
              <a:lnSpc>
                <a:spcPct val="90000"/>
              </a:lnSpc>
              <a:buFont typeface="Wingdings" pitchFamily="2" charset="2"/>
              <a:buChar char="§"/>
            </a:pPr>
            <a:r>
              <a:rPr lang="en-US" sz="1800" dirty="0">
                <a:solidFill>
                  <a:schemeClr val="tx1"/>
                </a:solidFill>
              </a:rPr>
              <a:t>He licenses you to a Rector (priest) in the Diocese who is responsible for looking after you and enabling you in your ministry. </a:t>
            </a:r>
          </a:p>
        </p:txBody>
      </p:sp>
      <p:grpSp>
        <p:nvGrpSpPr>
          <p:cNvPr id="50" name="Group 41">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1" name="Oval 42">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2" name="Oval 43">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68547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5" name="Rectangle 1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F3C09F-A518-49D8-A814-D27753F7F0CD}"/>
              </a:ext>
            </a:extLst>
          </p:cNvPr>
          <p:cNvSpPr>
            <a:spLocks noGrp="1"/>
          </p:cNvSpPr>
          <p:nvPr>
            <p:ph type="title"/>
          </p:nvPr>
        </p:nvSpPr>
        <p:spPr>
          <a:xfrm>
            <a:off x="6550924" y="685800"/>
            <a:ext cx="4920019" cy="2021553"/>
          </a:xfrm>
        </p:spPr>
        <p:txBody>
          <a:bodyPr vert="horz" lIns="91440" tIns="45720" rIns="91440" bIns="45720" rtlCol="0" anchor="ctr">
            <a:normAutofit/>
          </a:bodyPr>
          <a:lstStyle/>
          <a:p>
            <a:br>
              <a:rPr lang="en-US" sz="4600">
                <a:solidFill>
                  <a:schemeClr val="tx1"/>
                </a:solidFill>
              </a:rPr>
            </a:br>
            <a:r>
              <a:rPr lang="en-US" sz="4600">
                <a:solidFill>
                  <a:schemeClr val="tx1"/>
                </a:solidFill>
              </a:rPr>
              <a:t>The Very Rev. Jason Haggstrom</a:t>
            </a:r>
          </a:p>
        </p:txBody>
      </p:sp>
      <p:sp>
        <p:nvSpPr>
          <p:cNvPr id="17" name="Freeform: Shape 16">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Placeholder 5" descr="A person wearing a suit and tie&#10;&#10;Description automatically generated">
            <a:extLst>
              <a:ext uri="{FF2B5EF4-FFF2-40B4-BE49-F238E27FC236}">
                <a16:creationId xmlns:a16="http://schemas.microsoft.com/office/drawing/2014/main" id="{176F3529-20DE-466E-8DA6-95DDD0D5AC0B}"/>
              </a:ext>
            </a:extLst>
          </p:cNvPr>
          <p:cNvPicPr>
            <a:picLocks noGrp="1" noChangeAspect="1"/>
          </p:cNvPicPr>
          <p:nvPr>
            <p:ph type="pic" idx="1"/>
          </p:nvPr>
        </p:nvPicPr>
        <p:blipFill rotWithShape="1">
          <a:blip r:embed="rId4"/>
          <a:srcRect t="7810" b="7810"/>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4" name="Text Placeholder 3">
            <a:extLst>
              <a:ext uri="{FF2B5EF4-FFF2-40B4-BE49-F238E27FC236}">
                <a16:creationId xmlns:a16="http://schemas.microsoft.com/office/drawing/2014/main" id="{5796E8B2-9048-4FFE-937D-85A49275CEB9}"/>
              </a:ext>
            </a:extLst>
          </p:cNvPr>
          <p:cNvSpPr>
            <a:spLocks noGrp="1"/>
          </p:cNvSpPr>
          <p:nvPr>
            <p:ph type="body" sz="half" idx="2"/>
          </p:nvPr>
        </p:nvSpPr>
        <p:spPr>
          <a:xfrm>
            <a:off x="6550924" y="2927444"/>
            <a:ext cx="4920019" cy="2399565"/>
          </a:xfrm>
        </p:spPr>
        <p:txBody>
          <a:bodyPr vert="horz" lIns="91440" tIns="45720" rIns="91440" bIns="45720" rtlCol="0">
            <a:normAutofit fontScale="92500" lnSpcReduction="10000"/>
          </a:bodyPr>
          <a:lstStyle/>
          <a:p>
            <a:pPr indent="-182880">
              <a:lnSpc>
                <a:spcPct val="90000"/>
              </a:lnSpc>
              <a:buFont typeface="Wingdings" pitchFamily="2" charset="2"/>
              <a:buChar char="§"/>
            </a:pPr>
            <a:r>
              <a:rPr lang="en-US" sz="2800" dirty="0">
                <a:solidFill>
                  <a:schemeClr val="tx1"/>
                </a:solidFill>
              </a:rPr>
              <a:t>The Dean of the Diocese of Athabasca</a:t>
            </a:r>
          </a:p>
          <a:p>
            <a:pPr indent="-182880">
              <a:lnSpc>
                <a:spcPct val="90000"/>
              </a:lnSpc>
              <a:buFont typeface="Wingdings" pitchFamily="2" charset="2"/>
              <a:buChar char="§"/>
            </a:pPr>
            <a:r>
              <a:rPr lang="en-US" sz="2800" dirty="0">
                <a:solidFill>
                  <a:schemeClr val="tx1"/>
                </a:solidFill>
              </a:rPr>
              <a:t>Pastor to the Clergy </a:t>
            </a:r>
          </a:p>
          <a:p>
            <a:pPr indent="-182880">
              <a:lnSpc>
                <a:spcPct val="90000"/>
              </a:lnSpc>
              <a:buFont typeface="Wingdings" pitchFamily="2" charset="2"/>
              <a:buChar char="§"/>
            </a:pPr>
            <a:r>
              <a:rPr lang="en-US" sz="2800" dirty="0">
                <a:solidFill>
                  <a:schemeClr val="tx1"/>
                </a:solidFill>
              </a:rPr>
              <a:t>The Dean of Lay Readers</a:t>
            </a:r>
          </a:p>
          <a:p>
            <a:pPr indent="-182880">
              <a:lnSpc>
                <a:spcPct val="90000"/>
              </a:lnSpc>
              <a:buFont typeface="Wingdings" pitchFamily="2" charset="2"/>
              <a:buChar char="§"/>
            </a:pPr>
            <a:r>
              <a:rPr lang="en-US" sz="2800" dirty="0">
                <a:solidFill>
                  <a:schemeClr val="tx1"/>
                </a:solidFill>
              </a:rPr>
              <a:t>Rector of Saint James’ Cathedral, Peace River</a:t>
            </a:r>
          </a:p>
        </p:txBody>
      </p:sp>
    </p:spTree>
    <p:extLst>
      <p:ext uri="{BB962C8B-B14F-4D97-AF65-F5344CB8AC3E}">
        <p14:creationId xmlns:p14="http://schemas.microsoft.com/office/powerpoint/2010/main" val="1568323846"/>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otalTime>175</TotalTime>
  <Words>3263</Words>
  <Application>Microsoft Office PowerPoint</Application>
  <PresentationFormat>Widescreen</PresentationFormat>
  <Paragraphs>175</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Rockwell</vt:lpstr>
      <vt:lpstr>Rockwell Condensed</vt:lpstr>
      <vt:lpstr>Rockwell Extra Bold</vt:lpstr>
      <vt:lpstr>Source Sans Pro</vt:lpstr>
      <vt:lpstr>Wingdings</vt:lpstr>
      <vt:lpstr>Wood Type</vt:lpstr>
      <vt:lpstr>Lay Readers’ Training</vt:lpstr>
      <vt:lpstr>The Introduction</vt:lpstr>
      <vt:lpstr>What is a Lay Reader? </vt:lpstr>
      <vt:lpstr>What is a lay reader? </vt:lpstr>
      <vt:lpstr>Core of teaching</vt:lpstr>
      <vt:lpstr>The Licenced Lay Reader</vt:lpstr>
      <vt:lpstr>Whose involved in this? </vt:lpstr>
      <vt:lpstr>The Rt. Rev. David Greenwood, Bishop</vt:lpstr>
      <vt:lpstr> The Very Rev. Jason Haggstrom</vt:lpstr>
      <vt:lpstr>PowerPoint Presentation</vt:lpstr>
      <vt:lpstr>Learning to Lead in Divine worship</vt:lpstr>
      <vt:lpstr>The Book of Common Prayer,1962 Canada  (aka the BCP) </vt:lpstr>
      <vt:lpstr>The Book of Alternative Services, Canada 1986</vt:lpstr>
      <vt:lpstr>Proclaiming the Christ and his Regin</vt:lpstr>
      <vt:lpstr>Proclaiming Christ and his kingdom</vt:lpstr>
      <vt:lpstr>Learning what we believe (Doctrine)</vt:lpstr>
      <vt:lpstr>Leading People in Prayer </vt:lpstr>
      <vt:lpstr>PowerPoint Presentation</vt:lpstr>
      <vt:lpstr>The Important work of Corporate Prayer</vt:lpstr>
      <vt:lpstr>The Intercession in the Book of Common Prayer</vt:lpstr>
      <vt:lpstr>The Intercession</vt:lpstr>
      <vt:lpstr>A Litany of the BAS – the Rubrics</vt:lpstr>
      <vt:lpstr>A BAS Litany (#1)</vt:lpstr>
      <vt:lpstr>BAS Litnay #1 – Continued </vt:lpstr>
      <vt:lpstr>Prayers for the Candidates at the Time of Baptism</vt:lpstr>
      <vt:lpstr>The Wearing of Vestments</vt:lpstr>
      <vt:lpstr>The Curriculum of the Lay Readers Training</vt:lpstr>
      <vt:lpstr>Caring for others in times of grief and loss</vt:lpstr>
      <vt:lpstr>The heart of a Pastor (Shepherd) The core of Pastoral Ministry </vt:lpstr>
      <vt:lpstr>Stages of Grief according to Kubler-Ross </vt:lpstr>
      <vt:lpstr>Self Care in times of Grief and loss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 Readers’ Training</dc:title>
  <dc:creator>Jason Haggstrom</dc:creator>
  <cp:lastModifiedBy>Jason Haggstrom</cp:lastModifiedBy>
  <cp:revision>3</cp:revision>
  <dcterms:created xsi:type="dcterms:W3CDTF">2020-10-02T18:40:54Z</dcterms:created>
  <dcterms:modified xsi:type="dcterms:W3CDTF">2022-04-22T17:56:49Z</dcterms:modified>
</cp:coreProperties>
</file>