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3" r:id="rId2"/>
    <p:sldId id="258" r:id="rId3"/>
    <p:sldId id="271" r:id="rId4"/>
    <p:sldId id="268" r:id="rId5"/>
    <p:sldId id="264" r:id="rId6"/>
    <p:sldId id="272" r:id="rId7"/>
    <p:sldId id="259" r:id="rId8"/>
    <p:sldId id="261" r:id="rId9"/>
    <p:sldId id="273" r:id="rId10"/>
    <p:sldId id="276" r:id="rId11"/>
    <p:sldId id="277" r:id="rId12"/>
    <p:sldId id="274" r:id="rId13"/>
    <p:sldId id="282" r:id="rId14"/>
    <p:sldId id="275" r:id="rId15"/>
    <p:sldId id="278" r:id="rId16"/>
    <p:sldId id="279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4614" autoAdjust="0"/>
  </p:normalViewPr>
  <p:slideViewPr>
    <p:cSldViewPr>
      <p:cViewPr varScale="1">
        <p:scale>
          <a:sx n="33" d="100"/>
          <a:sy n="33" d="100"/>
        </p:scale>
        <p:origin x="16" y="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background with white text and flames&#10;&#10;AI-generated content may be incorrect.">
            <a:extLst>
              <a:ext uri="{FF2B5EF4-FFF2-40B4-BE49-F238E27FC236}">
                <a16:creationId xmlns:a16="http://schemas.microsoft.com/office/drawing/2014/main" id="{93EFB78F-B7ED-E4C1-3B38-7B33F26C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818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When we Remember God’s Mercy, It Restores Our Gratitude</a:t>
            </a:r>
            <a:endParaRPr lang="en-CA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give thanks not only for blessings received but for mercies we did not deserve.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Judah had prophets, priests, a temple, and promises, but they forgot the Giver. </a:t>
            </a:r>
            <a:endParaRPr lang="en-CA" sz="36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Thanksgiving, we must remember that gratitude is not about one day of celebration but a lifestyle of honoring God daily.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in loss, there is reason to thank God.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C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7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1" y="775985"/>
            <a:ext cx="10655364" cy="949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When we Remember God’s Mercy, It Restores Our Gratitude</a:t>
            </a: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exile seemed like the end, but it became a pathway to renewal.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of our hardest seasons are actually God’s hand turning us back to Him.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 thank Him not only for what He has given but also for how He has kept us through trials.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b="1" kern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b="1" kern="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b="1" kern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b="1" kern="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b="1" kern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b="1" kern="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2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612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Communion Reflections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we move to the Lord’s Table, this passage also points us to Christ: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 bore our judgment.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Judah faced destruction for its sins, but at the cross, Jesus bore the ultimate judgment for ours.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exile pointed forward to the greater deliverance Christ would bring.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8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56879" y="507405"/>
            <a:ext cx="10940135" cy="101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Communion Reflections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 secures our restoration.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 as God brought His people back from exile, Christ brings us back to God through His blood.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Communion is our reminder that restoration is possible because of the cross.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CA" sz="36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 calls us to remember.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people forgot God’s warnings and fell. Communion is Jesus’ command: </a:t>
            </a:r>
            <a:r>
              <a:rPr lang="en-CA" sz="36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“Do this in remembrance of me.”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Thanksgiving fades when we forget; gratitude flourishes when we remember.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8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6128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Chronicles 36:17–21 teaches us these key lessons: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always warns before judgment.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Religion without obedience is empty.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Word will always be fulfilled.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in discipline, God’s mercy prepares the way for restoration.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0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8094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 </a:t>
            </a:r>
            <a:r>
              <a:rPr lang="en-CA" sz="3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</a:t>
            </a:r>
            <a:endParaRPr lang="en-CA" sz="3600" b="1" kern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Though Judah was broken, God reshaped them.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though you may feel broken by sin or consequences, the Potter has not thrown you away.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 us not wait until God allows consequences to wake us up.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Today, if you hear His voice, harden not your heart (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Hebrews 3:15).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C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7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8780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CA" sz="36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Repent where needed, obey His Word, and trust that even in discipline, His mercy is at work.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Chronicles 36 is both a warning and a hope.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warning: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never ignore God’s mercy.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hope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God’s covenant love endures, even through judgment.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serve a God who turns exile into restoration, ashes into beauty, and judgment into mercy through the blood of His Son.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“Thanks be to God for His indescribable gift!”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 Corinthians 9:15).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282635" y="1024785"/>
            <a:ext cx="11222215" cy="9267052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1943099"/>
            <a:ext cx="10895251" cy="904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consequences of persistent disobedience to God.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not that God delights in judgment, He delights in mercy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(Micah 7:18).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His people continually ignore His voice, He allows discipline to bring them back to Himself.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 is Thanksgiving Sunday and also a Communion Service, two moments that perfectly complement each other.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282635" y="1024785"/>
            <a:ext cx="11222215" cy="9267052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1943099"/>
            <a:ext cx="10895251" cy="677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 </a:t>
            </a:r>
            <a:r>
              <a:rPr lang="en-CA" sz="36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</a:t>
            </a:r>
            <a:endParaRPr lang="en-CA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Thanksgiving is about remembering God’s goodness with a grateful heart; Communion is about remembering Christ’s sacrifice with a humble heart.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Together, they call us to remember the past, reflect on God’s mercy, and renew our covenant with Him.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8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533400" y="600848"/>
            <a:ext cx="10787918" cy="8557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God Warns Before He Acts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years, God sent prophets like Jeremiah, pleading with the people: </a:t>
            </a:r>
            <a:r>
              <a:rPr lang="en-CA" sz="36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“Turn from your evil ways!”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Jeremiah 25:4–5).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they mocked the messengers, despised His words, and misused His prophets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 Chronicles 36:16).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many times has God spoken to you, through Scripture, sermons, or even life circumstances, yet you’ve brushed it aside?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patience is long, but it is not endless</a:t>
            </a:r>
            <a:r>
              <a:rPr lang="en-CA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28366" y="748539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609599" y="1257300"/>
            <a:ext cx="9938797" cy="6079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God’s House Was Not a Guarantee of Safety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Jerusalem thought, “We have the temple, God’s house is here, He won’t let it be destroyed.” But God allowed the Babylonians to burn the temple.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Proving that His presence is not tied to buildings but to obedience.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28366" y="748539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609599" y="1257300"/>
            <a:ext cx="9938797" cy="430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God’s House Was Not a Guarantee of Safety </a:t>
            </a:r>
            <a:r>
              <a:rPr lang="en-CA" sz="3600" b="1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Church attendance, religious symbols, or Christian titles cannot protect us if our hearts remain far from God. </a:t>
            </a:r>
          </a:p>
          <a:p>
            <a:pPr lvl="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matters is genuine obedience</a:t>
            </a:r>
            <a:r>
              <a:rPr lang="en-CA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8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450032" y="1104900"/>
            <a:ext cx="11229530" cy="828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God Allows Consequences to Fulfill His Word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Judah’s seventy years in Babylon were to fulfill Jeremiah’s prophecy and to give the land its rest.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had commanded Israel to let the land rest every seventh year </a:t>
            </a: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(Leviticus 25:4),</a:t>
            </a: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but for nearly 490 years, they ignored it. God said, </a:t>
            </a:r>
            <a:r>
              <a:rPr lang="en-CA" sz="3600" b="1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“If you won’t give My land rest, I will.”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cannot bypass God’s Word.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Ignoring His commands may bring temporary gain, but eventually His truth stands.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509293" cy="578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itchFamily="2" charset="2"/>
              <a:buChar char=""/>
            </a:pPr>
            <a:endParaRPr lang="en-CA" sz="18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God Allows Consequences to Fulfill His Word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Maybe you are in a season of consequences right now.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may feel like exile, but God’s mercy is still at work. </a:t>
            </a:r>
            <a:endParaRPr lang="en-CA" sz="36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disciplines to restore, not to destroy.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5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E7130-C428-ACD3-87B1-1245C221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2EA32-0387-4442-965C-9B60B088D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96DF4E-8224-7FB8-43F5-B4D02C35B585}"/>
              </a:ext>
            </a:extLst>
          </p:cNvPr>
          <p:cNvGrpSpPr/>
          <p:nvPr/>
        </p:nvGrpSpPr>
        <p:grpSpPr>
          <a:xfrm>
            <a:off x="359353" y="114299"/>
            <a:ext cx="11376747" cy="9982201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941795-3FD4-43F1-9B8F-4D7766B91D5D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1CF9CD-8DA6-9778-7461-30CFF3E331F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6F8873C-188B-599F-1BCE-EC8B02303E58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8756BC8-0D03-8137-7CA4-6D804A7B95BC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0340735-25BA-9AAC-8288-DAA23962CA37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00A617D-9F69-8CCC-AD67-C3F89BB334F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C80492D-FCBF-2FED-B32D-5C5E706E9B3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767F934-3E97-3639-4E6F-68039D1C52B6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7728980-01B6-40B8-29C9-A4110D483DFE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E12BA7E-10B6-C88D-C47C-4AA6759A97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F8F68CD-FC77-A7DE-C3A9-F85DACA122C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D069FF4F-4225-B61A-A01B-FE87CA5D91AE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EF1866-66D6-6EAA-2FDC-F8BB00227E54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61A4A48-9C54-C0C3-E38D-B600AA64BC0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EC6F906-2DB5-8391-D972-B2F2FDBBF530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6777A9C5-EA79-21C7-77AA-796B9DF94EE9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68D5CEE-44B7-9B0C-0E52-7FC7DCE0FC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9491FE09-76C8-D677-ECF4-CFD953E9EC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878CE4A-E4FE-62C1-4356-6F67CA1D00C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BDE2EF4-9700-59B9-5D34-2154427F28E6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4225116-B166-16A9-F04C-6AD4A80B30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BE51124-FA6D-51DB-BE09-74D625712F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074371DD-B703-1630-7D56-A7674052D8DD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9CD77A-255B-AABC-6182-779F204071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BE457322-23AA-8892-B08D-1C2564A616A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FEC8163-B3E0-2038-C99E-1BCF50BA7384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2824E74-2305-7A42-7EC7-122FAC8495A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F8E0C3B2-1DDF-C1C5-8D0A-B04D3F961B8E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CF02288F-5374-5778-ECA2-B54F8E2EE426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698C1A0-979C-C2B2-49E4-AC2D5C193C14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BD5CB79F-32BE-ABFD-28D0-5C6401234285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0B3C7412-8A64-50B1-FBCC-3CE6C4267C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AC67401-7151-466A-41C6-55FA59C6E69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3F57BAC7-B24D-715F-07C3-055213A4F117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39B0A63-83DE-B216-887B-9A614D9B85DB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9A32018C-26BE-6175-999F-064E942CF53B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D9E5B41E-8951-6A81-7228-D08B91B9C3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88714A9-8FDF-D5A7-B2CA-F0FFFF387F5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122C115-CD10-7C8C-0FA2-8D5933841C7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C3D36AE-252F-7099-F542-5176AF2CB7C6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BC1900C7-1553-0C5B-32B6-17E58D47DF03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>
            <a:extLst>
              <a:ext uri="{FF2B5EF4-FFF2-40B4-BE49-F238E27FC236}">
                <a16:creationId xmlns:a16="http://schemas.microsoft.com/office/drawing/2014/main" id="{045BE3B0-21B6-9C30-0ED2-4DCA5868D8EB}"/>
              </a:ext>
            </a:extLst>
          </p:cNvPr>
          <p:cNvSpPr/>
          <p:nvPr/>
        </p:nvSpPr>
        <p:spPr>
          <a:xfrm>
            <a:off x="2075046" y="8849193"/>
            <a:ext cx="7920259" cy="930403"/>
          </a:xfrm>
          <a:custGeom>
            <a:avLst/>
            <a:gdLst/>
            <a:ahLst/>
            <a:cxnLst/>
            <a:rect l="l" t="t" r="r" b="b"/>
            <a:pathLst>
              <a:path w="7920259" h="930403">
                <a:moveTo>
                  <a:pt x="0" y="0"/>
                </a:moveTo>
                <a:lnTo>
                  <a:pt x="7920259" y="0"/>
                </a:lnTo>
                <a:lnTo>
                  <a:pt x="7920259" y="930403"/>
                </a:lnTo>
                <a:lnTo>
                  <a:pt x="0" y="930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331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50376E2-FC41-E87B-D070-69FC392B550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5DAFD2A-8296-2E0A-86F4-6E3419CA2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CC95D66-8828-C009-64CD-52B738670967}"/>
              </a:ext>
            </a:extLst>
          </p:cNvPr>
          <p:cNvSpPr txBox="1"/>
          <p:nvPr/>
        </p:nvSpPr>
        <p:spPr>
          <a:xfrm>
            <a:off x="598352" y="983831"/>
            <a:ext cx="10898662" cy="8518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When we Remember God’s Mercy, It Restores Our Gratitude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Exile was not the end, it was a pause, a discipline, a reminder that God’s word is sure.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the ashes, God would bring restoration.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here today because of mercy.</a:t>
            </a:r>
            <a:b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07000"/>
              </a:lnSpc>
              <a:buFont typeface="Wingdings" pitchFamily="2" charset="2"/>
              <a:buChar char="§"/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God gave us what we deserved, none of us would be here.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CA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 Judah, we have failed, rebelled, and wandered. Yet God has preserved us</a:t>
            </a:r>
            <a:r>
              <a:rPr lang="en-CA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3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11002</TotalTime>
  <Words>1001</Words>
  <Application>Microsoft Office PowerPoint</Application>
  <PresentationFormat>Custom</PresentationFormat>
  <Paragraphs>116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Wingdings</vt:lpstr>
      <vt:lpstr>Arial</vt:lpstr>
      <vt:lpstr>Times New Roman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18</cp:revision>
  <dcterms:created xsi:type="dcterms:W3CDTF">2006-08-16T00:00:00Z</dcterms:created>
  <dcterms:modified xsi:type="dcterms:W3CDTF">2025-10-12T04:39:07Z</dcterms:modified>
  <dc:identifier>DAGbAtwYxKE</dc:identifier>
</cp:coreProperties>
</file>