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84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04E4E-2392-4BD0-B706-CD1F6AC2D96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A9C1299-5D28-490C-B4CD-ECF827E72865}">
      <dgm:prSet phldrT="[Text]" custT="1"/>
      <dgm:spPr/>
      <dgm:t>
        <a:bodyPr vert="wordArtVert"/>
        <a:lstStyle/>
        <a:p>
          <a:r>
            <a:rPr lang="zh-TW" alt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nWangShinSuMedium" panose="02000500000000000000" pitchFamily="2" charset="-120"/>
              <a:ea typeface="HanWangShinSuMedium" panose="02000500000000000000" pitchFamily="2" charset="-120"/>
            </a:rPr>
            <a:t>無感覺</a:t>
          </a:r>
          <a:r>
            <a:rPr lang="zh-TW" altLang="en-US" sz="40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，</a:t>
          </a:r>
          <a:r>
            <a:rPr lang="en-CA" altLang="zh-TW" sz="40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		</a:t>
          </a:r>
          <a:r>
            <a:rPr lang="zh-TW" altLang="en-US" sz="40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如何是好</a:t>
          </a:r>
          <a:r>
            <a:rPr lang="zh-TW" altLang="en-US" sz="44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？</a:t>
          </a:r>
          <a:endParaRPr lang="en-CA" sz="4400" dirty="0"/>
        </a:p>
      </dgm:t>
    </dgm:pt>
    <dgm:pt modelId="{11E30E64-8E07-4D53-A4E2-20EC59DF1C89}" type="parTrans" cxnId="{97C6F1EC-9F52-4A5A-A95D-8554EC10C99E}">
      <dgm:prSet/>
      <dgm:spPr/>
      <dgm:t>
        <a:bodyPr/>
        <a:lstStyle/>
        <a:p>
          <a:endParaRPr lang="en-CA"/>
        </a:p>
      </dgm:t>
    </dgm:pt>
    <dgm:pt modelId="{C317CACE-082E-424A-8813-62FE4A191B71}" type="sibTrans" cxnId="{97C6F1EC-9F52-4A5A-A95D-8554EC10C99E}">
      <dgm:prSet/>
      <dgm:spPr/>
      <dgm:t>
        <a:bodyPr/>
        <a:lstStyle/>
        <a:p>
          <a:endParaRPr lang="en-CA"/>
        </a:p>
      </dgm:t>
    </dgm:pt>
    <dgm:pt modelId="{61016EF8-4B04-4A91-B6D4-B16DF8AB012D}">
      <dgm:prSet phldrT="[Text]"/>
      <dgm:spPr/>
      <dgm:t>
        <a:bodyPr/>
        <a:lstStyle/>
        <a:p>
          <a:pPr algn="ctr">
            <a:buFont typeface="+mj-lt"/>
            <a:buNone/>
          </a:pPr>
          <a:r>
            <a:rPr lang="zh-CN" altLang="en-US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急難中哀求</a:t>
          </a:r>
          <a:endParaRPr lang="en-CA" dirty="0"/>
        </a:p>
      </dgm:t>
    </dgm:pt>
    <dgm:pt modelId="{4E990E84-3B59-4559-AF86-BB86A9449EF5}" type="parTrans" cxnId="{AA334277-8FBB-4868-AD30-85CDEBEC8159}">
      <dgm:prSet/>
      <dgm:spPr/>
      <dgm:t>
        <a:bodyPr/>
        <a:lstStyle/>
        <a:p>
          <a:endParaRPr lang="en-CA"/>
        </a:p>
      </dgm:t>
    </dgm:pt>
    <dgm:pt modelId="{A9712DC5-3AEF-4F71-AC1C-7AB56FDF2578}" type="sibTrans" cxnId="{AA334277-8FBB-4868-AD30-85CDEBEC8159}">
      <dgm:prSet/>
      <dgm:spPr/>
      <dgm:t>
        <a:bodyPr/>
        <a:lstStyle/>
        <a:p>
          <a:endParaRPr lang="en-CA"/>
        </a:p>
      </dgm:t>
    </dgm:pt>
    <dgm:pt modelId="{909FFF58-2F4D-4E13-879F-2D979516C5EE}">
      <dgm:prSet/>
      <dgm:spPr/>
      <dgm:t>
        <a:bodyPr/>
        <a:lstStyle/>
        <a:p>
          <a:pPr algn="ctr">
            <a:buFont typeface="+mj-lt"/>
            <a:buNone/>
          </a:pPr>
          <a:r>
            <a:rPr lang="zh-CN" altLang="en-US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安靜、思想</a:t>
          </a:r>
          <a:endParaRPr lang="en-CA" altLang="zh-CN" dirty="0">
            <a:latin typeface="Yu Mincho Demibold" panose="02020600000000000000" pitchFamily="18" charset="-128"/>
            <a:ea typeface="Yu Mincho Demibold" panose="02020600000000000000" pitchFamily="18" charset="-128"/>
          </a:endParaRPr>
        </a:p>
      </dgm:t>
    </dgm:pt>
    <dgm:pt modelId="{1CB65588-9ED9-4E59-8499-7A52F03BC789}" type="parTrans" cxnId="{0ED9493E-86B2-47FD-967A-3E03D29E9D97}">
      <dgm:prSet/>
      <dgm:spPr/>
      <dgm:t>
        <a:bodyPr/>
        <a:lstStyle/>
        <a:p>
          <a:endParaRPr lang="en-CA"/>
        </a:p>
      </dgm:t>
    </dgm:pt>
    <dgm:pt modelId="{17F98D61-F9C8-4AEA-AB5F-A69FBE8403D7}" type="sibTrans" cxnId="{0ED9493E-86B2-47FD-967A-3E03D29E9D97}">
      <dgm:prSet/>
      <dgm:spPr/>
      <dgm:t>
        <a:bodyPr/>
        <a:lstStyle/>
        <a:p>
          <a:endParaRPr lang="en-CA"/>
        </a:p>
      </dgm:t>
    </dgm:pt>
    <dgm:pt modelId="{B6AF8820-F8AE-4380-8A1E-F43615173DC0}">
      <dgm:prSet/>
      <dgm:spPr/>
      <dgm:t>
        <a:bodyPr/>
        <a:lstStyle/>
        <a:p>
          <a:pPr algn="ctr">
            <a:buFont typeface="+mj-lt"/>
            <a:buNone/>
          </a:pPr>
          <a:r>
            <a:rPr lang="zh-CN" altLang="en-US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關懷他人</a:t>
          </a:r>
          <a:endParaRPr lang="en-CA" dirty="0">
            <a:latin typeface="Yu Mincho Demibold" panose="02020600000000000000" pitchFamily="18" charset="-128"/>
            <a:ea typeface="Yu Mincho Demibold" panose="02020600000000000000" pitchFamily="18" charset="-128"/>
          </a:endParaRPr>
        </a:p>
      </dgm:t>
    </dgm:pt>
    <dgm:pt modelId="{C244C6E8-9CA7-4EAF-B6D4-5393155ED954}" type="parTrans" cxnId="{861913D7-9E33-455F-BE60-A874F36752D1}">
      <dgm:prSet/>
      <dgm:spPr/>
      <dgm:t>
        <a:bodyPr/>
        <a:lstStyle/>
        <a:p>
          <a:endParaRPr lang="en-CA"/>
        </a:p>
      </dgm:t>
    </dgm:pt>
    <dgm:pt modelId="{AC8A2D82-E21F-4920-9358-A5563DEEE9F6}" type="sibTrans" cxnId="{861913D7-9E33-455F-BE60-A874F36752D1}">
      <dgm:prSet/>
      <dgm:spPr/>
      <dgm:t>
        <a:bodyPr/>
        <a:lstStyle/>
        <a:p>
          <a:endParaRPr lang="en-CA"/>
        </a:p>
      </dgm:t>
    </dgm:pt>
    <dgm:pt modelId="{F2207EFB-43EA-4758-A94C-6F8ED600968E}" type="pres">
      <dgm:prSet presAssocID="{7EF04E4E-2392-4BD0-B706-CD1F6AC2D963}" presName="vert0" presStyleCnt="0">
        <dgm:presLayoutVars>
          <dgm:dir/>
          <dgm:animOne val="branch"/>
          <dgm:animLvl val="lvl"/>
        </dgm:presLayoutVars>
      </dgm:prSet>
      <dgm:spPr/>
    </dgm:pt>
    <dgm:pt modelId="{0DA1D89D-28BB-4257-9E7E-54DA8A6A03C8}" type="pres">
      <dgm:prSet presAssocID="{0A9C1299-5D28-490C-B4CD-ECF827E72865}" presName="thickLine" presStyleLbl="alignNode1" presStyleIdx="0" presStyleCnt="1"/>
      <dgm:spPr/>
    </dgm:pt>
    <dgm:pt modelId="{17DA16E8-BEA3-4C95-BFDE-A3735104F056}" type="pres">
      <dgm:prSet presAssocID="{0A9C1299-5D28-490C-B4CD-ECF827E72865}" presName="horz1" presStyleCnt="0"/>
      <dgm:spPr/>
    </dgm:pt>
    <dgm:pt modelId="{266899CC-A850-4ED4-B165-5DB38EDFD899}" type="pres">
      <dgm:prSet presAssocID="{0A9C1299-5D28-490C-B4CD-ECF827E72865}" presName="tx1" presStyleLbl="revTx" presStyleIdx="0" presStyleCnt="4" custScaleX="233139"/>
      <dgm:spPr/>
    </dgm:pt>
    <dgm:pt modelId="{AD8BCCC4-D440-426D-BBFD-78E1FD57214C}" type="pres">
      <dgm:prSet presAssocID="{0A9C1299-5D28-490C-B4CD-ECF827E72865}" presName="vert1" presStyleCnt="0"/>
      <dgm:spPr/>
    </dgm:pt>
    <dgm:pt modelId="{9A02A314-347D-4338-88C2-AF6074BE7B15}" type="pres">
      <dgm:prSet presAssocID="{61016EF8-4B04-4A91-B6D4-B16DF8AB012D}" presName="vertSpace2a" presStyleCnt="0"/>
      <dgm:spPr/>
    </dgm:pt>
    <dgm:pt modelId="{AED71FA9-3AF5-4610-A88A-DE4B7C9C84B9}" type="pres">
      <dgm:prSet presAssocID="{61016EF8-4B04-4A91-B6D4-B16DF8AB012D}" presName="horz2" presStyleCnt="0"/>
      <dgm:spPr/>
    </dgm:pt>
    <dgm:pt modelId="{FFF25E9B-F172-4C2A-9FCC-C534FDEEE5BF}" type="pres">
      <dgm:prSet presAssocID="{61016EF8-4B04-4A91-B6D4-B16DF8AB012D}" presName="horzSpace2" presStyleCnt="0"/>
      <dgm:spPr/>
    </dgm:pt>
    <dgm:pt modelId="{F36B5F6A-B1BD-4C4C-B5A7-7D32E966F04A}" type="pres">
      <dgm:prSet presAssocID="{61016EF8-4B04-4A91-B6D4-B16DF8AB012D}" presName="tx2" presStyleLbl="revTx" presStyleIdx="1" presStyleCnt="4"/>
      <dgm:spPr/>
    </dgm:pt>
    <dgm:pt modelId="{354A7C77-76C8-4AA2-8F7B-FF8A15BAAF2E}" type="pres">
      <dgm:prSet presAssocID="{61016EF8-4B04-4A91-B6D4-B16DF8AB012D}" presName="vert2" presStyleCnt="0"/>
      <dgm:spPr/>
    </dgm:pt>
    <dgm:pt modelId="{3B47271E-D48D-444F-8C60-9E3B5CF5FF60}" type="pres">
      <dgm:prSet presAssocID="{61016EF8-4B04-4A91-B6D4-B16DF8AB012D}" presName="thinLine2b" presStyleLbl="callout" presStyleIdx="0" presStyleCnt="3"/>
      <dgm:spPr/>
    </dgm:pt>
    <dgm:pt modelId="{AABF6D62-0BEB-458A-BFF0-E5A810992F5D}" type="pres">
      <dgm:prSet presAssocID="{61016EF8-4B04-4A91-B6D4-B16DF8AB012D}" presName="vertSpace2b" presStyleCnt="0"/>
      <dgm:spPr/>
    </dgm:pt>
    <dgm:pt modelId="{FD3ACF3F-B2A0-4ACE-92C7-9A58C7A6D179}" type="pres">
      <dgm:prSet presAssocID="{909FFF58-2F4D-4E13-879F-2D979516C5EE}" presName="horz2" presStyleCnt="0"/>
      <dgm:spPr/>
    </dgm:pt>
    <dgm:pt modelId="{86700FB9-48F0-4530-ACEE-9B4DF9A81F60}" type="pres">
      <dgm:prSet presAssocID="{909FFF58-2F4D-4E13-879F-2D979516C5EE}" presName="horzSpace2" presStyleCnt="0"/>
      <dgm:spPr/>
    </dgm:pt>
    <dgm:pt modelId="{6AF6C60D-656D-4BE1-8B36-43DE0B21B5E3}" type="pres">
      <dgm:prSet presAssocID="{909FFF58-2F4D-4E13-879F-2D979516C5EE}" presName="tx2" presStyleLbl="revTx" presStyleIdx="2" presStyleCnt="4"/>
      <dgm:spPr/>
    </dgm:pt>
    <dgm:pt modelId="{B0D3341F-DCEB-4F0C-BE24-F4CCA60253DD}" type="pres">
      <dgm:prSet presAssocID="{909FFF58-2F4D-4E13-879F-2D979516C5EE}" presName="vert2" presStyleCnt="0"/>
      <dgm:spPr/>
    </dgm:pt>
    <dgm:pt modelId="{080E3C76-08B0-4DCE-9737-C71F213933C7}" type="pres">
      <dgm:prSet presAssocID="{909FFF58-2F4D-4E13-879F-2D979516C5EE}" presName="thinLine2b" presStyleLbl="callout" presStyleIdx="1" presStyleCnt="3"/>
      <dgm:spPr/>
    </dgm:pt>
    <dgm:pt modelId="{BA4BBC30-2B7F-41C7-ADE8-2F7A26A20116}" type="pres">
      <dgm:prSet presAssocID="{909FFF58-2F4D-4E13-879F-2D979516C5EE}" presName="vertSpace2b" presStyleCnt="0"/>
      <dgm:spPr/>
    </dgm:pt>
    <dgm:pt modelId="{16CF8BCC-0F40-4991-AEF4-4A0344F09D89}" type="pres">
      <dgm:prSet presAssocID="{B6AF8820-F8AE-4380-8A1E-F43615173DC0}" presName="horz2" presStyleCnt="0"/>
      <dgm:spPr/>
    </dgm:pt>
    <dgm:pt modelId="{7D1C3644-B907-4B8D-A090-2B936D9C74BE}" type="pres">
      <dgm:prSet presAssocID="{B6AF8820-F8AE-4380-8A1E-F43615173DC0}" presName="horzSpace2" presStyleCnt="0"/>
      <dgm:spPr/>
    </dgm:pt>
    <dgm:pt modelId="{2878158C-EA78-4B17-A7B8-E59EBDAF9598}" type="pres">
      <dgm:prSet presAssocID="{B6AF8820-F8AE-4380-8A1E-F43615173DC0}" presName="tx2" presStyleLbl="revTx" presStyleIdx="3" presStyleCnt="4"/>
      <dgm:spPr/>
    </dgm:pt>
    <dgm:pt modelId="{5EB57AA0-D39A-4DAE-A492-422FB58726C2}" type="pres">
      <dgm:prSet presAssocID="{B6AF8820-F8AE-4380-8A1E-F43615173DC0}" presName="vert2" presStyleCnt="0"/>
      <dgm:spPr/>
    </dgm:pt>
    <dgm:pt modelId="{1CEAB641-0078-4B43-BBD2-A9A473F29D1D}" type="pres">
      <dgm:prSet presAssocID="{B6AF8820-F8AE-4380-8A1E-F43615173DC0}" presName="thinLine2b" presStyleLbl="callout" presStyleIdx="2" presStyleCnt="3"/>
      <dgm:spPr/>
    </dgm:pt>
    <dgm:pt modelId="{6B6F9998-C5F7-4E9F-AED2-C757198EDE30}" type="pres">
      <dgm:prSet presAssocID="{B6AF8820-F8AE-4380-8A1E-F43615173DC0}" presName="vertSpace2b" presStyleCnt="0"/>
      <dgm:spPr/>
    </dgm:pt>
  </dgm:ptLst>
  <dgm:cxnLst>
    <dgm:cxn modelId="{C665CC2C-F213-498B-8A91-B524E4B0C9D9}" type="presOf" srcId="{7EF04E4E-2392-4BD0-B706-CD1F6AC2D963}" destId="{F2207EFB-43EA-4758-A94C-6F8ED600968E}" srcOrd="0" destOrd="0" presId="urn:microsoft.com/office/officeart/2008/layout/LinedList"/>
    <dgm:cxn modelId="{0ED9493E-86B2-47FD-967A-3E03D29E9D97}" srcId="{0A9C1299-5D28-490C-B4CD-ECF827E72865}" destId="{909FFF58-2F4D-4E13-879F-2D979516C5EE}" srcOrd="1" destOrd="0" parTransId="{1CB65588-9ED9-4E59-8499-7A52F03BC789}" sibTransId="{17F98D61-F9C8-4AEA-AB5F-A69FBE8403D7}"/>
    <dgm:cxn modelId="{802F5F69-AE00-4322-8F15-B004776B4984}" type="presOf" srcId="{B6AF8820-F8AE-4380-8A1E-F43615173DC0}" destId="{2878158C-EA78-4B17-A7B8-E59EBDAF9598}" srcOrd="0" destOrd="0" presId="urn:microsoft.com/office/officeart/2008/layout/LinedList"/>
    <dgm:cxn modelId="{EA002E74-EEB5-4F5D-8AC8-240ECCAC8C5A}" type="presOf" srcId="{61016EF8-4B04-4A91-B6D4-B16DF8AB012D}" destId="{F36B5F6A-B1BD-4C4C-B5A7-7D32E966F04A}" srcOrd="0" destOrd="0" presId="urn:microsoft.com/office/officeart/2008/layout/LinedList"/>
    <dgm:cxn modelId="{AA334277-8FBB-4868-AD30-85CDEBEC8159}" srcId="{0A9C1299-5D28-490C-B4CD-ECF827E72865}" destId="{61016EF8-4B04-4A91-B6D4-B16DF8AB012D}" srcOrd="0" destOrd="0" parTransId="{4E990E84-3B59-4559-AF86-BB86A9449EF5}" sibTransId="{A9712DC5-3AEF-4F71-AC1C-7AB56FDF2578}"/>
    <dgm:cxn modelId="{4EEC58B9-61E2-4BC6-9C83-B3F4DB414A5E}" type="presOf" srcId="{909FFF58-2F4D-4E13-879F-2D979516C5EE}" destId="{6AF6C60D-656D-4BE1-8B36-43DE0B21B5E3}" srcOrd="0" destOrd="0" presId="urn:microsoft.com/office/officeart/2008/layout/LinedList"/>
    <dgm:cxn modelId="{861913D7-9E33-455F-BE60-A874F36752D1}" srcId="{0A9C1299-5D28-490C-B4CD-ECF827E72865}" destId="{B6AF8820-F8AE-4380-8A1E-F43615173DC0}" srcOrd="2" destOrd="0" parTransId="{C244C6E8-9CA7-4EAF-B6D4-5393155ED954}" sibTransId="{AC8A2D82-E21F-4920-9358-A5563DEEE9F6}"/>
    <dgm:cxn modelId="{2E3E02EB-2044-489E-B213-21D907811E1A}" type="presOf" srcId="{0A9C1299-5D28-490C-B4CD-ECF827E72865}" destId="{266899CC-A850-4ED4-B165-5DB38EDFD899}" srcOrd="0" destOrd="0" presId="urn:microsoft.com/office/officeart/2008/layout/LinedList"/>
    <dgm:cxn modelId="{97C6F1EC-9F52-4A5A-A95D-8554EC10C99E}" srcId="{7EF04E4E-2392-4BD0-B706-CD1F6AC2D963}" destId="{0A9C1299-5D28-490C-B4CD-ECF827E72865}" srcOrd="0" destOrd="0" parTransId="{11E30E64-8E07-4D53-A4E2-20EC59DF1C89}" sibTransId="{C317CACE-082E-424A-8813-62FE4A191B71}"/>
    <dgm:cxn modelId="{154881FD-07CF-4E9D-A108-31921BF01CBC}" type="presParOf" srcId="{F2207EFB-43EA-4758-A94C-6F8ED600968E}" destId="{0DA1D89D-28BB-4257-9E7E-54DA8A6A03C8}" srcOrd="0" destOrd="0" presId="urn:microsoft.com/office/officeart/2008/layout/LinedList"/>
    <dgm:cxn modelId="{9F74ACD9-3247-4AA3-AC68-34BEF5C6FACC}" type="presParOf" srcId="{F2207EFB-43EA-4758-A94C-6F8ED600968E}" destId="{17DA16E8-BEA3-4C95-BFDE-A3735104F056}" srcOrd="1" destOrd="0" presId="urn:microsoft.com/office/officeart/2008/layout/LinedList"/>
    <dgm:cxn modelId="{8E4013EB-6049-40CB-AAEE-617CC6DB1C45}" type="presParOf" srcId="{17DA16E8-BEA3-4C95-BFDE-A3735104F056}" destId="{266899CC-A850-4ED4-B165-5DB38EDFD899}" srcOrd="0" destOrd="0" presId="urn:microsoft.com/office/officeart/2008/layout/LinedList"/>
    <dgm:cxn modelId="{C486946E-B0CE-494F-842C-2960B9799122}" type="presParOf" srcId="{17DA16E8-BEA3-4C95-BFDE-A3735104F056}" destId="{AD8BCCC4-D440-426D-BBFD-78E1FD57214C}" srcOrd="1" destOrd="0" presId="urn:microsoft.com/office/officeart/2008/layout/LinedList"/>
    <dgm:cxn modelId="{89C311BD-DE58-4CBB-AD41-985C451BA89A}" type="presParOf" srcId="{AD8BCCC4-D440-426D-BBFD-78E1FD57214C}" destId="{9A02A314-347D-4338-88C2-AF6074BE7B15}" srcOrd="0" destOrd="0" presId="urn:microsoft.com/office/officeart/2008/layout/LinedList"/>
    <dgm:cxn modelId="{D60F012A-8BC3-43B6-84FB-9D73BB866EBC}" type="presParOf" srcId="{AD8BCCC4-D440-426D-BBFD-78E1FD57214C}" destId="{AED71FA9-3AF5-4610-A88A-DE4B7C9C84B9}" srcOrd="1" destOrd="0" presId="urn:microsoft.com/office/officeart/2008/layout/LinedList"/>
    <dgm:cxn modelId="{13CFB1A8-0220-4803-8D1B-C10DEDF65B1F}" type="presParOf" srcId="{AED71FA9-3AF5-4610-A88A-DE4B7C9C84B9}" destId="{FFF25E9B-F172-4C2A-9FCC-C534FDEEE5BF}" srcOrd="0" destOrd="0" presId="urn:microsoft.com/office/officeart/2008/layout/LinedList"/>
    <dgm:cxn modelId="{D639608F-38AA-4929-AB00-4D8EC6AE8852}" type="presParOf" srcId="{AED71FA9-3AF5-4610-A88A-DE4B7C9C84B9}" destId="{F36B5F6A-B1BD-4C4C-B5A7-7D32E966F04A}" srcOrd="1" destOrd="0" presId="urn:microsoft.com/office/officeart/2008/layout/LinedList"/>
    <dgm:cxn modelId="{52DA2B90-DBC6-4374-938C-67161DF422D0}" type="presParOf" srcId="{AED71FA9-3AF5-4610-A88A-DE4B7C9C84B9}" destId="{354A7C77-76C8-4AA2-8F7B-FF8A15BAAF2E}" srcOrd="2" destOrd="0" presId="urn:microsoft.com/office/officeart/2008/layout/LinedList"/>
    <dgm:cxn modelId="{B3EBB0A4-1949-4932-A5AA-895A4BAF6B6C}" type="presParOf" srcId="{AD8BCCC4-D440-426D-BBFD-78E1FD57214C}" destId="{3B47271E-D48D-444F-8C60-9E3B5CF5FF60}" srcOrd="2" destOrd="0" presId="urn:microsoft.com/office/officeart/2008/layout/LinedList"/>
    <dgm:cxn modelId="{439E3883-018F-44F8-BD22-39C644967A59}" type="presParOf" srcId="{AD8BCCC4-D440-426D-BBFD-78E1FD57214C}" destId="{AABF6D62-0BEB-458A-BFF0-E5A810992F5D}" srcOrd="3" destOrd="0" presId="urn:microsoft.com/office/officeart/2008/layout/LinedList"/>
    <dgm:cxn modelId="{E6D1519C-2796-4EF6-BFDC-B178556E5866}" type="presParOf" srcId="{AD8BCCC4-D440-426D-BBFD-78E1FD57214C}" destId="{FD3ACF3F-B2A0-4ACE-92C7-9A58C7A6D179}" srcOrd="4" destOrd="0" presId="urn:microsoft.com/office/officeart/2008/layout/LinedList"/>
    <dgm:cxn modelId="{B64B51DB-D1B9-46E7-9B27-A5CD2F81C686}" type="presParOf" srcId="{FD3ACF3F-B2A0-4ACE-92C7-9A58C7A6D179}" destId="{86700FB9-48F0-4530-ACEE-9B4DF9A81F60}" srcOrd="0" destOrd="0" presId="urn:microsoft.com/office/officeart/2008/layout/LinedList"/>
    <dgm:cxn modelId="{5F5DCE04-B91B-4925-8656-15DEC4A05C93}" type="presParOf" srcId="{FD3ACF3F-B2A0-4ACE-92C7-9A58C7A6D179}" destId="{6AF6C60D-656D-4BE1-8B36-43DE0B21B5E3}" srcOrd="1" destOrd="0" presId="urn:microsoft.com/office/officeart/2008/layout/LinedList"/>
    <dgm:cxn modelId="{6A2D1A37-4EB3-4DE7-A415-F50E61F37A8C}" type="presParOf" srcId="{FD3ACF3F-B2A0-4ACE-92C7-9A58C7A6D179}" destId="{B0D3341F-DCEB-4F0C-BE24-F4CCA60253DD}" srcOrd="2" destOrd="0" presId="urn:microsoft.com/office/officeart/2008/layout/LinedList"/>
    <dgm:cxn modelId="{1F9E36C8-B0F6-484F-B2EF-D90859982AAE}" type="presParOf" srcId="{AD8BCCC4-D440-426D-BBFD-78E1FD57214C}" destId="{080E3C76-08B0-4DCE-9737-C71F213933C7}" srcOrd="5" destOrd="0" presId="urn:microsoft.com/office/officeart/2008/layout/LinedList"/>
    <dgm:cxn modelId="{04032A09-0166-4DC0-BB64-2569992C3645}" type="presParOf" srcId="{AD8BCCC4-D440-426D-BBFD-78E1FD57214C}" destId="{BA4BBC30-2B7F-41C7-ADE8-2F7A26A20116}" srcOrd="6" destOrd="0" presId="urn:microsoft.com/office/officeart/2008/layout/LinedList"/>
    <dgm:cxn modelId="{F194B7BE-53D4-4ED9-A9B0-E8979987683A}" type="presParOf" srcId="{AD8BCCC4-D440-426D-BBFD-78E1FD57214C}" destId="{16CF8BCC-0F40-4991-AEF4-4A0344F09D89}" srcOrd="7" destOrd="0" presId="urn:microsoft.com/office/officeart/2008/layout/LinedList"/>
    <dgm:cxn modelId="{B3735BAC-44D3-4921-A11B-C5D33152876E}" type="presParOf" srcId="{16CF8BCC-0F40-4991-AEF4-4A0344F09D89}" destId="{7D1C3644-B907-4B8D-A090-2B936D9C74BE}" srcOrd="0" destOrd="0" presId="urn:microsoft.com/office/officeart/2008/layout/LinedList"/>
    <dgm:cxn modelId="{618DCB4F-A12C-41B3-B53B-CD18CD5629BC}" type="presParOf" srcId="{16CF8BCC-0F40-4991-AEF4-4A0344F09D89}" destId="{2878158C-EA78-4B17-A7B8-E59EBDAF9598}" srcOrd="1" destOrd="0" presId="urn:microsoft.com/office/officeart/2008/layout/LinedList"/>
    <dgm:cxn modelId="{B942FEB3-9840-4C81-8A08-EEDE5451D3D7}" type="presParOf" srcId="{16CF8BCC-0F40-4991-AEF4-4A0344F09D89}" destId="{5EB57AA0-D39A-4DAE-A492-422FB58726C2}" srcOrd="2" destOrd="0" presId="urn:microsoft.com/office/officeart/2008/layout/LinedList"/>
    <dgm:cxn modelId="{BAC275B4-35E9-4E7A-9017-49D4D24149B3}" type="presParOf" srcId="{AD8BCCC4-D440-426D-BBFD-78E1FD57214C}" destId="{1CEAB641-0078-4B43-BBD2-A9A473F29D1D}" srcOrd="8" destOrd="0" presId="urn:microsoft.com/office/officeart/2008/layout/LinedList"/>
    <dgm:cxn modelId="{016B22A6-134E-4F7C-B456-779BE0789EA2}" type="presParOf" srcId="{AD8BCCC4-D440-426D-BBFD-78E1FD57214C}" destId="{6B6F9998-C5F7-4E9F-AED2-C757198EDE3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1D89D-28BB-4257-9E7E-54DA8A6A03C8}">
      <dsp:nvSpPr>
        <dsp:cNvPr id="0" name=""/>
        <dsp:cNvSpPr/>
      </dsp:nvSpPr>
      <dsp:spPr>
        <a:xfrm>
          <a:off x="0" y="0"/>
          <a:ext cx="505677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6899CC-A850-4ED4-B165-5DB38EDFD899}">
      <dsp:nvSpPr>
        <dsp:cNvPr id="0" name=""/>
        <dsp:cNvSpPr/>
      </dsp:nvSpPr>
      <dsp:spPr>
        <a:xfrm>
          <a:off x="0" y="0"/>
          <a:ext cx="1860501" cy="534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wordArtVert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000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nWangShinSuMedium" panose="02000500000000000000" pitchFamily="2" charset="-120"/>
              <a:ea typeface="HanWangShinSuMedium" panose="02000500000000000000" pitchFamily="2" charset="-120"/>
            </a:rPr>
            <a:t>無感覺</a:t>
          </a:r>
          <a:r>
            <a:rPr lang="zh-TW" altLang="en-US" sz="4000" kern="12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，</a:t>
          </a:r>
          <a:r>
            <a:rPr lang="en-CA" altLang="zh-TW" sz="4000" kern="12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		</a:t>
          </a:r>
          <a:r>
            <a:rPr lang="zh-TW" altLang="en-US" sz="4000" kern="12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如何是好</a:t>
          </a:r>
          <a:r>
            <a:rPr lang="zh-TW" altLang="en-US" sz="4400" kern="1200" dirty="0">
              <a:latin typeface="HanWangShinSuMedium" panose="02000500000000000000" pitchFamily="2" charset="-120"/>
              <a:ea typeface="HanWangShinSuMedium" panose="02000500000000000000" pitchFamily="2" charset="-120"/>
            </a:rPr>
            <a:t>？</a:t>
          </a:r>
          <a:endParaRPr lang="en-CA" sz="4400" kern="1200" dirty="0"/>
        </a:p>
      </dsp:txBody>
      <dsp:txXfrm>
        <a:off x="0" y="0"/>
        <a:ext cx="1860501" cy="5341500"/>
      </dsp:txXfrm>
    </dsp:sp>
    <dsp:sp modelId="{F36B5F6A-B1BD-4C4C-B5A7-7D32E966F04A}">
      <dsp:nvSpPr>
        <dsp:cNvPr id="0" name=""/>
        <dsp:cNvSpPr/>
      </dsp:nvSpPr>
      <dsp:spPr>
        <a:xfrm>
          <a:off x="1920353" y="83460"/>
          <a:ext cx="3132238" cy="166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zh-CN" altLang="en-US" sz="4400" kern="1200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急難中哀求</a:t>
          </a:r>
          <a:endParaRPr lang="en-CA" sz="4400" kern="1200" dirty="0"/>
        </a:p>
      </dsp:txBody>
      <dsp:txXfrm>
        <a:off x="1920353" y="83460"/>
        <a:ext cx="3132238" cy="1669218"/>
      </dsp:txXfrm>
    </dsp:sp>
    <dsp:sp modelId="{3B47271E-D48D-444F-8C60-9E3B5CF5FF60}">
      <dsp:nvSpPr>
        <dsp:cNvPr id="0" name=""/>
        <dsp:cNvSpPr/>
      </dsp:nvSpPr>
      <dsp:spPr>
        <a:xfrm>
          <a:off x="1860501" y="1752679"/>
          <a:ext cx="31920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6C60D-656D-4BE1-8B36-43DE0B21B5E3}">
      <dsp:nvSpPr>
        <dsp:cNvPr id="0" name=""/>
        <dsp:cNvSpPr/>
      </dsp:nvSpPr>
      <dsp:spPr>
        <a:xfrm>
          <a:off x="1920353" y="1836140"/>
          <a:ext cx="3132238" cy="166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zh-CN" altLang="en-US" sz="4400" kern="1200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安靜、思想</a:t>
          </a:r>
          <a:endParaRPr lang="en-CA" altLang="zh-CN" sz="4400" kern="1200" dirty="0">
            <a:latin typeface="Yu Mincho Demibold" panose="02020600000000000000" pitchFamily="18" charset="-128"/>
            <a:ea typeface="Yu Mincho Demibold" panose="02020600000000000000" pitchFamily="18" charset="-128"/>
          </a:endParaRPr>
        </a:p>
      </dsp:txBody>
      <dsp:txXfrm>
        <a:off x="1920353" y="1836140"/>
        <a:ext cx="3132238" cy="1669218"/>
      </dsp:txXfrm>
    </dsp:sp>
    <dsp:sp modelId="{080E3C76-08B0-4DCE-9737-C71F213933C7}">
      <dsp:nvSpPr>
        <dsp:cNvPr id="0" name=""/>
        <dsp:cNvSpPr/>
      </dsp:nvSpPr>
      <dsp:spPr>
        <a:xfrm>
          <a:off x="1860501" y="3505359"/>
          <a:ext cx="31920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8158C-EA78-4B17-A7B8-E59EBDAF9598}">
      <dsp:nvSpPr>
        <dsp:cNvPr id="0" name=""/>
        <dsp:cNvSpPr/>
      </dsp:nvSpPr>
      <dsp:spPr>
        <a:xfrm>
          <a:off x="1920353" y="3588820"/>
          <a:ext cx="3132238" cy="1669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zh-CN" altLang="en-US" sz="4400" kern="1200" dirty="0">
              <a:latin typeface="Yu Mincho Demibold" panose="02020600000000000000" pitchFamily="18" charset="-128"/>
              <a:ea typeface="Yu Mincho Demibold" panose="02020600000000000000" pitchFamily="18" charset="-128"/>
            </a:rPr>
            <a:t>關懷他人</a:t>
          </a:r>
          <a:endParaRPr lang="en-CA" sz="4400" kern="1200" dirty="0">
            <a:latin typeface="Yu Mincho Demibold" panose="02020600000000000000" pitchFamily="18" charset="-128"/>
            <a:ea typeface="Yu Mincho Demibold" panose="02020600000000000000" pitchFamily="18" charset="-128"/>
          </a:endParaRPr>
        </a:p>
      </dsp:txBody>
      <dsp:txXfrm>
        <a:off x="1920353" y="3588820"/>
        <a:ext cx="3132238" cy="1669218"/>
      </dsp:txXfrm>
    </dsp:sp>
    <dsp:sp modelId="{1CEAB641-0078-4B43-BBD2-A9A473F29D1D}">
      <dsp:nvSpPr>
        <dsp:cNvPr id="0" name=""/>
        <dsp:cNvSpPr/>
      </dsp:nvSpPr>
      <dsp:spPr>
        <a:xfrm>
          <a:off x="1860501" y="5258039"/>
          <a:ext cx="31920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5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8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75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4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1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0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8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4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0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0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6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22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21F2C2-B87E-83B2-586C-F6CEFEB16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600"/>
            <a:ext cx="5347765" cy="3030842"/>
          </a:xfrm>
        </p:spPr>
        <p:txBody>
          <a:bodyPr>
            <a:normAutofit/>
          </a:bodyPr>
          <a:lstStyle/>
          <a:p>
            <a:r>
              <a:rPr lang="zh-TW" altLang="en-US" dirty="0"/>
              <a:t>從心湧流的感恩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2E1F17-2FF6-B559-289A-708504C91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4670660" cy="128788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6"/>
                </a:solidFill>
                <a:latin typeface="Abadi" panose="020B0604020104020204" pitchFamily="34" charset="0"/>
              </a:rPr>
              <a:t>詩篇</a:t>
            </a:r>
            <a:r>
              <a:rPr lang="en-CA" sz="4400" dirty="0">
                <a:solidFill>
                  <a:schemeClr val="accent6"/>
                </a:solidFill>
                <a:latin typeface="Abadi" panose="020B0604020104020204" pitchFamily="34" charset="0"/>
              </a:rPr>
              <a:t> 107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32AEA7-A24A-45A9-BF8F-D0AFF34DF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blue and green dots&#10;&#10;AI-generated content may be incorrect.">
            <a:extLst>
              <a:ext uri="{FF2B5EF4-FFF2-40B4-BE49-F238E27FC236}">
                <a16:creationId xmlns:a16="http://schemas.microsoft.com/office/drawing/2014/main" id="{9A33F6F7-83A4-020C-DF1D-B64F7AB42E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917"/>
          <a:stretch>
            <a:fillRect/>
          </a:stretch>
        </p:blipFill>
        <p:spPr>
          <a:xfrm>
            <a:off x="6515100" y="10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61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7BB8E-DDAB-9597-885F-03E33BFB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HanWangShinSuMedium" panose="02000500000000000000" pitchFamily="2" charset="-120"/>
                <a:ea typeface="HanWangShinSuMedium" panose="02000500000000000000" pitchFamily="2" charset="-120"/>
              </a:rPr>
              <a:t>有經歷，才會感恩 </a:t>
            </a:r>
            <a:endParaRPr lang="en-CA" dirty="0">
              <a:latin typeface="HanWangShinSuMedium" panose="02000500000000000000" pitchFamily="2" charset="-120"/>
              <a:ea typeface="HanWangShinSuMedium" panose="02000500000000000000" pitchFamily="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E19DE-53E1-BD61-5417-A815DAF2E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600" dirty="0">
                <a:latin typeface="MingLiU_HKSCS" panose="02020500000000000000" pitchFamily="18" charset="-120"/>
                <a:ea typeface="MingLiU_HKSCS" panose="02020500000000000000" pitchFamily="18" charset="-120"/>
              </a:rPr>
              <a:t>你們要稱謝耶和華，因他本為</a:t>
            </a:r>
            <a:r>
              <a:rPr lang="zh-TW" altLang="en-US" sz="4000" b="1" dirty="0">
                <a:highlight>
                  <a:srgbClr val="FFFF00"/>
                </a:highlight>
                <a:latin typeface="FZHei-B01" panose="03000509000000000000" pitchFamily="65" charset="-120"/>
                <a:ea typeface="FZHei-B01" panose="03000509000000000000" pitchFamily="65" charset="-120"/>
              </a:rPr>
              <a:t>善</a:t>
            </a:r>
            <a:r>
              <a:rPr lang="zh-TW" altLang="en-US" sz="3600" dirty="0">
                <a:latin typeface="MingLiU_HKSCS" panose="02020500000000000000" pitchFamily="18" charset="-120"/>
                <a:ea typeface="MingLiU_HKSCS" panose="02020500000000000000" pitchFamily="18" charset="-120"/>
              </a:rPr>
              <a:t>，他的</a:t>
            </a:r>
            <a:r>
              <a:rPr lang="zh-TW" altLang="en-US" sz="4000" b="1" dirty="0">
                <a:highlight>
                  <a:srgbClr val="FFFF00"/>
                </a:highlight>
                <a:latin typeface="FZHei-B01" panose="03000509000000000000" pitchFamily="65" charset="-120"/>
                <a:ea typeface="FZHei-B01" panose="03000509000000000000" pitchFamily="65" charset="-120"/>
              </a:rPr>
              <a:t>慈愛</a:t>
            </a:r>
            <a:r>
              <a:rPr lang="zh-TW" altLang="en-US" sz="3600" dirty="0">
                <a:latin typeface="MingLiU_HKSCS" panose="02020500000000000000" pitchFamily="18" charset="-120"/>
                <a:ea typeface="MingLiU_HKSCS" panose="02020500000000000000" pitchFamily="18" charset="-120"/>
              </a:rPr>
              <a:t>永遠長存！</a:t>
            </a:r>
            <a:endParaRPr lang="en-CA" sz="3600" dirty="0">
              <a:latin typeface="MingLiU_HKSCS" panose="02020500000000000000" pitchFamily="18" charset="-120"/>
              <a:ea typeface="MingLiU_HKSCS" panose="02020500000000000000" pitchFamily="18" charset="-120"/>
            </a:endParaRPr>
          </a:p>
          <a:p>
            <a:pPr marL="0" indent="0" algn="ctr">
              <a:buNone/>
            </a:pPr>
            <a:r>
              <a:rPr lang="zh-TW" altLang="en-US" sz="3600" dirty="0">
                <a:latin typeface="MingLiU_HKSCS" panose="02020500000000000000" pitchFamily="18" charset="-120"/>
                <a:ea typeface="MingLiU_HKSCS" panose="02020500000000000000" pitchFamily="18" charset="-120"/>
              </a:rPr>
              <a:t>願</a:t>
            </a:r>
            <a:r>
              <a:rPr lang="zh-TW" altLang="en-US" sz="4000" b="1" dirty="0">
                <a:highlight>
                  <a:srgbClr val="FFFF00"/>
                </a:highlight>
                <a:latin typeface="FZHei-B01" panose="03000509000000000000" pitchFamily="65" charset="-120"/>
                <a:ea typeface="FZHei-B01" panose="03000509000000000000" pitchFamily="65" charset="-120"/>
              </a:rPr>
              <a:t>耶和華救贖的百姓</a:t>
            </a:r>
            <a:r>
              <a:rPr lang="zh-TW" altLang="en-US" sz="3600" dirty="0">
                <a:latin typeface="MingLiU_HKSCS" panose="02020500000000000000" pitchFamily="18" charset="-120"/>
                <a:ea typeface="MingLiU_HKSCS" panose="02020500000000000000" pitchFamily="18" charset="-120"/>
              </a:rPr>
              <a:t>說這話，就是他從敵人手中所救贖，從各地，從東從西，從北從海那邊召集來的。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768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86DF88-5E3A-02EB-D2EB-28D6E1F12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64D7-8F07-2542-479C-B2C1311E1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606" y="280221"/>
            <a:ext cx="10890929" cy="1097280"/>
          </a:xfrm>
        </p:spPr>
        <p:txBody>
          <a:bodyPr/>
          <a:lstStyle/>
          <a:p>
            <a:r>
              <a:rPr lang="zh-TW" altLang="en-US" dirty="0">
                <a:latin typeface="HanWangShinSuMedium" panose="02000500000000000000" pitchFamily="2" charset="-120"/>
                <a:ea typeface="HanWangShinSuMedium" panose="02000500000000000000" pitchFamily="2" charset="-120"/>
              </a:rPr>
              <a:t>神恩典，你看見嗎？ </a:t>
            </a:r>
            <a:endParaRPr lang="en-CA" dirty="0">
              <a:latin typeface="HanWangShinSuMedium" panose="02000500000000000000" pitchFamily="2" charset="-120"/>
              <a:ea typeface="HanWangShinSuMedium" panose="02000500000000000000" pitchFamily="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90C2C-B088-7E3B-82A3-EC7A30B3E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73" y="1377501"/>
            <a:ext cx="11836740" cy="50345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altLang="zh-TW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	</a:t>
            </a:r>
            <a:r>
              <a:rPr lang="zh-TW" altLang="en-US" sz="3800" dirty="0">
                <a:solidFill>
                  <a:schemeClr val="tx1">
                    <a:lumMod val="85000"/>
                    <a:lumOff val="15000"/>
                  </a:schemeClr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他們在曠野、在荒地飄流，找不到可居住的城，</a:t>
            </a:r>
            <a:endParaRPr lang="en-CA" altLang="zh-TW" sz="3800" dirty="0">
              <a:solidFill>
                <a:schemeClr val="tx1">
                  <a:lumMod val="85000"/>
                  <a:lumOff val="15000"/>
                </a:schemeClr>
              </a:solidFill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>
              <a:buNone/>
            </a:pPr>
            <a:r>
              <a:rPr lang="en-CA" altLang="zh-TW" sz="3800" dirty="0">
                <a:solidFill>
                  <a:schemeClr val="tx1">
                    <a:lumMod val="85000"/>
                    <a:lumOff val="15000"/>
                  </a:schemeClr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		</a:t>
            </a:r>
            <a:r>
              <a:rPr lang="zh-TW" altLang="en-US" sz="3800" dirty="0">
                <a:solidFill>
                  <a:schemeClr val="tx1">
                    <a:lumMod val="85000"/>
                    <a:lumOff val="15000"/>
                  </a:schemeClr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又飢又渴，心裏發昏。</a:t>
            </a:r>
            <a:endParaRPr lang="en-US" altLang="zh-TW" sz="3800" dirty="0">
              <a:solidFill>
                <a:schemeClr val="tx1">
                  <a:lumMod val="85000"/>
                  <a:lumOff val="15000"/>
                </a:schemeClr>
              </a:solidFill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buNone/>
            </a:pPr>
            <a:r>
              <a:rPr lang="zh-TW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於是他們在急難中哀求耶和華，他就搭救他們脫離禍患</a:t>
            </a:r>
            <a:r>
              <a:rPr lang="zh-TW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，</a:t>
            </a:r>
            <a:r>
              <a:rPr lang="en-US" altLang="zh-TW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 </a:t>
            </a:r>
            <a:r>
              <a:rPr lang="zh-TW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又領他們行走直路，前往可居住的城。</a:t>
            </a:r>
          </a:p>
          <a:p>
            <a:pPr marL="0" indent="0" algn="ctr">
              <a:buNone/>
            </a:pPr>
            <a:r>
              <a:rPr lang="zh-TW" altLang="en-US" sz="38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但願人因</a:t>
            </a:r>
            <a:r>
              <a:rPr lang="zh-TW" alt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耶和華的慈愛</a:t>
            </a:r>
            <a:r>
              <a:rPr lang="zh-TW" altLang="en-US" sz="38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和他向人</a:t>
            </a:r>
            <a:r>
              <a:rPr lang="zh-TW" alt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所做的奇事</a:t>
            </a:r>
            <a:r>
              <a:rPr lang="zh-TW" altLang="en-US" sz="3800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都稱謝他</a:t>
            </a:r>
            <a:r>
              <a:rPr lang="zh-TW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；</a:t>
            </a:r>
            <a:r>
              <a:rPr lang="en-US" altLang="zh-TW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 </a:t>
            </a:r>
            <a:r>
              <a:rPr lang="zh-TW" altLang="en-US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因他使心裏渴慕的人得以滿足，使飢餓的人得飽美食。</a:t>
            </a:r>
          </a:p>
        </p:txBody>
      </p:sp>
    </p:spTree>
    <p:extLst>
      <p:ext uri="{BB962C8B-B14F-4D97-AF65-F5344CB8AC3E}">
        <p14:creationId xmlns:p14="http://schemas.microsoft.com/office/powerpoint/2010/main" val="278692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DDB1C-E22E-4B99-2FB0-6273E6400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351" y="569342"/>
            <a:ext cx="10890928" cy="569343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TW" altLang="en-US" sz="40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盜賊來，無非要偷竊、殺害、毀壞；</a:t>
            </a:r>
            <a:endParaRPr lang="en-CA" altLang="zh-TW" sz="4000" dirty="0"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TW" altLang="en-US" sz="40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我來了，是要羊得生命，並且得的更豐盛。</a:t>
            </a:r>
            <a:endParaRPr lang="en-CA" altLang="zh-TW" sz="4000" dirty="0"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3200" dirty="0"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3200" dirty="0"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3200" dirty="0"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solidFill>
                  <a:schemeClr val="bg1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(</a:t>
            </a:r>
            <a:r>
              <a:rPr lang="zh-TW" altLang="en-US" sz="3200" dirty="0">
                <a:solidFill>
                  <a:schemeClr val="bg1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約翰福音</a:t>
            </a:r>
            <a:r>
              <a:rPr lang="en-US" sz="3200" dirty="0">
                <a:solidFill>
                  <a:schemeClr val="bg1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 10:10)</a:t>
            </a:r>
            <a:endParaRPr lang="en-CA" sz="3200" dirty="0">
              <a:solidFill>
                <a:schemeClr val="bg1"/>
              </a:solidFill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335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38DFAC-F92F-4A01-B758-777D464C1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68916-06AF-5D91-66B6-1EC5D5118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606" y="280221"/>
            <a:ext cx="10890929" cy="1097280"/>
          </a:xfrm>
        </p:spPr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  <a:latin typeface="HanWangShinSuMedium" panose="02000500000000000000" pitchFamily="2" charset="-120"/>
                <a:ea typeface="HanWangShinSuMedium" panose="02000500000000000000" pitchFamily="2" charset="-120"/>
              </a:rPr>
              <a:t>神恩典，你看見嗎？ </a:t>
            </a:r>
            <a:endParaRPr lang="en-CA" dirty="0">
              <a:solidFill>
                <a:schemeClr val="bg1"/>
              </a:solidFill>
              <a:latin typeface="HanWangShinSuMedium" panose="02000500000000000000" pitchFamily="2" charset="-120"/>
              <a:ea typeface="HanWangShinSuMedium" panose="02000500000000000000" pitchFamily="2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249F2-9876-F5FD-81A5-FD750E165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4408" y="1377501"/>
            <a:ext cx="8609162" cy="50345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3800" dirty="0">
                <a:solidFill>
                  <a:schemeClr val="bg1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那些坐在黑暗中、死蔭裏的人，被困苦和鐵鏈捆鎖，是</a:t>
            </a:r>
            <a:r>
              <a:rPr lang="zh-TW" altLang="en-US" sz="3800" dirty="0">
                <a:solidFill>
                  <a:srgbClr val="FFFF00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因他們違背　神的言語</a:t>
            </a:r>
            <a:r>
              <a:rPr lang="zh-TW" altLang="en-US" sz="3800" dirty="0">
                <a:solidFill>
                  <a:schemeClr val="bg1"/>
                </a:solidFill>
                <a:latin typeface="Yu Mincho Demibold" panose="02020600000000000000" pitchFamily="18" charset="-128"/>
                <a:ea typeface="Yu Mincho Demibold" panose="02020600000000000000" pitchFamily="18" charset="-128"/>
              </a:rPr>
              <a:t>，藐視至高者的旨意。所以，他用勞苦制伏他們的心；他們仆倒，無人扶助。</a:t>
            </a:r>
            <a:endParaRPr lang="en-CA" altLang="zh-TW" sz="3800" dirty="0">
              <a:solidFill>
                <a:schemeClr val="bg1"/>
              </a:solidFill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533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8F7A67-4135-D98C-8C99-F7AA0622F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1026" name="Picture 2" descr="The Chains Are Broken – Purpose Filled Mommy with Minimarie">
            <a:extLst>
              <a:ext uri="{FF2B5EF4-FFF2-40B4-BE49-F238E27FC236}">
                <a16:creationId xmlns:a16="http://schemas.microsoft.com/office/drawing/2014/main" id="{749DABA3-0BD9-4BB0-0865-57116FE331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73" r="31818" b="-2"/>
          <a:stretch>
            <a:fillRect/>
          </a:stretch>
        </p:blipFill>
        <p:spPr bwMode="auto">
          <a:xfrm>
            <a:off x="-4704" y="10"/>
            <a:ext cx="56967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F7017262-EEEC-4F5E-917D-A55E68A11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0375" y="-480370"/>
            <a:ext cx="4735963" cy="569671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58AC6C-1D96-D9B7-D092-D27038EB9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518" y="1371601"/>
            <a:ext cx="4405731" cy="2671482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FF"/>
                </a:solidFill>
                <a:latin typeface="HanWangShinSuMedium" panose="02000500000000000000" pitchFamily="2" charset="-120"/>
                <a:ea typeface="HanWangShinSuMedium" panose="02000500000000000000" pitchFamily="2" charset="-120"/>
              </a:rPr>
              <a:t>神恩典，你看見嗎？ </a:t>
            </a:r>
            <a:endParaRPr lang="en-CA" dirty="0">
              <a:solidFill>
                <a:srgbClr val="FFFFFF"/>
              </a:solidFill>
              <a:latin typeface="HanWangShinSuMedium" panose="02000500000000000000" pitchFamily="2" charset="-120"/>
              <a:ea typeface="HanWangShinSuMedium" panose="02000500000000000000" pitchFamily="2" charset="-120"/>
            </a:endParaRP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9A3EDAAA-869E-4AA2-A7CE-BF2C0259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718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C79B2-D8C1-47AE-0027-BC451F589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381000"/>
            <a:ext cx="5696712" cy="59169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600" dirty="0">
                <a:highlight>
                  <a:srgbClr val="FFFF00"/>
                </a:highligh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於是他們在急難中哀求耶和華，他就拯救他們脫離禍患</a:t>
            </a:r>
            <a:r>
              <a:rPr lang="zh-TW" altLang="en-US" sz="36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，</a:t>
            </a:r>
            <a:r>
              <a:rPr lang="en-US" altLang="zh-TW" sz="36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 </a:t>
            </a:r>
            <a:r>
              <a:rPr lang="zh-TW" altLang="en-US" sz="36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他從黑暗中、從死蔭裏領他們出來，扯斷他們的捆綁。</a:t>
            </a:r>
          </a:p>
          <a:p>
            <a:pPr marL="0" indent="0">
              <a:buNone/>
            </a:pPr>
            <a:r>
              <a:rPr lang="zh-TW" altLang="en-US" sz="36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但願人因耶和華的慈愛和他向人所做的奇事都稱謝他；</a:t>
            </a:r>
            <a:r>
              <a:rPr lang="zh-TW" altLang="en-US" sz="3600" dirty="0">
                <a:highlight>
                  <a:srgbClr val="00FF00"/>
                </a:highlight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因為他打破了銅門，砍斷了鐵閂</a:t>
            </a:r>
            <a:r>
              <a:rPr lang="zh-TW" altLang="en-US" sz="3600" dirty="0">
                <a:latin typeface="Yu Mincho Demibold" panose="02020600000000000000" pitchFamily="18" charset="-128"/>
                <a:ea typeface="Yu Mincho Demibold" panose="02020600000000000000" pitchFamily="18" charset="-128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39567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249E017-4688-F158-801A-A10A01E6A7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8908646"/>
              </p:ext>
            </p:extLst>
          </p:nvPr>
        </p:nvGraphicFramePr>
        <p:xfrm>
          <a:off x="1039224" y="719666"/>
          <a:ext cx="5056776" cy="534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4D9E34-39EC-C9B5-3C37-3AB9A9121962}"/>
              </a:ext>
            </a:extLst>
          </p:cNvPr>
          <p:cNvSpPr txBox="1"/>
          <p:nvPr/>
        </p:nvSpPr>
        <p:spPr>
          <a:xfrm>
            <a:off x="6844935" y="1496740"/>
            <a:ext cx="4637315" cy="38645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4638" marR="0" lvl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87000"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正直的人看見就歡喜，罪孽之輩卻要啞口無言。</a:t>
            </a:r>
            <a:endParaRPr kumimoji="0" lang="en-C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274638" marR="0" lvl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87000"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凡有智慧的必在這些事上留心，他必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思想耶和華的慈愛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。</a:t>
            </a:r>
            <a:endParaRPr kumimoji="0" lang="en-CA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  <a:p>
            <a:pPr marL="274638" marR="0" lvl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Pct val="87000"/>
              <a:buFont typeface="Arial" panose="020B0604020202020204" pitchFamily="34" charset="0"/>
              <a:buNone/>
              <a:tabLst/>
              <a:defRPr/>
            </a:pPr>
            <a:r>
              <a:rPr kumimoji="0" lang="en-CA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(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詩</a:t>
            </a:r>
            <a:r>
              <a:rPr kumimoji="0" lang="en-CA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107:42-43</a:t>
            </a:r>
            <a:r>
              <a:rPr kumimoji="0" lang="en-CA" altLang="zh-TW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Yu Mincho Demibold" panose="02020600000000000000" pitchFamily="18" charset="-128"/>
                <a:ea typeface="Yu Mincho Demibold" panose="02020600000000000000" pitchFamily="18" charset="-128"/>
              </a:rPr>
              <a:t>)</a:t>
            </a:r>
            <a:endParaRPr kumimoji="0" lang="en-C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Yu Mincho Demibold" panose="02020600000000000000" pitchFamily="18" charset="-128"/>
              <a:ea typeface="Yu Mincho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861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A1D89D-28BB-4257-9E7E-54DA8A6A03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DA1D89D-28BB-4257-9E7E-54DA8A6A03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6899CC-A850-4ED4-B165-5DB38EDFD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266899CC-A850-4ED4-B165-5DB38EDFD8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47271E-D48D-444F-8C60-9E3B5CF5FF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B47271E-D48D-444F-8C60-9E3B5CF5FF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6B5F6A-B1BD-4C4C-B5A7-7D32E966F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F36B5F6A-B1BD-4C4C-B5A7-7D32E966F0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0E3C76-08B0-4DCE-9737-C71F213933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080E3C76-08B0-4DCE-9737-C71F213933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F6C60D-656D-4BE1-8B36-43DE0B21B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6AF6C60D-656D-4BE1-8B36-43DE0B21B5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EAB641-0078-4B43-BBD2-A9A473F29D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1CEAB641-0078-4B43-BBD2-A9A473F29D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78158C-EA78-4B17-A7B8-E59EBDAF95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2878158C-EA78-4B17-A7B8-E59EBDAF95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374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FZHei-B01</vt:lpstr>
      <vt:lpstr>HanWangShinSuMedium</vt:lpstr>
      <vt:lpstr>MingLiU_HKSCS</vt:lpstr>
      <vt:lpstr>Yu Mincho Demibold</vt:lpstr>
      <vt:lpstr>Abadi</vt:lpstr>
      <vt:lpstr>Arial</vt:lpstr>
      <vt:lpstr>Grandview Display</vt:lpstr>
      <vt:lpstr>DashVTI</vt:lpstr>
      <vt:lpstr>從心湧流的感恩</vt:lpstr>
      <vt:lpstr>有經歷，才會感恩 </vt:lpstr>
      <vt:lpstr>神恩典，你看見嗎？ </vt:lpstr>
      <vt:lpstr>PowerPoint Presentation</vt:lpstr>
      <vt:lpstr>神恩典，你看見嗎？ </vt:lpstr>
      <vt:lpstr>神恩典，你看見嗎？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chung leung</dc:creator>
  <cp:lastModifiedBy>chung leung</cp:lastModifiedBy>
  <cp:revision>3</cp:revision>
  <dcterms:created xsi:type="dcterms:W3CDTF">2025-10-11T21:16:33Z</dcterms:created>
  <dcterms:modified xsi:type="dcterms:W3CDTF">2025-10-12T04:16:23Z</dcterms:modified>
</cp:coreProperties>
</file>