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 id="2147483756" r:id="rId7"/>
  </p:sldMasterIdLst>
  <p:notesMasterIdLst>
    <p:notesMasterId r:id="rId59"/>
  </p:notesMasterIdLst>
  <p:handoutMasterIdLst>
    <p:handoutMasterId r:id="rId60"/>
  </p:handoutMasterIdLst>
  <p:sldIdLst>
    <p:sldId id="438" r:id="rId8"/>
    <p:sldId id="1100" r:id="rId9"/>
    <p:sldId id="991" r:id="rId10"/>
    <p:sldId id="1124" r:id="rId11"/>
    <p:sldId id="1082" r:id="rId12"/>
    <p:sldId id="983" r:id="rId13"/>
    <p:sldId id="1104" r:id="rId14"/>
    <p:sldId id="940" r:id="rId15"/>
    <p:sldId id="1020" r:id="rId16"/>
    <p:sldId id="750" r:id="rId17"/>
    <p:sldId id="965" r:id="rId18"/>
    <p:sldId id="966" r:id="rId19"/>
    <p:sldId id="967" r:id="rId20"/>
    <p:sldId id="608" r:id="rId21"/>
    <p:sldId id="1102" r:id="rId22"/>
    <p:sldId id="1103" r:id="rId23"/>
    <p:sldId id="937" r:id="rId24"/>
    <p:sldId id="683" r:id="rId25"/>
    <p:sldId id="1118" r:id="rId26"/>
    <p:sldId id="1126" r:id="rId27"/>
    <p:sldId id="977" r:id="rId28"/>
    <p:sldId id="1107" r:id="rId29"/>
    <p:sldId id="1076" r:id="rId30"/>
    <p:sldId id="951" r:id="rId31"/>
    <p:sldId id="1110" r:id="rId32"/>
    <p:sldId id="1077" r:id="rId33"/>
    <p:sldId id="970" r:id="rId34"/>
    <p:sldId id="920" r:id="rId35"/>
    <p:sldId id="334" r:id="rId36"/>
    <p:sldId id="731" r:id="rId37"/>
    <p:sldId id="1023" r:id="rId38"/>
    <p:sldId id="1024" r:id="rId39"/>
    <p:sldId id="1025" r:id="rId40"/>
    <p:sldId id="1026" r:id="rId41"/>
    <p:sldId id="1121" r:id="rId42"/>
    <p:sldId id="1127" r:id="rId43"/>
    <p:sldId id="1028" r:id="rId44"/>
    <p:sldId id="1080" r:id="rId45"/>
    <p:sldId id="1034" r:id="rId46"/>
    <p:sldId id="1033" r:id="rId47"/>
    <p:sldId id="1031" r:id="rId48"/>
    <p:sldId id="1017" r:id="rId49"/>
    <p:sldId id="909" r:id="rId50"/>
    <p:sldId id="798" r:id="rId51"/>
    <p:sldId id="953" r:id="rId52"/>
    <p:sldId id="1125" r:id="rId53"/>
    <p:sldId id="984" r:id="rId54"/>
    <p:sldId id="1030" r:id="rId55"/>
    <p:sldId id="1029" r:id="rId56"/>
    <p:sldId id="620" r:id="rId57"/>
    <p:sldId id="954" r:id="rId58"/>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7"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96AA"/>
    <a:srgbClr val="E3960B"/>
    <a:srgbClr val="FFBD2E"/>
    <a:srgbClr val="FF8727"/>
    <a:srgbClr val="B5FF6B"/>
    <a:srgbClr val="EFCE92"/>
    <a:srgbClr val="67B0CC"/>
    <a:srgbClr val="FFB83A"/>
    <a:srgbClr val="9424CC"/>
    <a:srgbClr val="BB61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A6FF6A-5084-2DEC-F1F2-F415634E887F}" v="44" dt="2025-10-10T13:30:53.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9" d="100"/>
          <a:sy n="69" d="100"/>
        </p:scale>
        <p:origin x="540" y="68"/>
      </p:cViewPr>
      <p:guideLst>
        <p:guide orient="horz" pos="2047"/>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userId="S::leonieclancy_icloud.com#ext#@dioceseofbrisbane.onmicrosoft.com::30570584-d4c6-4341-b2c5-a94c4717671a" providerId="AD" clId="Web-{5BA6FF6A-5084-2DEC-F1F2-F415634E887F}"/>
    <pc:docChg chg="modSld">
      <pc:chgData name="Leonie" userId="S::leonieclancy_icloud.com#ext#@dioceseofbrisbane.onmicrosoft.com::30570584-d4c6-4341-b2c5-a94c4717671a" providerId="AD" clId="Web-{5BA6FF6A-5084-2DEC-F1F2-F415634E887F}" dt="2025-10-10T13:30:53.223" v="20" actId="14100"/>
      <pc:docMkLst>
        <pc:docMk/>
      </pc:docMkLst>
      <pc:sldChg chg="modSp">
        <pc:chgData name="Leonie" userId="S::leonieclancy_icloud.com#ext#@dioceseofbrisbane.onmicrosoft.com::30570584-d4c6-4341-b2c5-a94c4717671a" providerId="AD" clId="Web-{5BA6FF6A-5084-2DEC-F1F2-F415634E887F}" dt="2025-10-10T13:30:53.223" v="20" actId="14100"/>
        <pc:sldMkLst>
          <pc:docMk/>
          <pc:sldMk cId="1197269082" sldId="1024"/>
        </pc:sldMkLst>
        <pc:spChg chg="mod">
          <ac:chgData name="Leonie" userId="S::leonieclancy_icloud.com#ext#@dioceseofbrisbane.onmicrosoft.com::30570584-d4c6-4341-b2c5-a94c4717671a" providerId="AD" clId="Web-{5BA6FF6A-5084-2DEC-F1F2-F415634E887F}" dt="2025-10-10T13:30:53.223" v="20" actId="14100"/>
          <ac:spMkLst>
            <pc:docMk/>
            <pc:sldMk cId="1197269082" sldId="1024"/>
            <ac:spMk id="5" creationId="{DA501F73-483E-59FF-F874-489B3ECC80CA}"/>
          </ac:spMkLst>
        </pc:spChg>
      </pc:sldChg>
    </pc:docChg>
  </pc:docChgLst>
  <pc:docChgLst>
    <pc:chgData name="Kristine Cairns" userId="5e4ee97b-8760-41db-a6ac-3d744f799ed2" providerId="ADAL" clId="{75138C4A-50E5-49C3-844A-F2B4536A2F31}"/>
    <pc:docChg chg="custSel delSld modSld modMainMaster">
      <pc:chgData name="Kristine Cairns" userId="5e4ee97b-8760-41db-a6ac-3d744f799ed2" providerId="ADAL" clId="{75138C4A-50E5-49C3-844A-F2B4536A2F31}" dt="2025-10-04T01:36:11.235" v="741" actId="1076"/>
      <pc:docMkLst>
        <pc:docMk/>
      </pc:docMkLst>
      <pc:sldChg chg="modSp mod">
        <pc:chgData name="Kristine Cairns" userId="5e4ee97b-8760-41db-a6ac-3d744f799ed2" providerId="ADAL" clId="{75138C4A-50E5-49C3-844A-F2B4536A2F31}" dt="2025-10-04T01:17:39.169" v="569"/>
        <pc:sldMkLst>
          <pc:docMk/>
          <pc:sldMk cId="3567630808" sldId="438"/>
        </pc:sldMkLst>
        <pc:graphicFrameChg chg="mod modGraphic">
          <ac:chgData name="Kristine Cairns" userId="5e4ee97b-8760-41db-a6ac-3d744f799ed2" providerId="ADAL" clId="{75138C4A-50E5-49C3-844A-F2B4536A2F31}" dt="2025-10-04T01:17:39.169" v="569"/>
          <ac:graphicFrameMkLst>
            <pc:docMk/>
            <pc:sldMk cId="3567630808" sldId="438"/>
            <ac:graphicFrameMk id="6" creationId="{8F974943-D4CD-0DA6-1F6B-305790DFEF5F}"/>
          </ac:graphicFrameMkLst>
        </pc:graphicFrameChg>
      </pc:sldChg>
      <pc:sldChg chg="modSp mod">
        <pc:chgData name="Kristine Cairns" userId="5e4ee97b-8760-41db-a6ac-3d744f799ed2" providerId="ADAL" clId="{75138C4A-50E5-49C3-844A-F2B4536A2F31}" dt="2025-10-04T01:34:22.947" v="712" actId="6549"/>
        <pc:sldMkLst>
          <pc:docMk/>
          <pc:sldMk cId="1124251791" sldId="608"/>
        </pc:sldMkLst>
        <pc:spChg chg="mod">
          <ac:chgData name="Kristine Cairns" userId="5e4ee97b-8760-41db-a6ac-3d744f799ed2" providerId="ADAL" clId="{75138C4A-50E5-49C3-844A-F2B4536A2F31}" dt="2025-10-04T01:34:22.947" v="712" actId="6549"/>
          <ac:spMkLst>
            <pc:docMk/>
            <pc:sldMk cId="1124251791" sldId="608"/>
            <ac:spMk id="2" creationId="{00000000-0000-0000-0000-000000000000}"/>
          </ac:spMkLst>
        </pc:spChg>
      </pc:sldChg>
      <pc:sldChg chg="delSp modSp mod">
        <pc:chgData name="Kristine Cairns" userId="5e4ee97b-8760-41db-a6ac-3d744f799ed2" providerId="ADAL" clId="{75138C4A-50E5-49C3-844A-F2B4536A2F31}" dt="2025-10-04T01:04:33.536" v="250" actId="20577"/>
        <pc:sldMkLst>
          <pc:docMk/>
          <pc:sldMk cId="4012354556" sldId="683"/>
        </pc:sldMkLst>
        <pc:spChg chg="mod">
          <ac:chgData name="Kristine Cairns" userId="5e4ee97b-8760-41db-a6ac-3d744f799ed2" providerId="ADAL" clId="{75138C4A-50E5-49C3-844A-F2B4536A2F31}" dt="2025-10-04T01:04:33.536" v="250" actId="20577"/>
          <ac:spMkLst>
            <pc:docMk/>
            <pc:sldMk cId="4012354556" sldId="683"/>
            <ac:spMk id="3" creationId="{F3ABC77F-A785-653E-F132-EC54274C3CC6}"/>
          </ac:spMkLst>
        </pc:spChg>
      </pc:sldChg>
      <pc:sldChg chg="delSp modSp mod">
        <pc:chgData name="Kristine Cairns" userId="5e4ee97b-8760-41db-a6ac-3d744f799ed2" providerId="ADAL" clId="{75138C4A-50E5-49C3-844A-F2B4536A2F31}" dt="2025-10-04T01:05:56.176" v="272" actId="478"/>
        <pc:sldMkLst>
          <pc:docMk/>
          <pc:sldMk cId="1921818705" sldId="731"/>
        </pc:sldMkLst>
      </pc:sldChg>
      <pc:sldChg chg="modSp mod">
        <pc:chgData name="Kristine Cairns" userId="5e4ee97b-8760-41db-a6ac-3d744f799ed2" providerId="ADAL" clId="{75138C4A-50E5-49C3-844A-F2B4536A2F31}" dt="2025-10-04T01:03:26.450" v="218" actId="120"/>
        <pc:sldMkLst>
          <pc:docMk/>
          <pc:sldMk cId="2262113957" sldId="750"/>
        </pc:sldMkLst>
        <pc:spChg chg="mod">
          <ac:chgData name="Kristine Cairns" userId="5e4ee97b-8760-41db-a6ac-3d744f799ed2" providerId="ADAL" clId="{75138C4A-50E5-49C3-844A-F2B4536A2F31}" dt="2025-10-04T01:03:26.450" v="218" actId="120"/>
          <ac:spMkLst>
            <pc:docMk/>
            <pc:sldMk cId="2262113957" sldId="750"/>
            <ac:spMk id="2" creationId="{9B656D89-6AA7-4266-B4E3-FA4060DF645D}"/>
          </ac:spMkLst>
        </pc:spChg>
      </pc:sldChg>
      <pc:sldChg chg="modSp mod">
        <pc:chgData name="Kristine Cairns" userId="5e4ee97b-8760-41db-a6ac-3d744f799ed2" providerId="ADAL" clId="{75138C4A-50E5-49C3-844A-F2B4536A2F31}" dt="2025-10-04T01:07:25.778" v="317" actId="20577"/>
        <pc:sldMkLst>
          <pc:docMk/>
          <pc:sldMk cId="4104309891" sldId="798"/>
        </pc:sldMkLst>
        <pc:spChg chg="mod">
          <ac:chgData name="Kristine Cairns" userId="5e4ee97b-8760-41db-a6ac-3d744f799ed2" providerId="ADAL" clId="{75138C4A-50E5-49C3-844A-F2B4536A2F31}" dt="2025-10-04T01:07:25.778" v="317" actId="20577"/>
          <ac:spMkLst>
            <pc:docMk/>
            <pc:sldMk cId="4104309891" sldId="798"/>
            <ac:spMk id="3" creationId="{00000000-0000-0000-0000-000000000000}"/>
          </ac:spMkLst>
        </pc:spChg>
      </pc:sldChg>
      <pc:sldChg chg="modSp mod">
        <pc:chgData name="Kristine Cairns" userId="5e4ee97b-8760-41db-a6ac-3d744f799ed2" providerId="ADAL" clId="{75138C4A-50E5-49C3-844A-F2B4536A2F31}" dt="2025-10-04T01:07:19.515" v="316" actId="20577"/>
        <pc:sldMkLst>
          <pc:docMk/>
          <pc:sldMk cId="1968631687" sldId="909"/>
        </pc:sldMkLst>
        <pc:spChg chg="mod">
          <ac:chgData name="Kristine Cairns" userId="5e4ee97b-8760-41db-a6ac-3d744f799ed2" providerId="ADAL" clId="{75138C4A-50E5-49C3-844A-F2B4536A2F31}" dt="2025-10-04T01:07:19.515" v="316" actId="20577"/>
          <ac:spMkLst>
            <pc:docMk/>
            <pc:sldMk cId="1968631687" sldId="909"/>
            <ac:spMk id="3" creationId="{00000000-0000-0000-0000-000000000000}"/>
          </ac:spMkLst>
        </pc:spChg>
      </pc:sldChg>
      <pc:sldChg chg="modSp mod">
        <pc:chgData name="Kristine Cairns" userId="5e4ee97b-8760-41db-a6ac-3d744f799ed2" providerId="ADAL" clId="{75138C4A-50E5-49C3-844A-F2B4536A2F31}" dt="2025-10-04T01:05:41.245" v="270" actId="20577"/>
        <pc:sldMkLst>
          <pc:docMk/>
          <pc:sldMk cId="334988284" sldId="920"/>
        </pc:sldMkLst>
        <pc:spChg chg="mod">
          <ac:chgData name="Kristine Cairns" userId="5e4ee97b-8760-41db-a6ac-3d744f799ed2" providerId="ADAL" clId="{75138C4A-50E5-49C3-844A-F2B4536A2F31}" dt="2025-10-04T01:05:41.245" v="270" actId="20577"/>
          <ac:spMkLst>
            <pc:docMk/>
            <pc:sldMk cId="334988284" sldId="920"/>
            <ac:spMk id="3" creationId="{3B431639-ED23-448F-AED9-9F17CE38DE4F}"/>
          </ac:spMkLst>
        </pc:spChg>
      </pc:sldChg>
      <pc:sldChg chg="addSp delSp modSp mod">
        <pc:chgData name="Kristine Cairns" userId="5e4ee97b-8760-41db-a6ac-3d744f799ed2" providerId="ADAL" clId="{75138C4A-50E5-49C3-844A-F2B4536A2F31}" dt="2025-10-04T01:36:11.235" v="741" actId="1076"/>
        <pc:sldMkLst>
          <pc:docMk/>
          <pc:sldMk cId="3913237398" sldId="937"/>
        </pc:sldMkLst>
        <pc:spChg chg="add mod">
          <ac:chgData name="Kristine Cairns" userId="5e4ee97b-8760-41db-a6ac-3d744f799ed2" providerId="ADAL" clId="{75138C4A-50E5-49C3-844A-F2B4536A2F31}" dt="2025-10-04T01:36:11.235" v="741" actId="1076"/>
          <ac:spMkLst>
            <pc:docMk/>
            <pc:sldMk cId="3913237398" sldId="937"/>
            <ac:spMk id="2" creationId="{5897750F-3115-E47A-BA41-47A42982746A}"/>
          </ac:spMkLst>
        </pc:spChg>
        <pc:spChg chg="mod">
          <ac:chgData name="Kristine Cairns" userId="5e4ee97b-8760-41db-a6ac-3d744f799ed2" providerId="ADAL" clId="{75138C4A-50E5-49C3-844A-F2B4536A2F31}" dt="2025-10-04T01:36:05.451" v="739" actId="20577"/>
          <ac:spMkLst>
            <pc:docMk/>
            <pc:sldMk cId="3913237398" sldId="937"/>
            <ac:spMk id="3" creationId="{00000000-0000-0000-0000-000000000000}"/>
          </ac:spMkLst>
        </pc:spChg>
      </pc:sldChg>
      <pc:sldChg chg="modSp mod">
        <pc:chgData name="Kristine Cairns" userId="5e4ee97b-8760-41db-a6ac-3d744f799ed2" providerId="ADAL" clId="{75138C4A-50E5-49C3-844A-F2B4536A2F31}" dt="2025-10-04T01:32:26.896" v="695" actId="20577"/>
        <pc:sldMkLst>
          <pc:docMk/>
          <pc:sldMk cId="1114590139" sldId="940"/>
        </pc:sldMkLst>
        <pc:spChg chg="mod">
          <ac:chgData name="Kristine Cairns" userId="5e4ee97b-8760-41db-a6ac-3d744f799ed2" providerId="ADAL" clId="{75138C4A-50E5-49C3-844A-F2B4536A2F31}" dt="2025-10-04T01:32:26.896" v="695" actId="20577"/>
          <ac:spMkLst>
            <pc:docMk/>
            <pc:sldMk cId="1114590139" sldId="940"/>
            <ac:spMk id="2" creationId="{00000000-0000-0000-0000-000000000000}"/>
          </ac:spMkLst>
        </pc:spChg>
      </pc:sldChg>
      <pc:sldChg chg="delSp modSp mod">
        <pc:chgData name="Kristine Cairns" userId="5e4ee97b-8760-41db-a6ac-3d744f799ed2" providerId="ADAL" clId="{75138C4A-50E5-49C3-844A-F2B4536A2F31}" dt="2025-10-04T01:04:56.604" v="258"/>
        <pc:sldMkLst>
          <pc:docMk/>
          <pc:sldMk cId="1070870656" sldId="951"/>
        </pc:sldMkLst>
      </pc:sldChg>
      <pc:sldChg chg="addSp modSp mod setBg">
        <pc:chgData name="Kristine Cairns" userId="5e4ee97b-8760-41db-a6ac-3d744f799ed2" providerId="ADAL" clId="{75138C4A-50E5-49C3-844A-F2B4536A2F31}" dt="2025-10-04T01:17:08.880" v="565" actId="1076"/>
        <pc:sldMkLst>
          <pc:docMk/>
          <pc:sldMk cId="1445017815" sldId="954"/>
        </pc:sldMkLst>
        <pc:spChg chg="add mod">
          <ac:chgData name="Kristine Cairns" userId="5e4ee97b-8760-41db-a6ac-3d744f799ed2" providerId="ADAL" clId="{75138C4A-50E5-49C3-844A-F2B4536A2F31}" dt="2025-10-04T01:17:08.880" v="565" actId="1076"/>
          <ac:spMkLst>
            <pc:docMk/>
            <pc:sldMk cId="1445017815" sldId="954"/>
            <ac:spMk id="5" creationId="{95BC2E9C-67BD-1E84-D791-EDD31041E593}"/>
          </ac:spMkLst>
        </pc:spChg>
        <pc:spChg chg="mod">
          <ac:chgData name="Kristine Cairns" userId="5e4ee97b-8760-41db-a6ac-3d744f799ed2" providerId="ADAL" clId="{75138C4A-50E5-49C3-844A-F2B4536A2F31}" dt="2025-10-04T01:15:57.393" v="496" actId="1076"/>
          <ac:spMkLst>
            <pc:docMk/>
            <pc:sldMk cId="1445017815" sldId="954"/>
            <ac:spMk id="7" creationId="{FBCFD97D-2C97-37FF-356C-A993317B1DEE}"/>
          </ac:spMkLst>
        </pc:spChg>
        <pc:picChg chg="add mod">
          <ac:chgData name="Kristine Cairns" userId="5e4ee97b-8760-41db-a6ac-3d744f799ed2" providerId="ADAL" clId="{75138C4A-50E5-49C3-844A-F2B4536A2F31}" dt="2025-10-04T01:16:23.153" v="500" actId="27614"/>
          <ac:picMkLst>
            <pc:docMk/>
            <pc:sldMk cId="1445017815" sldId="954"/>
            <ac:picMk id="4" creationId="{2318B348-3F66-4D5A-D9C6-B1CFC254D2F4}"/>
          </ac:picMkLst>
        </pc:picChg>
      </pc:sldChg>
      <pc:sldChg chg="modSp mod">
        <pc:chgData name="Kristine Cairns" userId="5e4ee97b-8760-41db-a6ac-3d744f799ed2" providerId="ADAL" clId="{75138C4A-50E5-49C3-844A-F2B4536A2F31}" dt="2025-10-04T01:04:45.125" v="252" actId="20577"/>
        <pc:sldMkLst>
          <pc:docMk/>
          <pc:sldMk cId="918620891" sldId="977"/>
        </pc:sldMkLst>
        <pc:spChg chg="mod">
          <ac:chgData name="Kristine Cairns" userId="5e4ee97b-8760-41db-a6ac-3d744f799ed2" providerId="ADAL" clId="{75138C4A-50E5-49C3-844A-F2B4536A2F31}" dt="2025-10-04T01:04:45.125" v="252" actId="20577"/>
          <ac:spMkLst>
            <pc:docMk/>
            <pc:sldMk cId="918620891" sldId="977"/>
            <ac:spMk id="3" creationId="{75882D0F-0826-C649-648B-0C1075CFC63B}"/>
          </ac:spMkLst>
        </pc:spChg>
      </pc:sldChg>
      <pc:sldChg chg="modSp mod">
        <pc:chgData name="Kristine Cairns" userId="5e4ee97b-8760-41db-a6ac-3d744f799ed2" providerId="ADAL" clId="{75138C4A-50E5-49C3-844A-F2B4536A2F31}" dt="2025-10-04T01:07:48.496" v="319" actId="20577"/>
        <pc:sldMkLst>
          <pc:docMk/>
          <pc:sldMk cId="1847901130" sldId="984"/>
        </pc:sldMkLst>
        <pc:spChg chg="mod">
          <ac:chgData name="Kristine Cairns" userId="5e4ee97b-8760-41db-a6ac-3d744f799ed2" providerId="ADAL" clId="{75138C4A-50E5-49C3-844A-F2B4536A2F31}" dt="2025-10-04T01:07:48.496" v="319" actId="20577"/>
          <ac:spMkLst>
            <pc:docMk/>
            <pc:sldMk cId="1847901130" sldId="984"/>
            <ac:spMk id="4" creationId="{CCA9633D-43D5-4FB6-7E44-76302AD96596}"/>
          </ac:spMkLst>
        </pc:spChg>
      </pc:sldChg>
      <pc:sldChg chg="addSp delSp modSp mod">
        <pc:chgData name="Kristine Cairns" userId="5e4ee97b-8760-41db-a6ac-3d744f799ed2" providerId="ADAL" clId="{75138C4A-50E5-49C3-844A-F2B4536A2F31}" dt="2025-10-04T01:28:32.767" v="600" actId="1076"/>
        <pc:sldMkLst>
          <pc:docMk/>
          <pc:sldMk cId="1720509123" sldId="991"/>
        </pc:sldMkLst>
        <pc:spChg chg="mod">
          <ac:chgData name="Kristine Cairns" userId="5e4ee97b-8760-41db-a6ac-3d744f799ed2" providerId="ADAL" clId="{75138C4A-50E5-49C3-844A-F2B4536A2F31}" dt="2025-10-04T01:28:19.280" v="598" actId="1076"/>
          <ac:spMkLst>
            <pc:docMk/>
            <pc:sldMk cId="1720509123" sldId="991"/>
            <ac:spMk id="3" creationId="{EED2037D-35E3-05F6-E09B-C219996F7621}"/>
          </ac:spMkLst>
        </pc:spChg>
        <pc:picChg chg="add mod">
          <ac:chgData name="Kristine Cairns" userId="5e4ee97b-8760-41db-a6ac-3d744f799ed2" providerId="ADAL" clId="{75138C4A-50E5-49C3-844A-F2B4536A2F31}" dt="2025-10-04T01:28:32.767" v="600" actId="1076"/>
          <ac:picMkLst>
            <pc:docMk/>
            <pc:sldMk cId="1720509123" sldId="991"/>
            <ac:picMk id="5" creationId="{D4E2998B-DF73-7D02-2D8E-90592E1FC345}"/>
          </ac:picMkLst>
        </pc:picChg>
      </pc:sldChg>
      <pc:sldChg chg="modSp mod">
        <pc:chgData name="Kristine Cairns" userId="5e4ee97b-8760-41db-a6ac-3d744f799ed2" providerId="ADAL" clId="{75138C4A-50E5-49C3-844A-F2B4536A2F31}" dt="2025-10-04T01:33:26.644" v="705" actId="255"/>
        <pc:sldMkLst>
          <pc:docMk/>
          <pc:sldMk cId="3589267713" sldId="1020"/>
        </pc:sldMkLst>
        <pc:spChg chg="mod">
          <ac:chgData name="Kristine Cairns" userId="5e4ee97b-8760-41db-a6ac-3d744f799ed2" providerId="ADAL" clId="{75138C4A-50E5-49C3-844A-F2B4536A2F31}" dt="2025-10-04T01:33:26.644" v="705" actId="255"/>
          <ac:spMkLst>
            <pc:docMk/>
            <pc:sldMk cId="3589267713" sldId="1020"/>
            <ac:spMk id="3" creationId="{00000000-0000-0000-0000-000000000000}"/>
          </ac:spMkLst>
        </pc:spChg>
      </pc:sldChg>
      <pc:sldChg chg="delSp mod">
        <pc:chgData name="Kristine Cairns" userId="5e4ee97b-8760-41db-a6ac-3d744f799ed2" providerId="ADAL" clId="{75138C4A-50E5-49C3-844A-F2B4536A2F31}" dt="2025-10-04T01:06:08.169" v="273" actId="478"/>
        <pc:sldMkLst>
          <pc:docMk/>
          <pc:sldMk cId="1934760328" sldId="1026"/>
        </pc:sldMkLst>
      </pc:sldChg>
      <pc:sldChg chg="modSp mod">
        <pc:chgData name="Kristine Cairns" userId="5e4ee97b-8760-41db-a6ac-3d744f799ed2" providerId="ADAL" clId="{75138C4A-50E5-49C3-844A-F2B4536A2F31}" dt="2025-10-04T01:10:26.410" v="478" actId="20577"/>
        <pc:sldMkLst>
          <pc:docMk/>
          <pc:sldMk cId="2536990913" sldId="1029"/>
        </pc:sldMkLst>
        <pc:spChg chg="mod">
          <ac:chgData name="Kristine Cairns" userId="5e4ee97b-8760-41db-a6ac-3d744f799ed2" providerId="ADAL" clId="{75138C4A-50E5-49C3-844A-F2B4536A2F31}" dt="2025-10-04T01:08:16.717" v="334" actId="20577"/>
          <ac:spMkLst>
            <pc:docMk/>
            <pc:sldMk cId="2536990913" sldId="1029"/>
            <ac:spMk id="8" creationId="{7912087A-1A4D-9918-1F75-57904D76CC8F}"/>
          </ac:spMkLst>
        </pc:spChg>
        <pc:graphicFrameChg chg="modGraphic">
          <ac:chgData name="Kristine Cairns" userId="5e4ee97b-8760-41db-a6ac-3d744f799ed2" providerId="ADAL" clId="{75138C4A-50E5-49C3-844A-F2B4536A2F31}" dt="2025-10-04T01:10:26.410" v="478" actId="20577"/>
          <ac:graphicFrameMkLst>
            <pc:docMk/>
            <pc:sldMk cId="2536990913" sldId="1029"/>
            <ac:graphicFrameMk id="6" creationId="{E33CEBC9-0855-16A6-E866-16FCC8C7F62C}"/>
          </ac:graphicFrameMkLst>
        </pc:graphicFrameChg>
      </pc:sldChg>
      <pc:sldChg chg="modSp mod">
        <pc:chgData name="Kristine Cairns" userId="5e4ee97b-8760-41db-a6ac-3d744f799ed2" providerId="ADAL" clId="{75138C4A-50E5-49C3-844A-F2B4536A2F31}" dt="2025-10-04T01:06:51.058" v="307" actId="20577"/>
        <pc:sldMkLst>
          <pc:docMk/>
          <pc:sldMk cId="2505000180" sldId="1031"/>
        </pc:sldMkLst>
        <pc:spChg chg="mod">
          <ac:chgData name="Kristine Cairns" userId="5e4ee97b-8760-41db-a6ac-3d744f799ed2" providerId="ADAL" clId="{75138C4A-50E5-49C3-844A-F2B4536A2F31}" dt="2025-10-04T01:06:51.058" v="307" actId="20577"/>
          <ac:spMkLst>
            <pc:docMk/>
            <pc:sldMk cId="2505000180" sldId="1031"/>
            <ac:spMk id="5" creationId="{FF80D2C2-7AC7-1968-9E07-003A424509B4}"/>
          </ac:spMkLst>
        </pc:spChg>
      </pc:sldChg>
      <pc:sldChg chg="delSp modSp mod">
        <pc:chgData name="Kristine Cairns" userId="5e4ee97b-8760-41db-a6ac-3d744f799ed2" providerId="ADAL" clId="{75138C4A-50E5-49C3-844A-F2B4536A2F31}" dt="2025-10-04T01:06:44.099" v="306" actId="20577"/>
        <pc:sldMkLst>
          <pc:docMk/>
          <pc:sldMk cId="3615656469" sldId="1033"/>
        </pc:sldMkLst>
        <pc:spChg chg="mod">
          <ac:chgData name="Kristine Cairns" userId="5e4ee97b-8760-41db-a6ac-3d744f799ed2" providerId="ADAL" clId="{75138C4A-50E5-49C3-844A-F2B4536A2F31}" dt="2025-10-04T01:06:44.099" v="306" actId="20577"/>
          <ac:spMkLst>
            <pc:docMk/>
            <pc:sldMk cId="3615656469" sldId="1033"/>
            <ac:spMk id="3" creationId="{00000000-0000-0000-0000-000000000000}"/>
          </ac:spMkLst>
        </pc:spChg>
      </pc:sldChg>
      <pc:sldChg chg="delSp modSp mod">
        <pc:chgData name="Kristine Cairns" userId="5e4ee97b-8760-41db-a6ac-3d744f799ed2" providerId="ADAL" clId="{75138C4A-50E5-49C3-844A-F2B4536A2F31}" dt="2025-10-04T01:29:15.032" v="621" actId="122"/>
        <pc:sldMkLst>
          <pc:docMk/>
          <pc:sldMk cId="2375204597" sldId="1082"/>
        </pc:sldMkLst>
        <pc:spChg chg="mod">
          <ac:chgData name="Kristine Cairns" userId="5e4ee97b-8760-41db-a6ac-3d744f799ed2" providerId="ADAL" clId="{75138C4A-50E5-49C3-844A-F2B4536A2F31}" dt="2025-10-04T01:29:15.032" v="621" actId="122"/>
          <ac:spMkLst>
            <pc:docMk/>
            <pc:sldMk cId="2375204597" sldId="1082"/>
            <ac:spMk id="3" creationId="{CBC8BBD3-BD91-373C-942F-D704DA4BC69B}"/>
          </ac:spMkLst>
        </pc:spChg>
      </pc:sldChg>
      <pc:sldChg chg="modSp mod">
        <pc:chgData name="Kristine Cairns" userId="5e4ee97b-8760-41db-a6ac-3d744f799ed2" providerId="ADAL" clId="{75138C4A-50E5-49C3-844A-F2B4536A2F31}" dt="2025-10-04T01:30:57.103" v="648" actId="1076"/>
        <pc:sldMkLst>
          <pc:docMk/>
          <pc:sldMk cId="3071571411" sldId="1104"/>
        </pc:sldMkLst>
        <pc:spChg chg="mod">
          <ac:chgData name="Kristine Cairns" userId="5e4ee97b-8760-41db-a6ac-3d744f799ed2" providerId="ADAL" clId="{75138C4A-50E5-49C3-844A-F2B4536A2F31}" dt="2025-10-04T01:30:57.103" v="648" actId="1076"/>
          <ac:spMkLst>
            <pc:docMk/>
            <pc:sldMk cId="3071571411" sldId="1104"/>
            <ac:spMk id="3" creationId="{D80201B3-3164-F4D6-F213-E83A9E9DE784}"/>
          </ac:spMkLst>
        </pc:spChg>
        <pc:spChg chg="mod">
          <ac:chgData name="Kristine Cairns" userId="5e4ee97b-8760-41db-a6ac-3d744f799ed2" providerId="ADAL" clId="{75138C4A-50E5-49C3-844A-F2B4536A2F31}" dt="2025-10-04T01:30:50.182" v="646" actId="1035"/>
          <ac:spMkLst>
            <pc:docMk/>
            <pc:sldMk cId="3071571411" sldId="1104"/>
            <ac:spMk id="4" creationId="{0D761AB3-897A-0C30-B2ED-DE2DCE88EC4D}"/>
          </ac:spMkLst>
        </pc:spChg>
      </pc:sldChg>
      <pc:sldChg chg="delSp modSp mod">
        <pc:chgData name="Kristine Cairns" userId="5e4ee97b-8760-41db-a6ac-3d744f799ed2" providerId="ADAL" clId="{75138C4A-50E5-49C3-844A-F2B4536A2F31}" dt="2025-10-04T01:04:51.080" v="255"/>
        <pc:sldMkLst>
          <pc:docMk/>
          <pc:sldMk cId="1351309158" sldId="1107"/>
        </pc:sldMkLst>
      </pc:sldChg>
      <pc:sldChg chg="delSp modSp mod">
        <pc:chgData name="Kristine Cairns" userId="5e4ee97b-8760-41db-a6ac-3d744f799ed2" providerId="ADAL" clId="{75138C4A-50E5-49C3-844A-F2B4536A2F31}" dt="2025-10-04T01:05:00.720" v="261"/>
        <pc:sldMkLst>
          <pc:docMk/>
          <pc:sldMk cId="3631487211" sldId="1110"/>
        </pc:sldMkLst>
      </pc:sldChg>
      <pc:sldChg chg="delSp mod">
        <pc:chgData name="Kristine Cairns" userId="5e4ee97b-8760-41db-a6ac-3d744f799ed2" providerId="ADAL" clId="{75138C4A-50E5-49C3-844A-F2B4536A2F31}" dt="2025-10-04T01:04:37.843" v="251" actId="478"/>
        <pc:sldMkLst>
          <pc:docMk/>
          <pc:sldMk cId="4051757179" sldId="1118"/>
        </pc:sldMkLst>
      </pc:sldChg>
      <pc:sldChg chg="modSp mod">
        <pc:chgData name="Kristine Cairns" userId="5e4ee97b-8760-41db-a6ac-3d744f799ed2" providerId="ADAL" clId="{75138C4A-50E5-49C3-844A-F2B4536A2F31}" dt="2025-10-04T01:06:30.504" v="304" actId="20577"/>
        <pc:sldMkLst>
          <pc:docMk/>
          <pc:sldMk cId="4166525744" sldId="1121"/>
        </pc:sldMkLst>
        <pc:spChg chg="mod">
          <ac:chgData name="Kristine Cairns" userId="5e4ee97b-8760-41db-a6ac-3d744f799ed2" providerId="ADAL" clId="{75138C4A-50E5-49C3-844A-F2B4536A2F31}" dt="2025-10-04T01:06:30.504" v="304" actId="20577"/>
          <ac:spMkLst>
            <pc:docMk/>
            <pc:sldMk cId="4166525744" sldId="1121"/>
            <ac:spMk id="4" creationId="{7695F956-3403-6245-D6E4-22E6E4B652E3}"/>
          </ac:spMkLst>
        </pc:spChg>
        <pc:spChg chg="mod">
          <ac:chgData name="Kristine Cairns" userId="5e4ee97b-8760-41db-a6ac-3d744f799ed2" providerId="ADAL" clId="{75138C4A-50E5-49C3-844A-F2B4536A2F31}" dt="2025-10-04T01:06:24.654" v="303" actId="20577"/>
          <ac:spMkLst>
            <pc:docMk/>
            <pc:sldMk cId="4166525744" sldId="1121"/>
            <ac:spMk id="5" creationId="{BA847410-C1E5-4F45-9C09-66F777F7D72D}"/>
          </ac:spMkLst>
        </pc:spChg>
      </pc:sldChg>
      <pc:sldChg chg="addSp delSp modSp mod">
        <pc:chgData name="Kristine Cairns" userId="5e4ee97b-8760-41db-a6ac-3d744f799ed2" providerId="ADAL" clId="{75138C4A-50E5-49C3-844A-F2B4536A2F31}" dt="2025-10-04T01:28:43.736" v="602" actId="1076"/>
        <pc:sldMkLst>
          <pc:docMk/>
          <pc:sldMk cId="380640249" sldId="1124"/>
        </pc:sldMkLst>
        <pc:spChg chg="add mod">
          <ac:chgData name="Kristine Cairns" userId="5e4ee97b-8760-41db-a6ac-3d744f799ed2" providerId="ADAL" clId="{75138C4A-50E5-49C3-844A-F2B4536A2F31}" dt="2025-10-04T01:28:43.736" v="602" actId="1076"/>
          <ac:spMkLst>
            <pc:docMk/>
            <pc:sldMk cId="380640249" sldId="1124"/>
            <ac:spMk id="5" creationId="{89ECB806-C6EB-8F5D-8375-830829E615E8}"/>
          </ac:spMkLst>
        </pc:spChg>
      </pc:sldChg>
      <pc:sldMasterChg chg="setBg modSldLayout">
        <pc:chgData name="Kristine Cairns" userId="5e4ee97b-8760-41db-a6ac-3d744f799ed2" providerId="ADAL" clId="{75138C4A-50E5-49C3-844A-F2B4536A2F31}" dt="2025-10-04T01:15:51.050" v="495"/>
        <pc:sldMasterMkLst>
          <pc:docMk/>
          <pc:sldMasterMk cId="2573750265" sldId="2147483648"/>
        </pc:sldMasterMkLst>
        <pc:sldLayoutChg chg="setBg">
          <pc:chgData name="Kristine Cairns" userId="5e4ee97b-8760-41db-a6ac-3d744f799ed2" providerId="ADAL" clId="{75138C4A-50E5-49C3-844A-F2B4536A2F31}" dt="2025-10-04T01:15:51.050" v="495"/>
          <pc:sldLayoutMkLst>
            <pc:docMk/>
            <pc:sldMasterMk cId="2573750265" sldId="2147483648"/>
            <pc:sldLayoutMk cId="4050639799" sldId="2147483649"/>
          </pc:sldLayoutMkLst>
        </pc:sldLayoutChg>
        <pc:sldLayoutChg chg="setBg">
          <pc:chgData name="Kristine Cairns" userId="5e4ee97b-8760-41db-a6ac-3d744f799ed2" providerId="ADAL" clId="{75138C4A-50E5-49C3-844A-F2B4536A2F31}" dt="2025-10-04T01:15:51.050" v="495"/>
          <pc:sldLayoutMkLst>
            <pc:docMk/>
            <pc:sldMasterMk cId="2573750265" sldId="2147483648"/>
            <pc:sldLayoutMk cId="1452291744" sldId="2147483650"/>
          </pc:sldLayoutMkLst>
        </pc:sldLayoutChg>
        <pc:sldLayoutChg chg="setBg">
          <pc:chgData name="Kristine Cairns" userId="5e4ee97b-8760-41db-a6ac-3d744f799ed2" providerId="ADAL" clId="{75138C4A-50E5-49C3-844A-F2B4536A2F31}" dt="2025-10-04T01:15:51.050" v="495"/>
          <pc:sldLayoutMkLst>
            <pc:docMk/>
            <pc:sldMasterMk cId="2573750265" sldId="2147483648"/>
            <pc:sldLayoutMk cId="3288425591" sldId="2147483651"/>
          </pc:sldLayoutMkLst>
        </pc:sldLayoutChg>
        <pc:sldLayoutChg chg="setBg">
          <pc:chgData name="Kristine Cairns" userId="5e4ee97b-8760-41db-a6ac-3d744f799ed2" providerId="ADAL" clId="{75138C4A-50E5-49C3-844A-F2B4536A2F31}" dt="2025-10-04T01:15:51.050" v="495"/>
          <pc:sldLayoutMkLst>
            <pc:docMk/>
            <pc:sldMasterMk cId="2573750265" sldId="2147483648"/>
            <pc:sldLayoutMk cId="2743082523" sldId="2147483652"/>
          </pc:sldLayoutMkLst>
        </pc:sldLayoutChg>
        <pc:sldLayoutChg chg="setBg">
          <pc:chgData name="Kristine Cairns" userId="5e4ee97b-8760-41db-a6ac-3d744f799ed2" providerId="ADAL" clId="{75138C4A-50E5-49C3-844A-F2B4536A2F31}" dt="2025-10-04T01:15:51.050" v="495"/>
          <pc:sldLayoutMkLst>
            <pc:docMk/>
            <pc:sldMasterMk cId="2573750265" sldId="2147483648"/>
            <pc:sldLayoutMk cId="2402617604" sldId="2147483653"/>
          </pc:sldLayoutMkLst>
        </pc:sldLayoutChg>
        <pc:sldLayoutChg chg="setBg">
          <pc:chgData name="Kristine Cairns" userId="5e4ee97b-8760-41db-a6ac-3d744f799ed2" providerId="ADAL" clId="{75138C4A-50E5-49C3-844A-F2B4536A2F31}" dt="2025-10-04T01:15:51.050" v="495"/>
          <pc:sldLayoutMkLst>
            <pc:docMk/>
            <pc:sldMasterMk cId="2573750265" sldId="2147483648"/>
            <pc:sldLayoutMk cId="1771964696" sldId="2147483654"/>
          </pc:sldLayoutMkLst>
        </pc:sldLayoutChg>
        <pc:sldLayoutChg chg="setBg">
          <pc:chgData name="Kristine Cairns" userId="5e4ee97b-8760-41db-a6ac-3d744f799ed2" providerId="ADAL" clId="{75138C4A-50E5-49C3-844A-F2B4536A2F31}" dt="2025-10-04T01:15:51.050" v="495"/>
          <pc:sldLayoutMkLst>
            <pc:docMk/>
            <pc:sldMasterMk cId="2573750265" sldId="2147483648"/>
            <pc:sldLayoutMk cId="3604906016" sldId="2147483655"/>
          </pc:sldLayoutMkLst>
        </pc:sldLayoutChg>
        <pc:sldLayoutChg chg="setBg">
          <pc:chgData name="Kristine Cairns" userId="5e4ee97b-8760-41db-a6ac-3d744f799ed2" providerId="ADAL" clId="{75138C4A-50E5-49C3-844A-F2B4536A2F31}" dt="2025-10-04T01:15:51.050" v="495"/>
          <pc:sldLayoutMkLst>
            <pc:docMk/>
            <pc:sldMasterMk cId="2573750265" sldId="2147483648"/>
            <pc:sldLayoutMk cId="1510321315" sldId="2147483656"/>
          </pc:sldLayoutMkLst>
        </pc:sldLayoutChg>
        <pc:sldLayoutChg chg="setBg">
          <pc:chgData name="Kristine Cairns" userId="5e4ee97b-8760-41db-a6ac-3d744f799ed2" providerId="ADAL" clId="{75138C4A-50E5-49C3-844A-F2B4536A2F31}" dt="2025-10-04T01:15:51.050" v="495"/>
          <pc:sldLayoutMkLst>
            <pc:docMk/>
            <pc:sldMasterMk cId="2573750265" sldId="2147483648"/>
            <pc:sldLayoutMk cId="511668029" sldId="2147483657"/>
          </pc:sldLayoutMkLst>
        </pc:sldLayoutChg>
        <pc:sldLayoutChg chg="setBg">
          <pc:chgData name="Kristine Cairns" userId="5e4ee97b-8760-41db-a6ac-3d744f799ed2" providerId="ADAL" clId="{75138C4A-50E5-49C3-844A-F2B4536A2F31}" dt="2025-10-04T01:15:51.050" v="495"/>
          <pc:sldLayoutMkLst>
            <pc:docMk/>
            <pc:sldMasterMk cId="2573750265" sldId="2147483648"/>
            <pc:sldLayoutMk cId="1108897823" sldId="2147483658"/>
          </pc:sldLayoutMkLst>
        </pc:sldLayoutChg>
        <pc:sldLayoutChg chg="setBg">
          <pc:chgData name="Kristine Cairns" userId="5e4ee97b-8760-41db-a6ac-3d744f799ed2" providerId="ADAL" clId="{75138C4A-50E5-49C3-844A-F2B4536A2F31}" dt="2025-10-04T01:15:51.050" v="495"/>
          <pc:sldLayoutMkLst>
            <pc:docMk/>
            <pc:sldMasterMk cId="2573750265" sldId="2147483648"/>
            <pc:sldLayoutMk cId="1576415906" sldId="2147483659"/>
          </pc:sldLayoutMkLst>
        </pc:sldLayoutChg>
      </pc:sldMasterChg>
      <pc:sldMasterChg chg="setBg modSldLayout">
        <pc:chgData name="Kristine Cairns" userId="5e4ee97b-8760-41db-a6ac-3d744f799ed2" providerId="ADAL" clId="{75138C4A-50E5-49C3-844A-F2B4536A2F31}" dt="2025-10-04T01:15:51.050" v="495"/>
        <pc:sldMasterMkLst>
          <pc:docMk/>
          <pc:sldMasterMk cId="3577035533" sldId="2147483672"/>
        </pc:sldMasterMkLst>
        <pc:sldLayoutChg chg="setBg">
          <pc:chgData name="Kristine Cairns" userId="5e4ee97b-8760-41db-a6ac-3d744f799ed2" providerId="ADAL" clId="{75138C4A-50E5-49C3-844A-F2B4536A2F31}" dt="2025-10-04T01:15:51.050" v="495"/>
          <pc:sldLayoutMkLst>
            <pc:docMk/>
            <pc:sldMasterMk cId="3577035533" sldId="2147483672"/>
            <pc:sldLayoutMk cId="71109435" sldId="2147483673"/>
          </pc:sldLayoutMkLst>
        </pc:sldLayoutChg>
        <pc:sldLayoutChg chg="setBg">
          <pc:chgData name="Kristine Cairns" userId="5e4ee97b-8760-41db-a6ac-3d744f799ed2" providerId="ADAL" clId="{75138C4A-50E5-49C3-844A-F2B4536A2F31}" dt="2025-10-04T01:15:51.050" v="495"/>
          <pc:sldLayoutMkLst>
            <pc:docMk/>
            <pc:sldMasterMk cId="3577035533" sldId="2147483672"/>
            <pc:sldLayoutMk cId="1477621663" sldId="2147483674"/>
          </pc:sldLayoutMkLst>
        </pc:sldLayoutChg>
        <pc:sldLayoutChg chg="setBg">
          <pc:chgData name="Kristine Cairns" userId="5e4ee97b-8760-41db-a6ac-3d744f799ed2" providerId="ADAL" clId="{75138C4A-50E5-49C3-844A-F2B4536A2F31}" dt="2025-10-04T01:15:51.050" v="495"/>
          <pc:sldLayoutMkLst>
            <pc:docMk/>
            <pc:sldMasterMk cId="3577035533" sldId="2147483672"/>
            <pc:sldLayoutMk cId="2977712641" sldId="2147483675"/>
          </pc:sldLayoutMkLst>
        </pc:sldLayoutChg>
        <pc:sldLayoutChg chg="setBg">
          <pc:chgData name="Kristine Cairns" userId="5e4ee97b-8760-41db-a6ac-3d744f799ed2" providerId="ADAL" clId="{75138C4A-50E5-49C3-844A-F2B4536A2F31}" dt="2025-10-04T01:15:51.050" v="495"/>
          <pc:sldLayoutMkLst>
            <pc:docMk/>
            <pc:sldMasterMk cId="3577035533" sldId="2147483672"/>
            <pc:sldLayoutMk cId="2010740986" sldId="2147483676"/>
          </pc:sldLayoutMkLst>
        </pc:sldLayoutChg>
        <pc:sldLayoutChg chg="setBg">
          <pc:chgData name="Kristine Cairns" userId="5e4ee97b-8760-41db-a6ac-3d744f799ed2" providerId="ADAL" clId="{75138C4A-50E5-49C3-844A-F2B4536A2F31}" dt="2025-10-04T01:15:51.050" v="495"/>
          <pc:sldLayoutMkLst>
            <pc:docMk/>
            <pc:sldMasterMk cId="3577035533" sldId="2147483672"/>
            <pc:sldLayoutMk cId="96636264" sldId="2147483677"/>
          </pc:sldLayoutMkLst>
        </pc:sldLayoutChg>
        <pc:sldLayoutChg chg="setBg">
          <pc:chgData name="Kristine Cairns" userId="5e4ee97b-8760-41db-a6ac-3d744f799ed2" providerId="ADAL" clId="{75138C4A-50E5-49C3-844A-F2B4536A2F31}" dt="2025-10-04T01:15:51.050" v="495"/>
          <pc:sldLayoutMkLst>
            <pc:docMk/>
            <pc:sldMasterMk cId="3577035533" sldId="2147483672"/>
            <pc:sldLayoutMk cId="1190578443" sldId="2147483678"/>
          </pc:sldLayoutMkLst>
        </pc:sldLayoutChg>
        <pc:sldLayoutChg chg="setBg">
          <pc:chgData name="Kristine Cairns" userId="5e4ee97b-8760-41db-a6ac-3d744f799ed2" providerId="ADAL" clId="{75138C4A-50E5-49C3-844A-F2B4536A2F31}" dt="2025-10-04T01:15:51.050" v="495"/>
          <pc:sldLayoutMkLst>
            <pc:docMk/>
            <pc:sldMasterMk cId="3577035533" sldId="2147483672"/>
            <pc:sldLayoutMk cId="3916034740" sldId="2147483679"/>
          </pc:sldLayoutMkLst>
        </pc:sldLayoutChg>
        <pc:sldLayoutChg chg="setBg">
          <pc:chgData name="Kristine Cairns" userId="5e4ee97b-8760-41db-a6ac-3d744f799ed2" providerId="ADAL" clId="{75138C4A-50E5-49C3-844A-F2B4536A2F31}" dt="2025-10-04T01:15:51.050" v="495"/>
          <pc:sldLayoutMkLst>
            <pc:docMk/>
            <pc:sldMasterMk cId="3577035533" sldId="2147483672"/>
            <pc:sldLayoutMk cId="2316064908" sldId="2147483680"/>
          </pc:sldLayoutMkLst>
        </pc:sldLayoutChg>
        <pc:sldLayoutChg chg="setBg">
          <pc:chgData name="Kristine Cairns" userId="5e4ee97b-8760-41db-a6ac-3d744f799ed2" providerId="ADAL" clId="{75138C4A-50E5-49C3-844A-F2B4536A2F31}" dt="2025-10-04T01:15:51.050" v="495"/>
          <pc:sldLayoutMkLst>
            <pc:docMk/>
            <pc:sldMasterMk cId="3577035533" sldId="2147483672"/>
            <pc:sldLayoutMk cId="1338880496" sldId="2147483681"/>
          </pc:sldLayoutMkLst>
        </pc:sldLayoutChg>
        <pc:sldLayoutChg chg="setBg">
          <pc:chgData name="Kristine Cairns" userId="5e4ee97b-8760-41db-a6ac-3d744f799ed2" providerId="ADAL" clId="{75138C4A-50E5-49C3-844A-F2B4536A2F31}" dt="2025-10-04T01:15:51.050" v="495"/>
          <pc:sldLayoutMkLst>
            <pc:docMk/>
            <pc:sldMasterMk cId="3577035533" sldId="2147483672"/>
            <pc:sldLayoutMk cId="2725953202" sldId="2147483682"/>
          </pc:sldLayoutMkLst>
        </pc:sldLayoutChg>
        <pc:sldLayoutChg chg="setBg">
          <pc:chgData name="Kristine Cairns" userId="5e4ee97b-8760-41db-a6ac-3d744f799ed2" providerId="ADAL" clId="{75138C4A-50E5-49C3-844A-F2B4536A2F31}" dt="2025-10-04T01:15:51.050" v="495"/>
          <pc:sldLayoutMkLst>
            <pc:docMk/>
            <pc:sldMasterMk cId="3577035533" sldId="2147483672"/>
            <pc:sldLayoutMk cId="498687431" sldId="2147483683"/>
          </pc:sldLayoutMkLst>
        </pc:sldLayoutChg>
      </pc:sldMasterChg>
      <pc:sldMasterChg chg="setBg modSldLayout">
        <pc:chgData name="Kristine Cairns" userId="5e4ee97b-8760-41db-a6ac-3d744f799ed2" providerId="ADAL" clId="{75138C4A-50E5-49C3-844A-F2B4536A2F31}" dt="2025-10-04T01:15:51.050" v="495"/>
        <pc:sldMasterMkLst>
          <pc:docMk/>
          <pc:sldMasterMk cId="537097639" sldId="2147483696"/>
        </pc:sldMasterMkLst>
        <pc:sldLayoutChg chg="setBg">
          <pc:chgData name="Kristine Cairns" userId="5e4ee97b-8760-41db-a6ac-3d744f799ed2" providerId="ADAL" clId="{75138C4A-50E5-49C3-844A-F2B4536A2F31}" dt="2025-10-04T01:15:51.050" v="495"/>
          <pc:sldLayoutMkLst>
            <pc:docMk/>
            <pc:sldMasterMk cId="537097639" sldId="2147483696"/>
            <pc:sldLayoutMk cId="291053287" sldId="2147483697"/>
          </pc:sldLayoutMkLst>
        </pc:sldLayoutChg>
        <pc:sldLayoutChg chg="setBg">
          <pc:chgData name="Kristine Cairns" userId="5e4ee97b-8760-41db-a6ac-3d744f799ed2" providerId="ADAL" clId="{75138C4A-50E5-49C3-844A-F2B4536A2F31}" dt="2025-10-04T01:15:51.050" v="495"/>
          <pc:sldLayoutMkLst>
            <pc:docMk/>
            <pc:sldMasterMk cId="537097639" sldId="2147483696"/>
            <pc:sldLayoutMk cId="2084653833" sldId="2147483698"/>
          </pc:sldLayoutMkLst>
        </pc:sldLayoutChg>
        <pc:sldLayoutChg chg="setBg">
          <pc:chgData name="Kristine Cairns" userId="5e4ee97b-8760-41db-a6ac-3d744f799ed2" providerId="ADAL" clId="{75138C4A-50E5-49C3-844A-F2B4536A2F31}" dt="2025-10-04T01:15:51.050" v="495"/>
          <pc:sldLayoutMkLst>
            <pc:docMk/>
            <pc:sldMasterMk cId="537097639" sldId="2147483696"/>
            <pc:sldLayoutMk cId="498894255" sldId="2147483699"/>
          </pc:sldLayoutMkLst>
        </pc:sldLayoutChg>
        <pc:sldLayoutChg chg="setBg">
          <pc:chgData name="Kristine Cairns" userId="5e4ee97b-8760-41db-a6ac-3d744f799ed2" providerId="ADAL" clId="{75138C4A-50E5-49C3-844A-F2B4536A2F31}" dt="2025-10-04T01:15:51.050" v="495"/>
          <pc:sldLayoutMkLst>
            <pc:docMk/>
            <pc:sldMasterMk cId="537097639" sldId="2147483696"/>
            <pc:sldLayoutMk cId="4091773646" sldId="2147483700"/>
          </pc:sldLayoutMkLst>
        </pc:sldLayoutChg>
        <pc:sldLayoutChg chg="setBg">
          <pc:chgData name="Kristine Cairns" userId="5e4ee97b-8760-41db-a6ac-3d744f799ed2" providerId="ADAL" clId="{75138C4A-50E5-49C3-844A-F2B4536A2F31}" dt="2025-10-04T01:15:51.050" v="495"/>
          <pc:sldLayoutMkLst>
            <pc:docMk/>
            <pc:sldMasterMk cId="537097639" sldId="2147483696"/>
            <pc:sldLayoutMk cId="2964000512" sldId="2147483701"/>
          </pc:sldLayoutMkLst>
        </pc:sldLayoutChg>
        <pc:sldLayoutChg chg="setBg">
          <pc:chgData name="Kristine Cairns" userId="5e4ee97b-8760-41db-a6ac-3d744f799ed2" providerId="ADAL" clId="{75138C4A-50E5-49C3-844A-F2B4536A2F31}" dt="2025-10-04T01:15:51.050" v="495"/>
          <pc:sldLayoutMkLst>
            <pc:docMk/>
            <pc:sldMasterMk cId="537097639" sldId="2147483696"/>
            <pc:sldLayoutMk cId="2279485610" sldId="2147483702"/>
          </pc:sldLayoutMkLst>
        </pc:sldLayoutChg>
        <pc:sldLayoutChg chg="setBg">
          <pc:chgData name="Kristine Cairns" userId="5e4ee97b-8760-41db-a6ac-3d744f799ed2" providerId="ADAL" clId="{75138C4A-50E5-49C3-844A-F2B4536A2F31}" dt="2025-10-04T01:15:51.050" v="495"/>
          <pc:sldLayoutMkLst>
            <pc:docMk/>
            <pc:sldMasterMk cId="537097639" sldId="2147483696"/>
            <pc:sldLayoutMk cId="4188132246" sldId="2147483703"/>
          </pc:sldLayoutMkLst>
        </pc:sldLayoutChg>
        <pc:sldLayoutChg chg="setBg">
          <pc:chgData name="Kristine Cairns" userId="5e4ee97b-8760-41db-a6ac-3d744f799ed2" providerId="ADAL" clId="{75138C4A-50E5-49C3-844A-F2B4536A2F31}" dt="2025-10-04T01:15:51.050" v="495"/>
          <pc:sldLayoutMkLst>
            <pc:docMk/>
            <pc:sldMasterMk cId="537097639" sldId="2147483696"/>
            <pc:sldLayoutMk cId="2196345208" sldId="2147483704"/>
          </pc:sldLayoutMkLst>
        </pc:sldLayoutChg>
        <pc:sldLayoutChg chg="setBg">
          <pc:chgData name="Kristine Cairns" userId="5e4ee97b-8760-41db-a6ac-3d744f799ed2" providerId="ADAL" clId="{75138C4A-50E5-49C3-844A-F2B4536A2F31}" dt="2025-10-04T01:15:51.050" v="495"/>
          <pc:sldLayoutMkLst>
            <pc:docMk/>
            <pc:sldMasterMk cId="537097639" sldId="2147483696"/>
            <pc:sldLayoutMk cId="1866448320" sldId="2147483705"/>
          </pc:sldLayoutMkLst>
        </pc:sldLayoutChg>
        <pc:sldLayoutChg chg="setBg">
          <pc:chgData name="Kristine Cairns" userId="5e4ee97b-8760-41db-a6ac-3d744f799ed2" providerId="ADAL" clId="{75138C4A-50E5-49C3-844A-F2B4536A2F31}" dt="2025-10-04T01:15:51.050" v="495"/>
          <pc:sldLayoutMkLst>
            <pc:docMk/>
            <pc:sldMasterMk cId="537097639" sldId="2147483696"/>
            <pc:sldLayoutMk cId="1074503436" sldId="2147483706"/>
          </pc:sldLayoutMkLst>
        </pc:sldLayoutChg>
        <pc:sldLayoutChg chg="setBg">
          <pc:chgData name="Kristine Cairns" userId="5e4ee97b-8760-41db-a6ac-3d744f799ed2" providerId="ADAL" clId="{75138C4A-50E5-49C3-844A-F2B4536A2F31}" dt="2025-10-04T01:15:51.050" v="495"/>
          <pc:sldLayoutMkLst>
            <pc:docMk/>
            <pc:sldMasterMk cId="537097639" sldId="2147483696"/>
            <pc:sldLayoutMk cId="995033870" sldId="2147483707"/>
          </pc:sldLayoutMkLst>
        </pc:sldLayoutChg>
      </pc:sldMasterChg>
      <pc:sldMasterChg chg="setBg modSldLayout">
        <pc:chgData name="Kristine Cairns" userId="5e4ee97b-8760-41db-a6ac-3d744f799ed2" providerId="ADAL" clId="{75138C4A-50E5-49C3-844A-F2B4536A2F31}" dt="2025-10-04T01:15:51.050" v="495"/>
        <pc:sldMasterMkLst>
          <pc:docMk/>
          <pc:sldMasterMk cId="3577035533" sldId="2147483756"/>
        </pc:sldMasterMkLst>
        <pc:sldLayoutChg chg="setBg">
          <pc:chgData name="Kristine Cairns" userId="5e4ee97b-8760-41db-a6ac-3d744f799ed2" providerId="ADAL" clId="{75138C4A-50E5-49C3-844A-F2B4536A2F31}" dt="2025-10-04T01:15:51.050" v="495"/>
          <pc:sldLayoutMkLst>
            <pc:docMk/>
            <pc:sldMasterMk cId="3577035533" sldId="2147483756"/>
            <pc:sldLayoutMk cId="71109435" sldId="2147483757"/>
          </pc:sldLayoutMkLst>
        </pc:sldLayoutChg>
        <pc:sldLayoutChg chg="setBg">
          <pc:chgData name="Kristine Cairns" userId="5e4ee97b-8760-41db-a6ac-3d744f799ed2" providerId="ADAL" clId="{75138C4A-50E5-49C3-844A-F2B4536A2F31}" dt="2025-10-04T01:15:51.050" v="495"/>
          <pc:sldLayoutMkLst>
            <pc:docMk/>
            <pc:sldMasterMk cId="3577035533" sldId="2147483756"/>
            <pc:sldLayoutMk cId="1477621663" sldId="2147483758"/>
          </pc:sldLayoutMkLst>
        </pc:sldLayoutChg>
        <pc:sldLayoutChg chg="setBg">
          <pc:chgData name="Kristine Cairns" userId="5e4ee97b-8760-41db-a6ac-3d744f799ed2" providerId="ADAL" clId="{75138C4A-50E5-49C3-844A-F2B4536A2F31}" dt="2025-10-04T01:15:51.050" v="495"/>
          <pc:sldLayoutMkLst>
            <pc:docMk/>
            <pc:sldMasterMk cId="3577035533" sldId="2147483756"/>
            <pc:sldLayoutMk cId="2977712641" sldId="2147483759"/>
          </pc:sldLayoutMkLst>
        </pc:sldLayoutChg>
        <pc:sldLayoutChg chg="setBg">
          <pc:chgData name="Kristine Cairns" userId="5e4ee97b-8760-41db-a6ac-3d744f799ed2" providerId="ADAL" clId="{75138C4A-50E5-49C3-844A-F2B4536A2F31}" dt="2025-10-04T01:15:51.050" v="495"/>
          <pc:sldLayoutMkLst>
            <pc:docMk/>
            <pc:sldMasterMk cId="3577035533" sldId="2147483756"/>
            <pc:sldLayoutMk cId="2010740986" sldId="2147483760"/>
          </pc:sldLayoutMkLst>
        </pc:sldLayoutChg>
        <pc:sldLayoutChg chg="setBg">
          <pc:chgData name="Kristine Cairns" userId="5e4ee97b-8760-41db-a6ac-3d744f799ed2" providerId="ADAL" clId="{75138C4A-50E5-49C3-844A-F2B4536A2F31}" dt="2025-10-04T01:15:51.050" v="495"/>
          <pc:sldLayoutMkLst>
            <pc:docMk/>
            <pc:sldMasterMk cId="3577035533" sldId="2147483756"/>
            <pc:sldLayoutMk cId="96636264" sldId="2147483761"/>
          </pc:sldLayoutMkLst>
        </pc:sldLayoutChg>
        <pc:sldLayoutChg chg="setBg">
          <pc:chgData name="Kristine Cairns" userId="5e4ee97b-8760-41db-a6ac-3d744f799ed2" providerId="ADAL" clId="{75138C4A-50E5-49C3-844A-F2B4536A2F31}" dt="2025-10-04T01:15:51.050" v="495"/>
          <pc:sldLayoutMkLst>
            <pc:docMk/>
            <pc:sldMasterMk cId="3577035533" sldId="2147483756"/>
            <pc:sldLayoutMk cId="1190578443" sldId="2147483762"/>
          </pc:sldLayoutMkLst>
        </pc:sldLayoutChg>
        <pc:sldLayoutChg chg="setBg">
          <pc:chgData name="Kristine Cairns" userId="5e4ee97b-8760-41db-a6ac-3d744f799ed2" providerId="ADAL" clId="{75138C4A-50E5-49C3-844A-F2B4536A2F31}" dt="2025-10-04T01:15:51.050" v="495"/>
          <pc:sldLayoutMkLst>
            <pc:docMk/>
            <pc:sldMasterMk cId="3577035533" sldId="2147483756"/>
            <pc:sldLayoutMk cId="3916034740" sldId="2147483763"/>
          </pc:sldLayoutMkLst>
        </pc:sldLayoutChg>
        <pc:sldLayoutChg chg="setBg">
          <pc:chgData name="Kristine Cairns" userId="5e4ee97b-8760-41db-a6ac-3d744f799ed2" providerId="ADAL" clId="{75138C4A-50E5-49C3-844A-F2B4536A2F31}" dt="2025-10-04T01:15:51.050" v="495"/>
          <pc:sldLayoutMkLst>
            <pc:docMk/>
            <pc:sldMasterMk cId="3577035533" sldId="2147483756"/>
            <pc:sldLayoutMk cId="2316064908" sldId="2147483764"/>
          </pc:sldLayoutMkLst>
        </pc:sldLayoutChg>
        <pc:sldLayoutChg chg="setBg">
          <pc:chgData name="Kristine Cairns" userId="5e4ee97b-8760-41db-a6ac-3d744f799ed2" providerId="ADAL" clId="{75138C4A-50E5-49C3-844A-F2B4536A2F31}" dt="2025-10-04T01:15:51.050" v="495"/>
          <pc:sldLayoutMkLst>
            <pc:docMk/>
            <pc:sldMasterMk cId="3577035533" sldId="2147483756"/>
            <pc:sldLayoutMk cId="1338880496" sldId="2147483765"/>
          </pc:sldLayoutMkLst>
        </pc:sldLayoutChg>
        <pc:sldLayoutChg chg="setBg">
          <pc:chgData name="Kristine Cairns" userId="5e4ee97b-8760-41db-a6ac-3d744f799ed2" providerId="ADAL" clId="{75138C4A-50E5-49C3-844A-F2B4536A2F31}" dt="2025-10-04T01:15:51.050" v="495"/>
          <pc:sldLayoutMkLst>
            <pc:docMk/>
            <pc:sldMasterMk cId="3577035533" sldId="2147483756"/>
            <pc:sldLayoutMk cId="2725953202" sldId="2147483766"/>
          </pc:sldLayoutMkLst>
        </pc:sldLayoutChg>
        <pc:sldLayoutChg chg="setBg">
          <pc:chgData name="Kristine Cairns" userId="5e4ee97b-8760-41db-a6ac-3d744f799ed2" providerId="ADAL" clId="{75138C4A-50E5-49C3-844A-F2B4536A2F31}" dt="2025-10-04T01:15:51.050" v="495"/>
          <pc:sldLayoutMkLst>
            <pc:docMk/>
            <pc:sldMasterMk cId="3577035533" sldId="2147483756"/>
            <pc:sldLayoutMk cId="498687431" sldId="2147483767"/>
          </pc:sldLayoutMkLst>
        </pc:sldLayoutChg>
      </pc:sldMasterChg>
    </pc:docChg>
  </pc:docChgLst>
  <pc:docChgLst>
    <pc:chgData name="Kristine" userId="S::kncairns64_gmail.com#ext#@dioceseofbrisbane.onmicrosoft.com::75b3fe38-61fa-4d99-a205-52387dc7842d" providerId="AD" clId="Web-{3AF7B144-BCA1-1BD7-7662-BAC533216F17}"/>
    <pc:docChg chg="addSld delSld modSld">
      <pc:chgData name="Kristine" userId="S::kncairns64_gmail.com#ext#@dioceseofbrisbane.onmicrosoft.com::75b3fe38-61fa-4d99-a205-52387dc7842d" providerId="AD" clId="Web-{3AF7B144-BCA1-1BD7-7662-BAC533216F17}" dt="2025-10-05T23:48:03.210" v="448" actId="1076"/>
      <pc:docMkLst>
        <pc:docMk/>
      </pc:docMkLst>
      <pc:sldChg chg="addSp delSp modSp">
        <pc:chgData name="Kristine" userId="S::kncairns64_gmail.com#ext#@dioceseofbrisbane.onmicrosoft.com::75b3fe38-61fa-4d99-a205-52387dc7842d" providerId="AD" clId="Web-{3AF7B144-BCA1-1BD7-7662-BAC533216F17}" dt="2025-10-05T23:22:05.929" v="125" actId="20577"/>
        <pc:sldMkLst>
          <pc:docMk/>
          <pc:sldMk cId="4012354556" sldId="683"/>
        </pc:sldMkLst>
        <pc:spChg chg="mod">
          <ac:chgData name="Kristine" userId="S::kncairns64_gmail.com#ext#@dioceseofbrisbane.onmicrosoft.com::75b3fe38-61fa-4d99-a205-52387dc7842d" providerId="AD" clId="Web-{3AF7B144-BCA1-1BD7-7662-BAC533216F17}" dt="2025-10-05T23:15:59.561" v="30" actId="1076"/>
          <ac:spMkLst>
            <pc:docMk/>
            <pc:sldMk cId="4012354556" sldId="683"/>
            <ac:spMk id="3" creationId="{F3ABC77F-A785-653E-F132-EC54274C3CC6}"/>
          </ac:spMkLst>
        </pc:spChg>
        <pc:spChg chg="mod">
          <ac:chgData name="Kristine" userId="S::kncairns64_gmail.com#ext#@dioceseofbrisbane.onmicrosoft.com::75b3fe38-61fa-4d99-a205-52387dc7842d" providerId="AD" clId="Web-{3AF7B144-BCA1-1BD7-7662-BAC533216F17}" dt="2025-10-05T23:21:48.302" v="120" actId="1076"/>
          <ac:spMkLst>
            <pc:docMk/>
            <pc:sldMk cId="4012354556" sldId="683"/>
            <ac:spMk id="5" creationId="{E83CFF85-B8A3-1753-9369-5C7164D2C5B7}"/>
          </ac:spMkLst>
        </pc:spChg>
        <pc:spChg chg="add mod">
          <ac:chgData name="Kristine" userId="S::kncairns64_gmail.com#ext#@dioceseofbrisbane.onmicrosoft.com::75b3fe38-61fa-4d99-a205-52387dc7842d" providerId="AD" clId="Web-{3AF7B144-BCA1-1BD7-7662-BAC533216F17}" dt="2025-10-05T23:22:05.929" v="125" actId="20577"/>
          <ac:spMkLst>
            <pc:docMk/>
            <pc:sldMk cId="4012354556" sldId="683"/>
            <ac:spMk id="8" creationId="{86E761D8-CD87-A027-6FA8-C19FF571E8CE}"/>
          </ac:spMkLst>
        </pc:spChg>
      </pc:sldChg>
      <pc:sldChg chg="addSp modSp">
        <pc:chgData name="Kristine" userId="S::kncairns64_gmail.com#ext#@dioceseofbrisbane.onmicrosoft.com::75b3fe38-61fa-4d99-a205-52387dc7842d" providerId="AD" clId="Web-{3AF7B144-BCA1-1BD7-7662-BAC533216F17}" dt="2025-10-05T23:34:27.700" v="275" actId="14100"/>
        <pc:sldMkLst>
          <pc:docMk/>
          <pc:sldMk cId="1921818705" sldId="731"/>
        </pc:sldMkLst>
        <pc:spChg chg="mod">
          <ac:chgData name="Kristine" userId="S::kncairns64_gmail.com#ext#@dioceseofbrisbane.onmicrosoft.com::75b3fe38-61fa-4d99-a205-52387dc7842d" providerId="AD" clId="Web-{3AF7B144-BCA1-1BD7-7662-BAC533216F17}" dt="2025-10-05T23:33:34.634" v="266" actId="14100"/>
          <ac:spMkLst>
            <pc:docMk/>
            <pc:sldMk cId="1921818705" sldId="731"/>
            <ac:spMk id="2" creationId="{FBE6943D-06C5-A55E-9B43-20282BBA08ED}"/>
          </ac:spMkLst>
        </pc:spChg>
        <pc:spChg chg="add mod">
          <ac:chgData name="Kristine" userId="S::kncairns64_gmail.com#ext#@dioceseofbrisbane.onmicrosoft.com::75b3fe38-61fa-4d99-a205-52387dc7842d" providerId="AD" clId="Web-{3AF7B144-BCA1-1BD7-7662-BAC533216F17}" dt="2025-10-05T23:34:27.700" v="275" actId="14100"/>
          <ac:spMkLst>
            <pc:docMk/>
            <pc:sldMk cId="1921818705" sldId="731"/>
            <ac:spMk id="4" creationId="{88B0E6C4-44FF-63FF-B5BE-72E1571BC18A}"/>
          </ac:spMkLst>
        </pc:spChg>
      </pc:sldChg>
      <pc:sldChg chg="modSp">
        <pc:chgData name="Kristine" userId="S::kncairns64_gmail.com#ext#@dioceseofbrisbane.onmicrosoft.com::75b3fe38-61fa-4d99-a205-52387dc7842d" providerId="AD" clId="Web-{3AF7B144-BCA1-1BD7-7662-BAC533216F17}" dt="2025-10-05T23:14:30.043" v="11" actId="20577"/>
        <pc:sldMkLst>
          <pc:docMk/>
          <pc:sldMk cId="2262113957" sldId="750"/>
        </pc:sldMkLst>
        <pc:spChg chg="mod">
          <ac:chgData name="Kristine" userId="S::kncairns64_gmail.com#ext#@dioceseofbrisbane.onmicrosoft.com::75b3fe38-61fa-4d99-a205-52387dc7842d" providerId="AD" clId="Web-{3AF7B144-BCA1-1BD7-7662-BAC533216F17}" dt="2025-10-05T23:14:30.043" v="11" actId="20577"/>
          <ac:spMkLst>
            <pc:docMk/>
            <pc:sldMk cId="2262113957" sldId="750"/>
            <ac:spMk id="2" creationId="{9B656D89-6AA7-4266-B4E3-FA4060DF645D}"/>
          </ac:spMkLst>
        </pc:spChg>
      </pc:sldChg>
      <pc:sldChg chg="modSp">
        <pc:chgData name="Kristine" userId="S::kncairns64_gmail.com#ext#@dioceseofbrisbane.onmicrosoft.com::75b3fe38-61fa-4d99-a205-52387dc7842d" providerId="AD" clId="Web-{3AF7B144-BCA1-1BD7-7662-BAC533216F17}" dt="2025-10-05T23:46:05.629" v="427" actId="1076"/>
        <pc:sldMkLst>
          <pc:docMk/>
          <pc:sldMk cId="4104309891" sldId="798"/>
        </pc:sldMkLst>
        <pc:spChg chg="mod">
          <ac:chgData name="Kristine" userId="S::kncairns64_gmail.com#ext#@dioceseofbrisbane.onmicrosoft.com::75b3fe38-61fa-4d99-a205-52387dc7842d" providerId="AD" clId="Web-{3AF7B144-BCA1-1BD7-7662-BAC533216F17}" dt="2025-10-05T23:46:05.629" v="427" actId="1076"/>
          <ac:spMkLst>
            <pc:docMk/>
            <pc:sldMk cId="4104309891" sldId="798"/>
            <ac:spMk id="3" creationId="{00000000-0000-0000-0000-000000000000}"/>
          </ac:spMkLst>
        </pc:spChg>
      </pc:sldChg>
      <pc:sldChg chg="modSp">
        <pc:chgData name="Kristine" userId="S::kncairns64_gmail.com#ext#@dioceseofbrisbane.onmicrosoft.com::75b3fe38-61fa-4d99-a205-52387dc7842d" providerId="AD" clId="Web-{3AF7B144-BCA1-1BD7-7662-BAC533216F17}" dt="2025-10-05T23:44:33.674" v="412" actId="20577"/>
        <pc:sldMkLst>
          <pc:docMk/>
          <pc:sldMk cId="1968631687" sldId="909"/>
        </pc:sldMkLst>
        <pc:spChg chg="mod">
          <ac:chgData name="Kristine" userId="S::kncairns64_gmail.com#ext#@dioceseofbrisbane.onmicrosoft.com::75b3fe38-61fa-4d99-a205-52387dc7842d" providerId="AD" clId="Web-{3AF7B144-BCA1-1BD7-7662-BAC533216F17}" dt="2025-10-05T23:44:33.674" v="412" actId="20577"/>
          <ac:spMkLst>
            <pc:docMk/>
            <pc:sldMk cId="1968631687" sldId="909"/>
            <ac:spMk id="3" creationId="{00000000-0000-0000-0000-000000000000}"/>
          </ac:spMkLst>
        </pc:spChg>
      </pc:sldChg>
      <pc:sldChg chg="modSp">
        <pc:chgData name="Kristine" userId="S::kncairns64_gmail.com#ext#@dioceseofbrisbane.onmicrosoft.com::75b3fe38-61fa-4d99-a205-52387dc7842d" providerId="AD" clId="Web-{3AF7B144-BCA1-1BD7-7662-BAC533216F17}" dt="2025-10-05T23:31:59.234" v="255" actId="20577"/>
        <pc:sldMkLst>
          <pc:docMk/>
          <pc:sldMk cId="334988284" sldId="920"/>
        </pc:sldMkLst>
        <pc:spChg chg="mod">
          <ac:chgData name="Kristine" userId="S::kncairns64_gmail.com#ext#@dioceseofbrisbane.onmicrosoft.com::75b3fe38-61fa-4d99-a205-52387dc7842d" providerId="AD" clId="Web-{3AF7B144-BCA1-1BD7-7662-BAC533216F17}" dt="2025-10-05T23:31:59.234" v="255" actId="20577"/>
          <ac:spMkLst>
            <pc:docMk/>
            <pc:sldMk cId="334988284" sldId="920"/>
            <ac:spMk id="3" creationId="{3B431639-ED23-448F-AED9-9F17CE38DE4F}"/>
          </ac:spMkLst>
        </pc:spChg>
      </pc:sldChg>
      <pc:sldChg chg="modSp">
        <pc:chgData name="Kristine" userId="S::kncairns64_gmail.com#ext#@dioceseofbrisbane.onmicrosoft.com::75b3fe38-61fa-4d99-a205-52387dc7842d" providerId="AD" clId="Web-{3AF7B144-BCA1-1BD7-7662-BAC533216F17}" dt="2025-10-05T23:14:53.153" v="14" actId="20577"/>
        <pc:sldMkLst>
          <pc:docMk/>
          <pc:sldMk cId="3913237398" sldId="937"/>
        </pc:sldMkLst>
        <pc:spChg chg="mod">
          <ac:chgData name="Kristine" userId="S::kncairns64_gmail.com#ext#@dioceseofbrisbane.onmicrosoft.com::75b3fe38-61fa-4d99-a205-52387dc7842d" providerId="AD" clId="Web-{3AF7B144-BCA1-1BD7-7662-BAC533216F17}" dt="2025-10-05T23:14:45.106" v="12" actId="1076"/>
          <ac:spMkLst>
            <pc:docMk/>
            <pc:sldMk cId="3913237398" sldId="937"/>
            <ac:spMk id="2" creationId="{5897750F-3115-E47A-BA41-47A42982746A}"/>
          </ac:spMkLst>
        </pc:spChg>
        <pc:spChg chg="mod">
          <ac:chgData name="Kristine" userId="S::kncairns64_gmail.com#ext#@dioceseofbrisbane.onmicrosoft.com::75b3fe38-61fa-4d99-a205-52387dc7842d" providerId="AD" clId="Web-{3AF7B144-BCA1-1BD7-7662-BAC533216F17}" dt="2025-10-05T23:14:53.153" v="14" actId="20577"/>
          <ac:spMkLst>
            <pc:docMk/>
            <pc:sldMk cId="3913237398" sldId="937"/>
            <ac:spMk id="3" creationId="{00000000-0000-0000-0000-000000000000}"/>
          </ac:spMkLst>
        </pc:spChg>
      </pc:sldChg>
      <pc:sldChg chg="addSp modSp">
        <pc:chgData name="Kristine" userId="S::kncairns64_gmail.com#ext#@dioceseofbrisbane.onmicrosoft.com::75b3fe38-61fa-4d99-a205-52387dc7842d" providerId="AD" clId="Web-{3AF7B144-BCA1-1BD7-7662-BAC533216F17}" dt="2025-10-05T23:31:05.553" v="242" actId="1076"/>
        <pc:sldMkLst>
          <pc:docMk/>
          <pc:sldMk cId="1070870656" sldId="951"/>
        </pc:sldMkLst>
        <pc:spChg chg="add mod">
          <ac:chgData name="Kristine" userId="S::kncairns64_gmail.com#ext#@dioceseofbrisbane.onmicrosoft.com::75b3fe38-61fa-4d99-a205-52387dc7842d" providerId="AD" clId="Web-{3AF7B144-BCA1-1BD7-7662-BAC533216F17}" dt="2025-10-05T23:31:05.553" v="242" actId="1076"/>
          <ac:spMkLst>
            <pc:docMk/>
            <pc:sldMk cId="1070870656" sldId="951"/>
            <ac:spMk id="2" creationId="{E674B84E-151F-2A72-890A-A554235EB04F}"/>
          </ac:spMkLst>
        </pc:spChg>
        <pc:spChg chg="mod">
          <ac:chgData name="Kristine" userId="S::kncairns64_gmail.com#ext#@dioceseofbrisbane.onmicrosoft.com::75b3fe38-61fa-4d99-a205-52387dc7842d" providerId="AD" clId="Web-{3AF7B144-BCA1-1BD7-7662-BAC533216F17}" dt="2025-10-05T23:28:17.049" v="207" actId="20577"/>
          <ac:spMkLst>
            <pc:docMk/>
            <pc:sldMk cId="1070870656" sldId="951"/>
            <ac:spMk id="7" creationId="{3DD19A40-4865-B484-5087-B84FF44F81A0}"/>
          </ac:spMkLst>
        </pc:spChg>
      </pc:sldChg>
      <pc:sldChg chg="modSp">
        <pc:chgData name="Kristine" userId="S::kncairns64_gmail.com#ext#@dioceseofbrisbane.onmicrosoft.com::75b3fe38-61fa-4d99-a205-52387dc7842d" providerId="AD" clId="Web-{3AF7B144-BCA1-1BD7-7662-BAC533216F17}" dt="2025-10-05T23:47:41.224" v="445" actId="1076"/>
        <pc:sldMkLst>
          <pc:docMk/>
          <pc:sldMk cId="1445017815" sldId="954"/>
        </pc:sldMkLst>
        <pc:spChg chg="mod">
          <ac:chgData name="Kristine" userId="S::kncairns64_gmail.com#ext#@dioceseofbrisbane.onmicrosoft.com::75b3fe38-61fa-4d99-a205-52387dc7842d" providerId="AD" clId="Web-{3AF7B144-BCA1-1BD7-7662-BAC533216F17}" dt="2025-10-05T23:47:41.224" v="445" actId="1076"/>
          <ac:spMkLst>
            <pc:docMk/>
            <pc:sldMk cId="1445017815" sldId="954"/>
            <ac:spMk id="7" creationId="{FBCFD97D-2C97-37FF-356C-A993317B1DEE}"/>
          </ac:spMkLst>
        </pc:spChg>
      </pc:sldChg>
      <pc:sldChg chg="addSp modSp">
        <pc:chgData name="Kristine" userId="S::kncairns64_gmail.com#ext#@dioceseofbrisbane.onmicrosoft.com::75b3fe38-61fa-4d99-a205-52387dc7842d" providerId="AD" clId="Web-{3AF7B144-BCA1-1BD7-7662-BAC533216F17}" dt="2025-10-05T23:26:33.189" v="180" actId="20577"/>
        <pc:sldMkLst>
          <pc:docMk/>
          <pc:sldMk cId="918620891" sldId="977"/>
        </pc:sldMkLst>
        <pc:spChg chg="add mod">
          <ac:chgData name="Kristine" userId="S::kncairns64_gmail.com#ext#@dioceseofbrisbane.onmicrosoft.com::75b3fe38-61fa-4d99-a205-52387dc7842d" providerId="AD" clId="Web-{3AF7B144-BCA1-1BD7-7662-BAC533216F17}" dt="2025-10-05T23:26:33.189" v="180" actId="20577"/>
          <ac:spMkLst>
            <pc:docMk/>
            <pc:sldMk cId="918620891" sldId="977"/>
            <ac:spMk id="2" creationId="{82EEC06C-48C0-BC45-CEB9-BE1C19EE96FA}"/>
          </ac:spMkLst>
        </pc:spChg>
        <pc:spChg chg="mod">
          <ac:chgData name="Kristine" userId="S::kncairns64_gmail.com#ext#@dioceseofbrisbane.onmicrosoft.com::75b3fe38-61fa-4d99-a205-52387dc7842d" providerId="AD" clId="Web-{3AF7B144-BCA1-1BD7-7662-BAC533216F17}" dt="2025-10-05T23:25:02.484" v="159" actId="20577"/>
          <ac:spMkLst>
            <pc:docMk/>
            <pc:sldMk cId="918620891" sldId="977"/>
            <ac:spMk id="3" creationId="{75882D0F-0826-C649-648B-0C1075CFC63B}"/>
          </ac:spMkLst>
        </pc:spChg>
      </pc:sldChg>
      <pc:sldChg chg="modSp">
        <pc:chgData name="Kristine" userId="S::kncairns64_gmail.com#ext#@dioceseofbrisbane.onmicrosoft.com::75b3fe38-61fa-4d99-a205-52387dc7842d" providerId="AD" clId="Web-{3AF7B144-BCA1-1BD7-7662-BAC533216F17}" dt="2025-10-05T23:13:50.105" v="1" actId="20577"/>
        <pc:sldMkLst>
          <pc:docMk/>
          <pc:sldMk cId="1720509123" sldId="991"/>
        </pc:sldMkLst>
        <pc:spChg chg="mod">
          <ac:chgData name="Kristine" userId="S::kncairns64_gmail.com#ext#@dioceseofbrisbane.onmicrosoft.com::75b3fe38-61fa-4d99-a205-52387dc7842d" providerId="AD" clId="Web-{3AF7B144-BCA1-1BD7-7662-BAC533216F17}" dt="2025-10-05T23:13:50.105" v="1" actId="20577"/>
          <ac:spMkLst>
            <pc:docMk/>
            <pc:sldMk cId="1720509123" sldId="991"/>
            <ac:spMk id="3" creationId="{EED2037D-35E3-05F6-E09B-C219996F7621}"/>
          </ac:spMkLst>
        </pc:spChg>
      </pc:sldChg>
      <pc:sldChg chg="addSp modSp">
        <pc:chgData name="Kristine" userId="S::kncairns64_gmail.com#ext#@dioceseofbrisbane.onmicrosoft.com::75b3fe38-61fa-4d99-a205-52387dc7842d" providerId="AD" clId="Web-{3AF7B144-BCA1-1BD7-7662-BAC533216F17}" dt="2025-10-05T23:37:18.423" v="321" actId="1076"/>
        <pc:sldMkLst>
          <pc:docMk/>
          <pc:sldMk cId="1934760328" sldId="1026"/>
        </pc:sldMkLst>
        <pc:spChg chg="add mod">
          <ac:chgData name="Kristine" userId="S::kncairns64_gmail.com#ext#@dioceseofbrisbane.onmicrosoft.com::75b3fe38-61fa-4d99-a205-52387dc7842d" providerId="AD" clId="Web-{3AF7B144-BCA1-1BD7-7662-BAC533216F17}" dt="2025-10-05T23:37:18.423" v="321" actId="1076"/>
          <ac:spMkLst>
            <pc:docMk/>
            <pc:sldMk cId="1934760328" sldId="1026"/>
            <ac:spMk id="2" creationId="{66E197D4-A575-9D64-9DBB-0FDFD19424B9}"/>
          </ac:spMkLst>
        </pc:spChg>
      </pc:sldChg>
      <pc:sldChg chg="modSp">
        <pc:chgData name="Kristine" userId="S::kncairns64_gmail.com#ext#@dioceseofbrisbane.onmicrosoft.com::75b3fe38-61fa-4d99-a205-52387dc7842d" providerId="AD" clId="Web-{3AF7B144-BCA1-1BD7-7662-BAC533216F17}" dt="2025-10-05T23:44:11.704" v="397" actId="20577"/>
        <pc:sldMkLst>
          <pc:docMk/>
          <pc:sldMk cId="2505000180" sldId="1031"/>
        </pc:sldMkLst>
        <pc:spChg chg="mod">
          <ac:chgData name="Kristine" userId="S::kncairns64_gmail.com#ext#@dioceseofbrisbane.onmicrosoft.com::75b3fe38-61fa-4d99-a205-52387dc7842d" providerId="AD" clId="Web-{3AF7B144-BCA1-1BD7-7662-BAC533216F17}" dt="2025-10-05T23:44:11.704" v="397" actId="20577"/>
          <ac:spMkLst>
            <pc:docMk/>
            <pc:sldMk cId="2505000180" sldId="1031"/>
            <ac:spMk id="5" creationId="{FF80D2C2-7AC7-1968-9E07-003A424509B4}"/>
          </ac:spMkLst>
        </pc:spChg>
      </pc:sldChg>
      <pc:sldChg chg="addSp modSp">
        <pc:chgData name="Kristine" userId="S::kncairns64_gmail.com#ext#@dioceseofbrisbane.onmicrosoft.com::75b3fe38-61fa-4d99-a205-52387dc7842d" providerId="AD" clId="Web-{3AF7B144-BCA1-1BD7-7662-BAC533216F17}" dt="2025-10-05T23:43:00.561" v="384" actId="20577"/>
        <pc:sldMkLst>
          <pc:docMk/>
          <pc:sldMk cId="3615656469" sldId="1033"/>
        </pc:sldMkLst>
        <pc:spChg chg="mod">
          <ac:chgData name="Kristine" userId="S::kncairns64_gmail.com#ext#@dioceseofbrisbane.onmicrosoft.com::75b3fe38-61fa-4d99-a205-52387dc7842d" providerId="AD" clId="Web-{3AF7B144-BCA1-1BD7-7662-BAC533216F17}" dt="2025-10-05T23:42:27.420" v="378" actId="1076"/>
          <ac:spMkLst>
            <pc:docMk/>
            <pc:sldMk cId="3615656469" sldId="1033"/>
            <ac:spMk id="3" creationId="{00000000-0000-0000-0000-000000000000}"/>
          </ac:spMkLst>
        </pc:spChg>
        <pc:spChg chg="add mod">
          <ac:chgData name="Kristine" userId="S::kncairns64_gmail.com#ext#@dioceseofbrisbane.onmicrosoft.com::75b3fe38-61fa-4d99-a205-52387dc7842d" providerId="AD" clId="Web-{3AF7B144-BCA1-1BD7-7662-BAC533216F17}" dt="2025-10-05T23:43:00.561" v="384" actId="20577"/>
          <ac:spMkLst>
            <pc:docMk/>
            <pc:sldMk cId="3615656469" sldId="1033"/>
            <ac:spMk id="4" creationId="{A1567A68-1575-5DBF-4C26-6777DBFEB4C0}"/>
          </ac:spMkLst>
        </pc:spChg>
      </pc:sldChg>
      <pc:sldChg chg="modSp">
        <pc:chgData name="Kristine" userId="S::kncairns64_gmail.com#ext#@dioceseofbrisbane.onmicrosoft.com::75b3fe38-61fa-4d99-a205-52387dc7842d" providerId="AD" clId="Web-{3AF7B144-BCA1-1BD7-7662-BAC533216F17}" dt="2025-10-05T23:48:03.210" v="448" actId="1076"/>
        <pc:sldMkLst>
          <pc:docMk/>
          <pc:sldMk cId="261024728" sldId="1080"/>
        </pc:sldMkLst>
        <pc:spChg chg="mod">
          <ac:chgData name="Kristine" userId="S::kncairns64_gmail.com#ext#@dioceseofbrisbane.onmicrosoft.com::75b3fe38-61fa-4d99-a205-52387dc7842d" providerId="AD" clId="Web-{3AF7B144-BCA1-1BD7-7662-BAC533216F17}" dt="2025-10-05T23:48:03.210" v="448" actId="1076"/>
          <ac:spMkLst>
            <pc:docMk/>
            <pc:sldMk cId="261024728" sldId="1080"/>
            <ac:spMk id="3" creationId="{00000000-0000-0000-0000-000000000000}"/>
          </ac:spMkLst>
        </pc:spChg>
      </pc:sldChg>
      <pc:sldChg chg="addSp modSp">
        <pc:chgData name="Kristine" userId="S::kncairns64_gmail.com#ext#@dioceseofbrisbane.onmicrosoft.com::75b3fe38-61fa-4d99-a205-52387dc7842d" providerId="AD" clId="Web-{3AF7B144-BCA1-1BD7-7662-BAC533216F17}" dt="2025-10-05T23:27:34.736" v="195" actId="20577"/>
        <pc:sldMkLst>
          <pc:docMk/>
          <pc:sldMk cId="1351309158" sldId="1107"/>
        </pc:sldMkLst>
        <pc:spChg chg="add mod">
          <ac:chgData name="Kristine" userId="S::kncairns64_gmail.com#ext#@dioceseofbrisbane.onmicrosoft.com::75b3fe38-61fa-4d99-a205-52387dc7842d" providerId="AD" clId="Web-{3AF7B144-BCA1-1BD7-7662-BAC533216F17}" dt="2025-10-05T23:27:34.736" v="195" actId="20577"/>
          <ac:spMkLst>
            <pc:docMk/>
            <pc:sldMk cId="1351309158" sldId="1107"/>
            <ac:spMk id="3" creationId="{E1498566-6E17-55BC-A9C3-DBDD6F91D12C}"/>
          </ac:spMkLst>
        </pc:spChg>
      </pc:sldChg>
      <pc:sldChg chg="addSp delSp modSp">
        <pc:chgData name="Kristine" userId="S::kncairns64_gmail.com#ext#@dioceseofbrisbane.onmicrosoft.com::75b3fe38-61fa-4d99-a205-52387dc7842d" providerId="AD" clId="Web-{3AF7B144-BCA1-1BD7-7662-BAC533216F17}" dt="2025-10-05T23:31:26.416" v="244" actId="20577"/>
        <pc:sldMkLst>
          <pc:docMk/>
          <pc:sldMk cId="3631487211" sldId="1110"/>
        </pc:sldMkLst>
        <pc:spChg chg="add mod">
          <ac:chgData name="Kristine" userId="S::kncairns64_gmail.com#ext#@dioceseofbrisbane.onmicrosoft.com::75b3fe38-61fa-4d99-a205-52387dc7842d" providerId="AD" clId="Web-{3AF7B144-BCA1-1BD7-7662-BAC533216F17}" dt="2025-10-05T23:31:26.416" v="244" actId="20577"/>
          <ac:spMkLst>
            <pc:docMk/>
            <pc:sldMk cId="3631487211" sldId="1110"/>
            <ac:spMk id="6" creationId="{94561F19-C20A-A338-97B2-A3B587CF3813}"/>
          </ac:spMkLst>
        </pc:spChg>
      </pc:sldChg>
      <pc:sldChg chg="addSp modSp">
        <pc:chgData name="Kristine" userId="S::kncairns64_gmail.com#ext#@dioceseofbrisbane.onmicrosoft.com::75b3fe38-61fa-4d99-a205-52387dc7842d" providerId="AD" clId="Web-{3AF7B144-BCA1-1BD7-7662-BAC533216F17}" dt="2025-10-05T23:21:42.535" v="119" actId="1076"/>
        <pc:sldMkLst>
          <pc:docMk/>
          <pc:sldMk cId="4051757179" sldId="1118"/>
        </pc:sldMkLst>
        <pc:spChg chg="add mod">
          <ac:chgData name="Kristine" userId="S::kncairns64_gmail.com#ext#@dioceseofbrisbane.onmicrosoft.com::75b3fe38-61fa-4d99-a205-52387dc7842d" providerId="AD" clId="Web-{3AF7B144-BCA1-1BD7-7662-BAC533216F17}" dt="2025-10-05T23:21:19.970" v="116" actId="20577"/>
          <ac:spMkLst>
            <pc:docMk/>
            <pc:sldMk cId="4051757179" sldId="1118"/>
            <ac:spMk id="2" creationId="{72DB6178-6C22-4146-ED53-545DD286EE5F}"/>
          </ac:spMkLst>
        </pc:spChg>
        <pc:spChg chg="add mod">
          <ac:chgData name="Kristine" userId="S::kncairns64_gmail.com#ext#@dioceseofbrisbane.onmicrosoft.com::75b3fe38-61fa-4d99-a205-52387dc7842d" providerId="AD" clId="Web-{3AF7B144-BCA1-1BD7-7662-BAC533216F17}" dt="2025-10-05T23:21:42.535" v="119" actId="1076"/>
          <ac:spMkLst>
            <pc:docMk/>
            <pc:sldMk cId="4051757179" sldId="1118"/>
            <ac:spMk id="4" creationId="{E54F61B8-AED2-5012-4CA8-F5AFF9B89128}"/>
          </ac:spMkLst>
        </pc:spChg>
      </pc:sldChg>
      <pc:sldChg chg="addSp modSp">
        <pc:chgData name="Kristine" userId="S::kncairns64_gmail.com#ext#@dioceseofbrisbane.onmicrosoft.com::75b3fe38-61fa-4d99-a205-52387dc7842d" providerId="AD" clId="Web-{3AF7B144-BCA1-1BD7-7662-BAC533216F17}" dt="2025-10-05T23:40:22.366" v="353"/>
        <pc:sldMkLst>
          <pc:docMk/>
          <pc:sldMk cId="4166525744" sldId="1121"/>
        </pc:sldMkLst>
        <pc:spChg chg="add">
          <ac:chgData name="Kristine" userId="S::kncairns64_gmail.com#ext#@dioceseofbrisbane.onmicrosoft.com::75b3fe38-61fa-4d99-a205-52387dc7842d" providerId="AD" clId="Web-{3AF7B144-BCA1-1BD7-7662-BAC533216F17}" dt="2025-10-05T23:40:22.366" v="353"/>
          <ac:spMkLst>
            <pc:docMk/>
            <pc:sldMk cId="4166525744" sldId="1121"/>
            <ac:spMk id="3" creationId="{760587A9-4455-9F3A-223B-F6BEF6FB2E10}"/>
          </ac:spMkLst>
        </pc:spChg>
        <pc:spChg chg="mod">
          <ac:chgData name="Kristine" userId="S::kncairns64_gmail.com#ext#@dioceseofbrisbane.onmicrosoft.com::75b3fe38-61fa-4d99-a205-52387dc7842d" providerId="AD" clId="Web-{3AF7B144-BCA1-1BD7-7662-BAC533216F17}" dt="2025-10-05T23:39:59.396" v="352" actId="1076"/>
          <ac:spMkLst>
            <pc:docMk/>
            <pc:sldMk cId="4166525744" sldId="1121"/>
            <ac:spMk id="4" creationId="{7695F956-3403-6245-D6E4-22E6E4B652E3}"/>
          </ac:spMkLst>
        </pc:spChg>
      </pc:sldChg>
      <pc:sldChg chg="modSp">
        <pc:chgData name="Kristine" userId="S::kncairns64_gmail.com#ext#@dioceseofbrisbane.onmicrosoft.com::75b3fe38-61fa-4d99-a205-52387dc7842d" providerId="AD" clId="Web-{3AF7B144-BCA1-1BD7-7662-BAC533216F17}" dt="2025-10-05T23:47:09.208" v="444" actId="1076"/>
        <pc:sldMkLst>
          <pc:docMk/>
          <pc:sldMk cId="65935884" sldId="1125"/>
        </pc:sldMkLst>
        <pc:spChg chg="mod">
          <ac:chgData name="Kristine" userId="S::kncairns64_gmail.com#ext#@dioceseofbrisbane.onmicrosoft.com::75b3fe38-61fa-4d99-a205-52387dc7842d" providerId="AD" clId="Web-{3AF7B144-BCA1-1BD7-7662-BAC533216F17}" dt="2025-10-05T23:47:09.208" v="444" actId="1076"/>
          <ac:spMkLst>
            <pc:docMk/>
            <pc:sldMk cId="65935884" sldId="1125"/>
            <ac:spMk id="3" creationId="{74BF364B-63F6-B98F-7F03-191E9CC85DB8}"/>
          </ac:spMkLst>
        </pc:spChg>
        <pc:spChg chg="mod">
          <ac:chgData name="Kristine" userId="S::kncairns64_gmail.com#ext#@dioceseofbrisbane.onmicrosoft.com::75b3fe38-61fa-4d99-a205-52387dc7842d" providerId="AD" clId="Web-{3AF7B144-BCA1-1BD7-7662-BAC533216F17}" dt="2025-10-05T23:47:05.536" v="443" actId="1076"/>
          <ac:spMkLst>
            <pc:docMk/>
            <pc:sldMk cId="65935884" sldId="1125"/>
            <ac:spMk id="5" creationId="{C82CA020-DE0C-006B-BFE7-C699C73080EA}"/>
          </ac:spMkLst>
        </pc:spChg>
      </pc:sldChg>
      <pc:sldChg chg="modSp add replId">
        <pc:chgData name="Kristine" userId="S::kncairns64_gmail.com#ext#@dioceseofbrisbane.onmicrosoft.com::75b3fe38-61fa-4d99-a205-52387dc7842d" providerId="AD" clId="Web-{3AF7B144-BCA1-1BD7-7662-BAC533216F17}" dt="2025-10-05T23:24:37.031" v="142" actId="20577"/>
        <pc:sldMkLst>
          <pc:docMk/>
          <pc:sldMk cId="3263951389" sldId="1126"/>
        </pc:sldMkLst>
        <pc:spChg chg="mod">
          <ac:chgData name="Kristine" userId="S::kncairns64_gmail.com#ext#@dioceseofbrisbane.onmicrosoft.com::75b3fe38-61fa-4d99-a205-52387dc7842d" providerId="AD" clId="Web-{3AF7B144-BCA1-1BD7-7662-BAC533216F17}" dt="2025-10-05T23:24:37.031" v="142" actId="20577"/>
          <ac:spMkLst>
            <pc:docMk/>
            <pc:sldMk cId="3263951389" sldId="1126"/>
            <ac:spMk id="2" creationId="{E3A58A8C-EE4E-CE4C-726E-5ECBEB2B0474}"/>
          </ac:spMkLst>
        </pc:spChg>
      </pc:sldChg>
      <pc:sldChg chg="modSp add replId">
        <pc:chgData name="Kristine" userId="S::kncairns64_gmail.com#ext#@dioceseofbrisbane.onmicrosoft.com::75b3fe38-61fa-4d99-a205-52387dc7842d" providerId="AD" clId="Web-{3AF7B144-BCA1-1BD7-7662-BAC533216F17}" dt="2025-10-05T23:39:26.222" v="340" actId="20577"/>
        <pc:sldMkLst>
          <pc:docMk/>
          <pc:sldMk cId="3943873053" sldId="1127"/>
        </pc:sldMkLst>
        <pc:spChg chg="mod">
          <ac:chgData name="Kristine" userId="S::kncairns64_gmail.com#ext#@dioceseofbrisbane.onmicrosoft.com::75b3fe38-61fa-4d99-a205-52387dc7842d" providerId="AD" clId="Web-{3AF7B144-BCA1-1BD7-7662-BAC533216F17}" dt="2025-10-05T23:39:26.222" v="340" actId="20577"/>
          <ac:spMkLst>
            <pc:docMk/>
            <pc:sldMk cId="3943873053" sldId="1127"/>
            <ac:spMk id="4" creationId="{287D0119-3CF6-3806-FC83-938C41D163E2}"/>
          </ac:spMkLst>
        </pc:spChg>
      </pc:sldChg>
    </pc:docChg>
  </pc:docChgLst>
  <pc:docChgLst>
    <pc:chgData name="Viki" userId="S::bogvlc_hotmail.com#ext#@dioceseofbrisbane.onmicrosoft.com::79387dd6-701e-4999-b7de-924cac764073" providerId="AD" clId="Web-{B8769C10-21EE-2849-0E5E-0D6827C35163}"/>
    <pc:docChg chg="modSld">
      <pc:chgData name="Viki" userId="S::bogvlc_hotmail.com#ext#@dioceseofbrisbane.onmicrosoft.com::79387dd6-701e-4999-b7de-924cac764073" providerId="AD" clId="Web-{B8769C10-21EE-2849-0E5E-0D6827C35163}" dt="2025-10-06T06:25:12.207" v="188"/>
      <pc:docMkLst>
        <pc:docMk/>
      </pc:docMkLst>
      <pc:sldChg chg="modSp">
        <pc:chgData name="Viki" userId="S::bogvlc_hotmail.com#ext#@dioceseofbrisbane.onmicrosoft.com::79387dd6-701e-4999-b7de-924cac764073" providerId="AD" clId="Web-{B8769C10-21EE-2849-0E5E-0D6827C35163}" dt="2025-10-06T06:25:12.207" v="188"/>
        <pc:sldMkLst>
          <pc:docMk/>
          <pc:sldMk cId="3567630808" sldId="438"/>
        </pc:sldMkLst>
        <pc:graphicFrameChg chg="mod modGraphic">
          <ac:chgData name="Viki" userId="S::bogvlc_hotmail.com#ext#@dioceseofbrisbane.onmicrosoft.com::79387dd6-701e-4999-b7de-924cac764073" providerId="AD" clId="Web-{B8769C10-21EE-2849-0E5E-0D6827C35163}" dt="2025-10-06T06:25:12.207" v="188"/>
          <ac:graphicFrameMkLst>
            <pc:docMk/>
            <pc:sldMk cId="3567630808" sldId="438"/>
            <ac:graphicFrameMk id="6" creationId="{8F974943-D4CD-0DA6-1F6B-305790DFEF5F}"/>
          </ac:graphicFrameMkLst>
        </pc:graphicFrameChg>
      </pc:sldChg>
      <pc:sldChg chg="modSp">
        <pc:chgData name="Viki" userId="S::bogvlc_hotmail.com#ext#@dioceseofbrisbane.onmicrosoft.com::79387dd6-701e-4999-b7de-924cac764073" providerId="AD" clId="Web-{B8769C10-21EE-2849-0E5E-0D6827C35163}" dt="2025-10-06T06:10:20.939" v="2" actId="20577"/>
        <pc:sldMkLst>
          <pc:docMk/>
          <pc:sldMk cId="918620891" sldId="977"/>
        </pc:sldMkLst>
        <pc:spChg chg="mod">
          <ac:chgData name="Viki" userId="S::bogvlc_hotmail.com#ext#@dioceseofbrisbane.onmicrosoft.com::79387dd6-701e-4999-b7de-924cac764073" providerId="AD" clId="Web-{B8769C10-21EE-2849-0E5E-0D6827C35163}" dt="2025-10-06T06:10:20.939" v="2" actId="20577"/>
          <ac:spMkLst>
            <pc:docMk/>
            <pc:sldMk cId="918620891" sldId="977"/>
            <ac:spMk id="3" creationId="{75882D0F-0826-C649-648B-0C1075CFC63B}"/>
          </ac:spMkLst>
        </pc:spChg>
      </pc:sldChg>
      <pc:sldChg chg="modSp">
        <pc:chgData name="Viki" userId="S::bogvlc_hotmail.com#ext#@dioceseofbrisbane.onmicrosoft.com::79387dd6-701e-4999-b7de-924cac764073" providerId="AD" clId="Web-{B8769C10-21EE-2849-0E5E-0D6827C35163}" dt="2025-10-06T06:23:49.253" v="184" actId="20577"/>
        <pc:sldMkLst>
          <pc:docMk/>
          <pc:sldMk cId="1847901130" sldId="984"/>
        </pc:sldMkLst>
        <pc:spChg chg="mod">
          <ac:chgData name="Viki" userId="S::bogvlc_hotmail.com#ext#@dioceseofbrisbane.onmicrosoft.com::79387dd6-701e-4999-b7de-924cac764073" providerId="AD" clId="Web-{B8769C10-21EE-2849-0E5E-0D6827C35163}" dt="2025-10-06T06:23:49.253" v="184" actId="20577"/>
          <ac:spMkLst>
            <pc:docMk/>
            <pc:sldMk cId="1847901130" sldId="984"/>
            <ac:spMk id="4" creationId="{CCA9633D-43D5-4FB6-7E44-76302AD96596}"/>
          </ac:spMkLst>
        </pc:spChg>
      </pc:sldChg>
      <pc:sldChg chg="modSp">
        <pc:chgData name="Viki" userId="S::bogvlc_hotmail.com#ext#@dioceseofbrisbane.onmicrosoft.com::79387dd6-701e-4999-b7de-924cac764073" providerId="AD" clId="Web-{B8769C10-21EE-2849-0E5E-0D6827C35163}" dt="2025-10-06T06:13:15.690" v="3"/>
        <pc:sldMkLst>
          <pc:docMk/>
          <pc:sldMk cId="3602191707" sldId="1023"/>
        </pc:sldMkLst>
        <pc:graphicFrameChg chg="mod modGraphic">
          <ac:chgData name="Viki" userId="S::bogvlc_hotmail.com#ext#@dioceseofbrisbane.onmicrosoft.com::79387dd6-701e-4999-b7de-924cac764073" providerId="AD" clId="Web-{B8769C10-21EE-2849-0E5E-0D6827C35163}" dt="2025-10-06T06:13:15.690" v="3"/>
          <ac:graphicFrameMkLst>
            <pc:docMk/>
            <pc:sldMk cId="3602191707" sldId="1023"/>
            <ac:graphicFrameMk id="4" creationId="{7F3249B8-299C-F260-3141-1B9FED031875}"/>
          </ac:graphicFrameMkLst>
        </pc:graphicFrameChg>
      </pc:sldChg>
      <pc:sldChg chg="modSp">
        <pc:chgData name="Viki" userId="S::bogvlc_hotmail.com#ext#@dioceseofbrisbane.onmicrosoft.com::79387dd6-701e-4999-b7de-924cac764073" providerId="AD" clId="Web-{B8769C10-21EE-2849-0E5E-0D6827C35163}" dt="2025-10-06T06:13:40.096" v="7" actId="20577"/>
        <pc:sldMkLst>
          <pc:docMk/>
          <pc:sldMk cId="2630021381" sldId="1025"/>
        </pc:sldMkLst>
        <pc:spChg chg="mod">
          <ac:chgData name="Viki" userId="S::bogvlc_hotmail.com#ext#@dioceseofbrisbane.onmicrosoft.com::79387dd6-701e-4999-b7de-924cac764073" providerId="AD" clId="Web-{B8769C10-21EE-2849-0E5E-0D6827C35163}" dt="2025-10-06T06:13:40.096" v="7" actId="20577"/>
          <ac:spMkLst>
            <pc:docMk/>
            <pc:sldMk cId="2630021381" sldId="1025"/>
            <ac:spMk id="5" creationId="{DA501F73-483E-59FF-F874-489B3ECC80CA}"/>
          </ac:spMkLst>
        </pc:spChg>
      </pc:sldChg>
    </pc:docChg>
  </pc:docChgLst>
  <pc:docChgLst>
    <pc:chgData name="Viki" userId="S::bogvlc_hotmail.com#ext#@dioceseofbrisbane.onmicrosoft.com::79387dd6-701e-4999-b7de-924cac764073" providerId="AD" clId="Web-{9B7215AC-2E53-7BA4-6AC4-FBE9794906D9}"/>
    <pc:docChg chg="modSld">
      <pc:chgData name="Viki" userId="S::bogvlc_hotmail.com#ext#@dioceseofbrisbane.onmicrosoft.com::79387dd6-701e-4999-b7de-924cac764073" providerId="AD" clId="Web-{9B7215AC-2E53-7BA4-6AC4-FBE9794906D9}" dt="2025-10-05T03:00:46.500" v="217" actId="20577"/>
      <pc:docMkLst>
        <pc:docMk/>
      </pc:docMkLst>
      <pc:sldChg chg="modSp">
        <pc:chgData name="Viki" userId="S::bogvlc_hotmail.com#ext#@dioceseofbrisbane.onmicrosoft.com::79387dd6-701e-4999-b7de-924cac764073" providerId="AD" clId="Web-{9B7215AC-2E53-7BA4-6AC4-FBE9794906D9}" dt="2025-10-05T02:45:15.597" v="45" actId="20577"/>
        <pc:sldMkLst>
          <pc:docMk/>
          <pc:sldMk cId="2262113957" sldId="750"/>
        </pc:sldMkLst>
        <pc:spChg chg="mod">
          <ac:chgData name="Viki" userId="S::bogvlc_hotmail.com#ext#@dioceseofbrisbane.onmicrosoft.com::79387dd6-701e-4999-b7de-924cac764073" providerId="AD" clId="Web-{9B7215AC-2E53-7BA4-6AC4-FBE9794906D9}" dt="2025-10-05T02:45:15.597" v="45" actId="20577"/>
          <ac:spMkLst>
            <pc:docMk/>
            <pc:sldMk cId="2262113957" sldId="750"/>
            <ac:spMk id="2" creationId="{9B656D89-6AA7-4266-B4E3-FA4060DF645D}"/>
          </ac:spMkLst>
        </pc:spChg>
      </pc:sldChg>
      <pc:sldChg chg="modSp">
        <pc:chgData name="Viki" userId="S::bogvlc_hotmail.com#ext#@dioceseofbrisbane.onmicrosoft.com::79387dd6-701e-4999-b7de-924cac764073" providerId="AD" clId="Web-{9B7215AC-2E53-7BA4-6AC4-FBE9794906D9}" dt="2025-10-05T02:49:29.871" v="60" actId="20577"/>
        <pc:sldMkLst>
          <pc:docMk/>
          <pc:sldMk cId="1968631687" sldId="909"/>
        </pc:sldMkLst>
        <pc:spChg chg="mod">
          <ac:chgData name="Viki" userId="S::bogvlc_hotmail.com#ext#@dioceseofbrisbane.onmicrosoft.com::79387dd6-701e-4999-b7de-924cac764073" providerId="AD" clId="Web-{9B7215AC-2E53-7BA4-6AC4-FBE9794906D9}" dt="2025-10-05T02:49:29.871" v="60" actId="20577"/>
          <ac:spMkLst>
            <pc:docMk/>
            <pc:sldMk cId="1968631687" sldId="909"/>
            <ac:spMk id="3" creationId="{00000000-0000-0000-0000-000000000000}"/>
          </ac:spMkLst>
        </pc:spChg>
      </pc:sldChg>
      <pc:sldChg chg="modSp">
        <pc:chgData name="Viki" userId="S::bogvlc_hotmail.com#ext#@dioceseofbrisbane.onmicrosoft.com::79387dd6-701e-4999-b7de-924cac764073" providerId="AD" clId="Web-{9B7215AC-2E53-7BA4-6AC4-FBE9794906D9}" dt="2025-10-05T02:44:57.377" v="41" actId="20577"/>
        <pc:sldMkLst>
          <pc:docMk/>
          <pc:sldMk cId="334988284" sldId="920"/>
        </pc:sldMkLst>
        <pc:spChg chg="mod">
          <ac:chgData name="Viki" userId="S::bogvlc_hotmail.com#ext#@dioceseofbrisbane.onmicrosoft.com::79387dd6-701e-4999-b7de-924cac764073" providerId="AD" clId="Web-{9B7215AC-2E53-7BA4-6AC4-FBE9794906D9}" dt="2025-10-05T02:44:57.377" v="41" actId="20577"/>
          <ac:spMkLst>
            <pc:docMk/>
            <pc:sldMk cId="334988284" sldId="920"/>
            <ac:spMk id="3" creationId="{3B431639-ED23-448F-AED9-9F17CE38DE4F}"/>
          </ac:spMkLst>
        </pc:spChg>
      </pc:sldChg>
      <pc:sldChg chg="modSp">
        <pc:chgData name="Viki" userId="S::bogvlc_hotmail.com#ext#@dioceseofbrisbane.onmicrosoft.com::79387dd6-701e-4999-b7de-924cac764073" providerId="AD" clId="Web-{9B7215AC-2E53-7BA4-6AC4-FBE9794906D9}" dt="2025-10-05T03:00:46.500" v="217" actId="20577"/>
        <pc:sldMkLst>
          <pc:docMk/>
          <pc:sldMk cId="1847901130" sldId="984"/>
        </pc:sldMkLst>
        <pc:spChg chg="mod">
          <ac:chgData name="Viki" userId="S::bogvlc_hotmail.com#ext#@dioceseofbrisbane.onmicrosoft.com::79387dd6-701e-4999-b7de-924cac764073" providerId="AD" clId="Web-{9B7215AC-2E53-7BA4-6AC4-FBE9794906D9}" dt="2025-10-05T03:00:46.500" v="217" actId="20577"/>
          <ac:spMkLst>
            <pc:docMk/>
            <pc:sldMk cId="1847901130" sldId="984"/>
            <ac:spMk id="4" creationId="{CCA9633D-43D5-4FB6-7E44-76302AD96596}"/>
          </ac:spMkLst>
        </pc:spChg>
      </pc:sldChg>
      <pc:sldChg chg="modSp">
        <pc:chgData name="Viki" userId="S::bogvlc_hotmail.com#ext#@dioceseofbrisbane.onmicrosoft.com::79387dd6-701e-4999-b7de-924cac764073" providerId="AD" clId="Web-{9B7215AC-2E53-7BA4-6AC4-FBE9794906D9}" dt="2025-10-05T02:45:02.158" v="43" actId="20577"/>
        <pc:sldMkLst>
          <pc:docMk/>
          <pc:sldMk cId="2375204597" sldId="1082"/>
        </pc:sldMkLst>
        <pc:spChg chg="mod">
          <ac:chgData name="Viki" userId="S::bogvlc_hotmail.com#ext#@dioceseofbrisbane.onmicrosoft.com::79387dd6-701e-4999-b7de-924cac764073" providerId="AD" clId="Web-{9B7215AC-2E53-7BA4-6AC4-FBE9794906D9}" dt="2025-10-05T02:45:02.158" v="43" actId="20577"/>
          <ac:spMkLst>
            <pc:docMk/>
            <pc:sldMk cId="2375204597" sldId="1082"/>
            <ac:spMk id="3" creationId="{CBC8BBD3-BD91-373C-942F-D704DA4BC69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10/10/2025</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10/10/2025</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886780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45</a:t>
            </a:fld>
            <a:endParaRPr lang="en-AU"/>
          </a:p>
        </p:txBody>
      </p:sp>
    </p:spTree>
    <p:extLst>
      <p:ext uri="{BB962C8B-B14F-4D97-AF65-F5344CB8AC3E}">
        <p14:creationId xmlns:p14="http://schemas.microsoft.com/office/powerpoint/2010/main" val="3831832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49</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10</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30</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35</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CC6A8-ABB5-A4A1-2178-FD1CB1454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1064B-50FA-F785-C04A-2FBBF4302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95067D-F727-34FA-385E-1672E0A85B8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934D0D4-0D37-80D5-9D70-0602B5EEFAE7}"/>
              </a:ext>
            </a:extLst>
          </p:cNvPr>
          <p:cNvSpPr>
            <a:spLocks noGrp="1"/>
          </p:cNvSpPr>
          <p:nvPr>
            <p:ph type="sldNum" sz="quarter" idx="5"/>
          </p:nvPr>
        </p:nvSpPr>
        <p:spPr/>
        <p:txBody>
          <a:bodyPr/>
          <a:lstStyle/>
          <a:p>
            <a:fld id="{39BD0D58-009C-4B34-BD04-760FE23A9F8A}" type="slidenum">
              <a:rPr lang="en-AU" smtClean="0"/>
              <a:t>36</a:t>
            </a:fld>
            <a:endParaRPr lang="en-AU"/>
          </a:p>
        </p:txBody>
      </p:sp>
    </p:spTree>
    <p:extLst>
      <p:ext uri="{BB962C8B-B14F-4D97-AF65-F5344CB8AC3E}">
        <p14:creationId xmlns:p14="http://schemas.microsoft.com/office/powerpoint/2010/main" val="35168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37</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39</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44</a:t>
            </a:fld>
            <a:endParaRPr lang="en-AU"/>
          </a:p>
        </p:txBody>
      </p:sp>
    </p:spTree>
    <p:extLst>
      <p:ext uri="{BB962C8B-B14F-4D97-AF65-F5344CB8AC3E}">
        <p14:creationId xmlns:p14="http://schemas.microsoft.com/office/powerpoint/2010/main" val="3182565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10/10/2025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10/10/2025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10/10/2025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10/10/2025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10/10/2025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10/10/2025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10/10/2025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10/10/2025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10/10/2025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10/10/2025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10/10/2025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1000" b="-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10/10/2025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1000" b="-2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1000" b="-2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1000" b="-2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15v9iworAU"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7dIueIja2oY"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y4A_CBJiAWs"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y-PT2TCLOa8"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738" y="665234"/>
            <a:ext cx="11005857" cy="2202206"/>
          </a:xfrm>
          <a:prstGeom prst="rect">
            <a:avLst/>
          </a:prstGeom>
          <a:noFill/>
        </p:spPr>
        <p:txBody>
          <a:bodyPr wrap="square" lIns="91440" tIns="45720" rIns="91440" bIns="45720" rtlCol="0" anchor="t">
            <a:spAutoFit/>
          </a:bodyPr>
          <a:lstStyle/>
          <a:p>
            <a:pPr algn="ctr">
              <a:lnSpc>
                <a:spcPct val="125000"/>
              </a:lnSpc>
            </a:pPr>
            <a:r>
              <a:rPr lang="en-AU" sz="2400" b="1" dirty="0">
                <a:solidFill>
                  <a:srgbClr val="00B050"/>
                </a:solidFill>
                <a:latin typeface="Comic Sans MS"/>
                <a:cs typeface="MV Boli"/>
              </a:rPr>
              <a:t>Leader: </a:t>
            </a:r>
            <a:r>
              <a:rPr lang="en-AU" sz="2800" dirty="0">
                <a:latin typeface="Comic Sans MS"/>
                <a:cs typeface="MV Boli"/>
              </a:rPr>
              <a:t>Welcome to Holy Hermits Online Worship</a:t>
            </a:r>
          </a:p>
          <a:p>
            <a:pPr algn="ctr">
              <a:lnSpc>
                <a:spcPct val="125000"/>
              </a:lnSpc>
            </a:pPr>
            <a:r>
              <a:rPr lang="en-AU" sz="2800" dirty="0">
                <a:latin typeface="Comic Sans MS"/>
                <a:cs typeface="MV Boli"/>
              </a:rPr>
              <a:t>18</a:t>
            </a:r>
            <a:r>
              <a:rPr lang="en-AU" sz="2800" baseline="30000" dirty="0">
                <a:latin typeface="Comic Sans MS"/>
                <a:cs typeface="MV Boli"/>
              </a:rPr>
              <a:t>th</a:t>
            </a:r>
            <a:r>
              <a:rPr lang="en-AU" sz="2800" dirty="0">
                <a:latin typeface="Comic Sans MS"/>
                <a:cs typeface="MV Boli"/>
              </a:rPr>
              <a:t> Sunday after Pentecost</a:t>
            </a:r>
          </a:p>
          <a:p>
            <a:pPr algn="ctr">
              <a:lnSpc>
                <a:spcPct val="125000"/>
              </a:lnSpc>
            </a:pPr>
            <a:r>
              <a:rPr lang="en-AU" sz="2800" dirty="0">
                <a:latin typeface="Comic Sans MS"/>
                <a:cs typeface="MV Boli"/>
              </a:rPr>
              <a:t>Today we remember Holy Hermit</a:t>
            </a:r>
          </a:p>
          <a:p>
            <a:pPr algn="ctr">
              <a:lnSpc>
                <a:spcPct val="125000"/>
              </a:lnSpc>
            </a:pPr>
            <a:r>
              <a:rPr lang="en-AU" sz="2800" dirty="0">
                <a:latin typeface="Comic Sans MS"/>
                <a:cs typeface="MV Boli"/>
              </a:rPr>
              <a:t>St. Therese of Lisieux</a:t>
            </a:r>
            <a:endParaRPr lang="en-AU" sz="2800" b="1" dirty="0">
              <a:latin typeface="Comic Sans MS"/>
              <a:cs typeface="MV Boli"/>
            </a:endParaRPr>
          </a:p>
        </p:txBody>
      </p:sp>
      <p:sp>
        <p:nvSpPr>
          <p:cNvPr id="7" name="TextBox 6">
            <a:extLst>
              <a:ext uri="{FF2B5EF4-FFF2-40B4-BE49-F238E27FC236}">
                <a16:creationId xmlns:a16="http://schemas.microsoft.com/office/drawing/2014/main" id="{69862248-D4FC-A4D3-ED9D-2108CC3F6118}"/>
              </a:ext>
            </a:extLst>
          </p:cNvPr>
          <p:cNvSpPr txBox="1"/>
          <p:nvPr/>
        </p:nvSpPr>
        <p:spPr>
          <a:xfrm rot="16200000">
            <a:off x="474286" y="3554189"/>
            <a:ext cx="237566" cy="307777"/>
          </a:xfrm>
          <a:prstGeom prst="rect">
            <a:avLst/>
          </a:prstGeom>
          <a:noFill/>
        </p:spPr>
        <p:txBody>
          <a:bodyPr wrap="none" lIns="91440" tIns="45720" rIns="91440" bIns="45720" rtlCol="0" anchor="t">
            <a:spAutoFit/>
          </a:bodyPr>
          <a:lstStyle/>
          <a:p>
            <a:r>
              <a:rPr lang="en-US" sz="1400">
                <a:solidFill>
                  <a:srgbClr val="00B050"/>
                </a:solidFill>
                <a:latin typeface="Comic Sans MS"/>
              </a:rPr>
              <a:t> </a:t>
            </a:r>
            <a:endParaRPr lang="en-US" sz="1400">
              <a:solidFill>
                <a:srgbClr val="00B050"/>
              </a:solidFill>
              <a:latin typeface="Comic Sans MS"/>
              <a:cs typeface="Times New Roman"/>
            </a:endParaRPr>
          </a:p>
        </p:txBody>
      </p:sp>
      <p:graphicFrame>
        <p:nvGraphicFramePr>
          <p:cNvPr id="6" name="Table 5">
            <a:extLst>
              <a:ext uri="{FF2B5EF4-FFF2-40B4-BE49-F238E27FC236}">
                <a16:creationId xmlns:a16="http://schemas.microsoft.com/office/drawing/2014/main" id="{8F974943-D4CD-0DA6-1F6B-305790DFEF5F}"/>
              </a:ext>
            </a:extLst>
          </p:cNvPr>
          <p:cNvGraphicFramePr>
            <a:graphicFrameLocks noGrp="1"/>
          </p:cNvGraphicFramePr>
          <p:nvPr>
            <p:extLst>
              <p:ext uri="{D42A27DB-BD31-4B8C-83A1-F6EECF244321}">
                <p14:modId xmlns:p14="http://schemas.microsoft.com/office/powerpoint/2010/main" val="3038305688"/>
              </p:ext>
            </p:extLst>
          </p:nvPr>
        </p:nvGraphicFramePr>
        <p:xfrm>
          <a:off x="993880" y="3429000"/>
          <a:ext cx="10204239" cy="2593807"/>
        </p:xfrm>
        <a:graphic>
          <a:graphicData uri="http://schemas.openxmlformats.org/drawingml/2006/table">
            <a:tbl>
              <a:tblPr firstRow="1" bandRow="1">
                <a:tableStyleId>{2D5ABB26-0587-4C30-8999-92F81FD0307C}</a:tableStyleId>
              </a:tblPr>
              <a:tblGrid>
                <a:gridCol w="3401413">
                  <a:extLst>
                    <a:ext uri="{9D8B030D-6E8A-4147-A177-3AD203B41FA5}">
                      <a16:colId xmlns:a16="http://schemas.microsoft.com/office/drawing/2014/main" val="1738739509"/>
                    </a:ext>
                  </a:extLst>
                </a:gridCol>
                <a:gridCol w="3401413">
                  <a:extLst>
                    <a:ext uri="{9D8B030D-6E8A-4147-A177-3AD203B41FA5}">
                      <a16:colId xmlns:a16="http://schemas.microsoft.com/office/drawing/2014/main" val="4139255324"/>
                    </a:ext>
                  </a:extLst>
                </a:gridCol>
                <a:gridCol w="3401413">
                  <a:extLst>
                    <a:ext uri="{9D8B030D-6E8A-4147-A177-3AD203B41FA5}">
                      <a16:colId xmlns:a16="http://schemas.microsoft.com/office/drawing/2014/main" val="1978999015"/>
                    </a:ext>
                  </a:extLst>
                </a:gridCol>
              </a:tblGrid>
              <a:tr h="459947">
                <a:tc>
                  <a:txBody>
                    <a:bodyPr/>
                    <a:lstStyle/>
                    <a:p>
                      <a:r>
                        <a:rPr lang="en-AU" sz="1800" b="0" i="0" dirty="0">
                          <a:solidFill>
                            <a:srgbClr val="00B050"/>
                          </a:solidFill>
                          <a:latin typeface="Comic Sans MS"/>
                        </a:rPr>
                        <a:t>Service Prep: Kristine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Chat Host: Kerrie-Anne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First Reader: Roselyn</a:t>
                      </a:r>
                    </a:p>
                  </a:txBody>
                  <a:tcPr anchor="ctr"/>
                </a:tc>
                <a:extLst>
                  <a:ext uri="{0D108BD9-81ED-4DB2-BD59-A6C34878D82A}">
                    <a16:rowId xmlns:a16="http://schemas.microsoft.com/office/drawing/2014/main" val="949183721"/>
                  </a:ext>
                </a:extLst>
              </a:tr>
              <a:tr h="426772">
                <a:tc>
                  <a:txBody>
                    <a:bodyPr/>
                    <a:lstStyle/>
                    <a:p>
                      <a:r>
                        <a:rPr lang="en-AU" sz="1800" b="0" i="0" dirty="0">
                          <a:solidFill>
                            <a:srgbClr val="00B050"/>
                          </a:solidFill>
                          <a:latin typeface="Comic Sans MS"/>
                        </a:rPr>
                        <a:t>Music: Wiggles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Priest: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Second Reader: Bob</a:t>
                      </a:r>
                    </a:p>
                  </a:txBody>
                  <a:tcPr anchor="ctr"/>
                </a:tc>
                <a:extLst>
                  <a:ext uri="{0D108BD9-81ED-4DB2-BD59-A6C34878D82A}">
                    <a16:rowId xmlns:a16="http://schemas.microsoft.com/office/drawing/2014/main" val="4228120621"/>
                  </a:ext>
                </a:extLst>
              </a:tr>
              <a:tr h="426772">
                <a:tc>
                  <a:txBody>
                    <a:bodyPr/>
                    <a:lstStyle/>
                    <a:p>
                      <a:r>
                        <a:rPr lang="en-AU" sz="1800" b="0" i="0" dirty="0">
                          <a:solidFill>
                            <a:srgbClr val="00B050"/>
                          </a:solidFill>
                          <a:latin typeface="Comic Sans MS"/>
                        </a:rPr>
                        <a:t>Proof-reader: Viki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Deacon: Lauren </a:t>
                      </a:r>
                    </a:p>
                  </a:txBody>
                  <a:tcPr anchor="ctr"/>
                </a:tc>
                <a:tc>
                  <a:txBody>
                    <a:bodyPr/>
                    <a:lstStyle/>
                    <a:p>
                      <a:r>
                        <a:rPr lang="en-AU" sz="1800" b="0" i="0" dirty="0">
                          <a:solidFill>
                            <a:srgbClr val="00B050"/>
                          </a:solidFill>
                          <a:latin typeface="Comic Sans MS"/>
                        </a:rPr>
                        <a:t>Preacher: Lauren</a:t>
                      </a:r>
                      <a:endParaRPr lang="en-US" dirty="0">
                        <a:solidFill>
                          <a:srgbClr val="00B050"/>
                        </a:solidFill>
                      </a:endParaRPr>
                    </a:p>
                  </a:txBody>
                  <a:tcPr anchor="ctr"/>
                </a:tc>
                <a:extLst>
                  <a:ext uri="{0D108BD9-81ED-4DB2-BD59-A6C34878D82A}">
                    <a16:rowId xmlns:a16="http://schemas.microsoft.com/office/drawing/2014/main" val="2258393146"/>
                  </a:ext>
                </a:extLst>
              </a:tr>
              <a:tr h="426772">
                <a:tc>
                  <a:txBody>
                    <a:bodyPr/>
                    <a:lstStyle/>
                    <a:p>
                      <a:r>
                        <a:rPr lang="en-AU" sz="1800" b="0" i="0" dirty="0">
                          <a:solidFill>
                            <a:srgbClr val="00B050"/>
                          </a:solidFill>
                          <a:latin typeface="Comic Sans MS"/>
                        </a:rPr>
                        <a:t>Broadcaster: Paul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Welcomer: Chris</a:t>
                      </a:r>
                    </a:p>
                  </a:txBody>
                  <a:tcPr anchor="ctr"/>
                </a:tc>
                <a:tc>
                  <a:txBody>
                    <a:bodyPr/>
                    <a:lstStyle/>
                    <a:p>
                      <a:r>
                        <a:rPr lang="en-AU" sz="1800" b="0" i="0" dirty="0">
                          <a:solidFill>
                            <a:srgbClr val="00B050"/>
                          </a:solidFill>
                          <a:latin typeface="Comic Sans MS"/>
                        </a:rPr>
                        <a:t>Fellowship: Lauren</a:t>
                      </a:r>
                    </a:p>
                  </a:txBody>
                  <a:tcPr anchor="ct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Backup Broadcaster: Barry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Leader: Jeremy</a:t>
                      </a:r>
                    </a:p>
                  </a:txBody>
                  <a:tcPr anchor="ctr"/>
                </a:tc>
                <a:tc>
                  <a:txBody>
                    <a:bodyPr/>
                    <a:lstStyle/>
                    <a:p>
                      <a:r>
                        <a:rPr lang="en-AU" sz="1800" b="0" i="0" dirty="0">
                          <a:solidFill>
                            <a:srgbClr val="00B050"/>
                          </a:solidFill>
                          <a:latin typeface="Comic Sans MS"/>
                        </a:rPr>
                        <a:t>Safety Officer: Leonie</a:t>
                      </a:r>
                    </a:p>
                  </a:txBody>
                  <a:tcPr anchor="ct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Zoom Buttons: Kerrie-Anne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Cantor: Julie</a:t>
                      </a:r>
                    </a:p>
                  </a:txBody>
                  <a:tcPr anchor="ctr"/>
                </a:tc>
                <a:tc>
                  <a:txBody>
                    <a:bodyPr/>
                    <a:lstStyle/>
                    <a:p>
                      <a:r>
                        <a:rPr lang="en-AU" sz="1800" b="0" i="0" dirty="0">
                          <a:solidFill>
                            <a:srgbClr val="00B050"/>
                          </a:solidFill>
                          <a:latin typeface="Comic Sans MS"/>
                        </a:rPr>
                        <a:t>Attendance: Kerrie-Anne</a:t>
                      </a:r>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703314" y="347038"/>
            <a:ext cx="10785371"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dirty="0">
              <a:solidFill>
                <a:srgbClr val="E3960B"/>
              </a:solidFill>
              <a:latin typeface="Comic Sans MS" panose="030F0902030302020204" pitchFamily="66" charset="0"/>
              <a:cs typeface="Segoe UI"/>
            </a:endParaRPr>
          </a:p>
          <a:p>
            <a:r>
              <a:rPr lang="en-GB" sz="4000" dirty="0">
                <a:solidFill>
                  <a:srgbClr val="00B050"/>
                </a:solidFill>
                <a:latin typeface="Comic Sans MS"/>
              </a:rPr>
              <a:t>Leader: </a:t>
            </a:r>
          </a:p>
          <a:p>
            <a:pPr algn="ctr"/>
            <a:r>
              <a:rPr lang="en-GB" sz="4000" dirty="0">
                <a:latin typeface="Comic Sans MS"/>
              </a:rPr>
              <a:t>Our First Hymn is </a:t>
            </a:r>
          </a:p>
          <a:p>
            <a:pPr algn="ctr"/>
            <a:endParaRPr lang="en-GB" sz="4000" dirty="0">
              <a:latin typeface="Comic Sans MS"/>
            </a:endParaRPr>
          </a:p>
          <a:p>
            <a:pPr algn="ctr"/>
            <a:r>
              <a:rPr lang="en-GB" sz="4400" dirty="0">
                <a:latin typeface="Comic Sans MS"/>
              </a:rPr>
              <a:t>To God Be The Glory</a:t>
            </a:r>
            <a:endParaRPr lang="en-GB" sz="4400" dirty="0"/>
          </a:p>
          <a:p>
            <a:pPr algn="ctr"/>
            <a:endParaRPr lang="en-US" sz="4000" dirty="0">
              <a:solidFill>
                <a:srgbClr val="00B050"/>
              </a:solidFill>
              <a:latin typeface="Comic Sans MS"/>
              <a:ea typeface="+mn-lt"/>
              <a:cs typeface="Segoe UI"/>
            </a:endParaRPr>
          </a:p>
          <a:p>
            <a:pPr algn="ctr"/>
            <a:r>
              <a:rPr lang="en-US" sz="3200" dirty="0">
                <a:solidFill>
                  <a:srgbClr val="00B050"/>
                </a:solidFill>
                <a:latin typeface="Comic Sans MS"/>
                <a:ea typeface="+mn-lt"/>
                <a:cs typeface="Segoe UI"/>
              </a:rPr>
              <a:t>Let us sing together or allow the music to nourish us</a:t>
            </a:r>
          </a:p>
          <a:p>
            <a:pPr algn="ctr"/>
            <a:endParaRPr lang="en-GB" sz="2000" dirty="0">
              <a:solidFill>
                <a:srgbClr val="00B050"/>
              </a:solidFill>
              <a:ea typeface="+mn-lt"/>
              <a:cs typeface="+mn-lt"/>
            </a:endParaRPr>
          </a:p>
          <a:p>
            <a:pPr algn="ctr"/>
            <a:r>
              <a:rPr lang="en-GB" dirty="0">
                <a:solidFill>
                  <a:srgbClr val="00B050"/>
                </a:solidFill>
                <a:ea typeface="+mn-lt"/>
                <a:cs typeface="+mn-lt"/>
                <a:hlinkClick r:id="rId3">
                  <a:extLst>
                    <a:ext uri="{A12FA001-AC4F-418D-AE19-62706E023703}">
                      <ahyp:hlinkClr xmlns:ahyp="http://schemas.microsoft.com/office/drawing/2018/hyperlinkcolor" val="tx"/>
                    </a:ext>
                  </a:extLst>
                </a:hlinkClick>
              </a:rPr>
              <a:t>https://www.youtube.com/watch?v=-15v9iworAU</a:t>
            </a:r>
            <a:endParaRPr lang="en-GB">
              <a:ea typeface="+mn-lt"/>
              <a:cs typeface="+mn-lt"/>
            </a:endParaRPr>
          </a:p>
          <a:p>
            <a:pPr algn="ctr"/>
            <a:endParaRPr lang="en-GB" sz="2000" dirty="0">
              <a:solidFill>
                <a:srgbClr val="00B050"/>
              </a:solidFill>
              <a:ea typeface="+mn-lt"/>
              <a:cs typeface="+mn-lt"/>
            </a:endParaRPr>
          </a:p>
          <a:p>
            <a:pPr algn="ctr"/>
            <a:endParaRPr lang="en-US" sz="1200" dirty="0">
              <a:solidFill>
                <a:srgbClr val="000000"/>
              </a:solidFill>
              <a:latin typeface="Calibri"/>
              <a:ea typeface="Calibri"/>
              <a:cs typeface="Calibri"/>
            </a:endParaRPr>
          </a:p>
          <a:p>
            <a:pPr algn="ctr"/>
            <a:r>
              <a:rPr lang="en-US" sz="2800" b="0" i="0" u="none" strike="noStrike" dirty="0">
                <a:solidFill>
                  <a:srgbClr val="00B050"/>
                </a:solidFill>
                <a:effectLst/>
                <a:latin typeface="Comic Sans MS"/>
              </a:rPr>
              <a:t>We stay on mute</a:t>
            </a:r>
            <a:endParaRPr lang="en-US" sz="2800" dirty="0">
              <a:solidFill>
                <a:srgbClr val="00B050"/>
              </a:solidFill>
              <a:latin typeface="Comic Sans MS"/>
              <a:cs typeface="Times New Roman"/>
            </a:endParaRPr>
          </a:p>
          <a:p>
            <a:pPr algn="ctr"/>
            <a:r>
              <a:rPr lang="en-US" sz="2800" dirty="0">
                <a:solidFill>
                  <a:srgbClr val="00B050"/>
                </a:solidFill>
                <a:latin typeface="Comic Sans MS"/>
                <a:cs typeface="Segoe UI"/>
              </a:rPr>
              <a:t>Leader and Cantor mute</a:t>
            </a:r>
          </a:p>
        </p:txBody>
      </p:sp>
    </p:spTree>
    <p:extLst>
      <p:ext uri="{BB962C8B-B14F-4D97-AF65-F5344CB8AC3E}">
        <p14:creationId xmlns:p14="http://schemas.microsoft.com/office/powerpoint/2010/main" val="2262113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1028635" y="716806"/>
            <a:ext cx="10207756" cy="5175776"/>
          </a:xfrm>
          <a:prstGeom prst="rect">
            <a:avLst/>
          </a:prstGeom>
        </p:spPr>
        <p:txBody>
          <a:bodyPr wrap="square" lIns="91440" tIns="45720" rIns="91440" bIns="45720" anchor="t">
            <a:spAutoFit/>
          </a:bodyPr>
          <a:lstStyle/>
          <a:p>
            <a:pPr fontAlgn="base">
              <a:lnSpc>
                <a:spcPct val="150000"/>
              </a:lnSpc>
            </a:pPr>
            <a:r>
              <a:rPr lang="en-AU" sz="2800">
                <a:solidFill>
                  <a:srgbClr val="00B050"/>
                </a:solidFill>
                <a:latin typeface="Comic Sans MS"/>
              </a:rPr>
              <a:t>The Deacon or LA Introduces Confession</a:t>
            </a:r>
            <a:r>
              <a:rPr lang="en-US" sz="2800">
                <a:solidFill>
                  <a:srgbClr val="E3960B"/>
                </a:solidFill>
                <a:latin typeface="Comic Sans MS"/>
              </a:rPr>
              <a:t>​</a:t>
            </a:r>
          </a:p>
          <a:p>
            <a:pPr>
              <a:spcBef>
                <a:spcPts val="450"/>
              </a:spcBef>
              <a:spcAft>
                <a:spcPts val="450"/>
              </a:spcAft>
            </a:pPr>
            <a:r>
              <a:rPr lang="en-AU" sz="2400">
                <a:solidFill>
                  <a:srgbClr val="000000"/>
                </a:solidFill>
                <a:latin typeface="Comic Sans MS"/>
                <a:cs typeface="Times New Roman"/>
              </a:rPr>
              <a:t>​</a:t>
            </a:r>
            <a:r>
              <a:rPr lang="en-AU" sz="2800">
                <a:latin typeface="Comic Sans MS"/>
              </a:rPr>
              <a:t>Hear, O Israel, the Lord our God, the Lord is one; you shall love the Lord your God with all your heart, and with all your soul, and with all your mind, and with all your strength.' Jesus said: 'This is the great and first commandment. And a second is like it: you shall love your neighbour as yourself.'</a:t>
            </a:r>
            <a:br>
              <a:rPr lang="en-AU" sz="2800"/>
            </a:br>
            <a:endParaRPr lang="en-AU" sz="2800" b="0" i="0" u="none" strike="noStrike">
              <a:solidFill>
                <a:srgbClr val="333333"/>
              </a:solidFill>
              <a:effectLst/>
              <a:latin typeface="Tahoma" panose="020B0604030504040204" pitchFamily="34" charset="0"/>
            </a:endParaRPr>
          </a:p>
          <a:p>
            <a:pPr fontAlgn="base"/>
            <a:r>
              <a:rPr lang="en-US" sz="2800">
                <a:solidFill>
                  <a:srgbClr val="00B050"/>
                </a:solidFill>
                <a:latin typeface="Comic Sans MS"/>
              </a:rPr>
              <a:t>Silence may be kept.</a:t>
            </a:r>
          </a:p>
          <a:p>
            <a:pPr fontAlgn="base"/>
            <a:endParaRPr lang="en-AU" sz="2800" b="0" i="0" u="none" strike="noStrike">
              <a:solidFill>
                <a:srgbClr val="333333"/>
              </a:solidFill>
              <a:effectLst/>
              <a:latin typeface="Tahoma" panose="020B0604030504040204" pitchFamily="34" charset="0"/>
            </a:endParaRPr>
          </a:p>
          <a:p>
            <a:r>
              <a:rPr lang="en-AU" sz="2800">
                <a:latin typeface="Comic Sans MS"/>
              </a:rPr>
              <a:t>Let us therefore bring our sins before the one true God, in penitence and faith.</a:t>
            </a:r>
          </a:p>
        </p:txBody>
      </p:sp>
    </p:spTree>
    <p:extLst>
      <p:ext uri="{BB962C8B-B14F-4D97-AF65-F5344CB8AC3E}">
        <p14:creationId xmlns:p14="http://schemas.microsoft.com/office/powerpoint/2010/main" val="34507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p:cNvSpPr/>
          <p:nvPr/>
        </p:nvSpPr>
        <p:spPr>
          <a:xfrm>
            <a:off x="995572" y="832831"/>
            <a:ext cx="10203543" cy="5190267"/>
          </a:xfrm>
          <a:prstGeom prst="rect">
            <a:avLst/>
          </a:prstGeom>
        </p:spPr>
        <p:txBody>
          <a:bodyPr wrap="square" lIns="91440" tIns="45720" rIns="91440" bIns="45720" anchor="t">
            <a:spAutoFit/>
          </a:bodyPr>
          <a:lstStyle/>
          <a:p>
            <a:pPr>
              <a:lnSpc>
                <a:spcPct val="150000"/>
              </a:lnSpc>
            </a:pPr>
            <a:r>
              <a:rPr lang="en-AU" sz="2800" b="1">
                <a:solidFill>
                  <a:srgbClr val="00B050"/>
                </a:solidFill>
                <a:latin typeface="Comic Sans MS"/>
              </a:rPr>
              <a:t>All: ​</a:t>
            </a:r>
            <a:r>
              <a:rPr lang="en-AU" sz="2800" b="1">
                <a:solidFill>
                  <a:srgbClr val="000000"/>
                </a:solidFill>
                <a:latin typeface="Comic Sans MS"/>
              </a:rPr>
              <a:t>Merciful God, our maker and our judge, </a:t>
            </a:r>
            <a:r>
              <a:rPr lang="en-US" sz="2800">
                <a:solidFill>
                  <a:srgbClr val="000000"/>
                </a:solidFill>
                <a:latin typeface="Comic Sans MS"/>
              </a:rPr>
              <a:t>​</a:t>
            </a:r>
            <a:r>
              <a:rPr lang="en-AU" sz="2800" b="1">
                <a:solidFill>
                  <a:srgbClr val="000000"/>
                </a:solidFill>
                <a:latin typeface="Comic Sans MS"/>
              </a:rPr>
              <a:t>we have sinned against you </a:t>
            </a:r>
            <a:r>
              <a:rPr lang="en-AU" sz="2800">
                <a:solidFill>
                  <a:srgbClr val="000000"/>
                </a:solidFill>
                <a:latin typeface="Comic Sans MS"/>
              </a:rPr>
              <a:t>​</a:t>
            </a:r>
            <a:r>
              <a:rPr lang="en-AU" sz="2800" b="1">
                <a:solidFill>
                  <a:srgbClr val="000000"/>
                </a:solidFill>
                <a:latin typeface="Comic Sans MS"/>
              </a:rPr>
              <a:t>in thought, word, and deed, </a:t>
            </a:r>
            <a:r>
              <a:rPr lang="en-AU" sz="2800">
                <a:solidFill>
                  <a:srgbClr val="000000"/>
                </a:solidFill>
                <a:latin typeface="Comic Sans MS"/>
              </a:rPr>
              <a:t>​</a:t>
            </a:r>
            <a:r>
              <a:rPr lang="en-AU" sz="2800" b="1">
                <a:solidFill>
                  <a:srgbClr val="000000"/>
                </a:solidFill>
                <a:latin typeface="Comic Sans MS"/>
              </a:rPr>
              <a:t>and in what we have failed to do: </a:t>
            </a:r>
            <a:r>
              <a:rPr lang="en-AU" sz="2800">
                <a:solidFill>
                  <a:srgbClr val="000000"/>
                </a:solidFill>
                <a:latin typeface="Comic Sans MS"/>
              </a:rPr>
              <a:t>​</a:t>
            </a:r>
            <a:r>
              <a:rPr lang="en-AU" sz="2800" b="1">
                <a:solidFill>
                  <a:srgbClr val="000000"/>
                </a:solidFill>
                <a:latin typeface="Comic Sans MS"/>
              </a:rPr>
              <a:t>we have not loved you with our whole heart; </a:t>
            </a:r>
            <a:r>
              <a:rPr lang="en-AU" sz="2800">
                <a:solidFill>
                  <a:srgbClr val="000000"/>
                </a:solidFill>
                <a:latin typeface="Comic Sans MS"/>
              </a:rPr>
              <a:t>​</a:t>
            </a:r>
            <a:r>
              <a:rPr lang="en-AU" sz="2800" b="1">
                <a:solidFill>
                  <a:srgbClr val="000000"/>
                </a:solidFill>
                <a:latin typeface="Comic Sans MS"/>
              </a:rPr>
              <a:t>we have not loved our neighbours as ourselves; </a:t>
            </a:r>
            <a:r>
              <a:rPr lang="en-AU" sz="2800">
                <a:solidFill>
                  <a:srgbClr val="000000"/>
                </a:solidFill>
                <a:latin typeface="Comic Sans MS"/>
              </a:rPr>
              <a:t>​ </a:t>
            </a:r>
            <a:r>
              <a:rPr lang="en-AU" sz="2800" b="1">
                <a:solidFill>
                  <a:srgbClr val="000000"/>
                </a:solidFill>
                <a:latin typeface="Comic Sans MS"/>
              </a:rPr>
              <a:t>we repent, and are sorry for all our sins.</a:t>
            </a:r>
            <a:r>
              <a:rPr lang="en-AU" sz="2800">
                <a:solidFill>
                  <a:srgbClr val="000000"/>
                </a:solidFill>
                <a:latin typeface="Comic Sans MS"/>
              </a:rPr>
              <a:t>​ </a:t>
            </a:r>
            <a:r>
              <a:rPr lang="en-AU" sz="2800" b="1">
                <a:solidFill>
                  <a:srgbClr val="000000"/>
                </a:solidFill>
                <a:latin typeface="Comic Sans MS"/>
              </a:rPr>
              <a:t>Father, forgive us. Strengthen us to love and obey you in newness of life; </a:t>
            </a:r>
            <a:r>
              <a:rPr lang="en-AU" sz="2800">
                <a:solidFill>
                  <a:srgbClr val="000000"/>
                </a:solidFill>
                <a:latin typeface="Comic Sans MS"/>
              </a:rPr>
              <a:t>​</a:t>
            </a:r>
            <a:r>
              <a:rPr lang="en-AU" sz="2800" b="1">
                <a:solidFill>
                  <a:srgbClr val="000000"/>
                </a:solidFill>
                <a:latin typeface="Comic Sans MS"/>
              </a:rPr>
              <a:t>through Jesus Christ our Lord. </a:t>
            </a:r>
            <a:r>
              <a:rPr lang="en-AU" sz="2800">
                <a:solidFill>
                  <a:srgbClr val="000000"/>
                </a:solidFill>
                <a:latin typeface="Comic Sans MS"/>
              </a:rPr>
              <a:t>​</a:t>
            </a:r>
          </a:p>
          <a:p>
            <a:pPr fontAlgn="base">
              <a:lnSpc>
                <a:spcPct val="150000"/>
              </a:lnSpc>
            </a:pPr>
            <a:r>
              <a:rPr lang="en-AU" sz="2800" b="1">
                <a:solidFill>
                  <a:srgbClr val="000000"/>
                </a:solidFill>
                <a:latin typeface="Comic Sans MS"/>
              </a:rPr>
              <a:t>Amen.</a:t>
            </a:r>
            <a:r>
              <a:rPr lang="en-AU" sz="2800">
                <a:solidFill>
                  <a:srgbClr val="000000"/>
                </a:solidFill>
                <a:latin typeface="Comic Sans MS"/>
              </a:rPr>
              <a:t>​</a:t>
            </a:r>
            <a:endParaRPr lang="en-AU" sz="2800" b="0" i="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910679" y="798394"/>
            <a:ext cx="10680820" cy="5478423"/>
          </a:xfrm>
          <a:prstGeom prst="rect">
            <a:avLst/>
          </a:prstGeom>
        </p:spPr>
        <p:txBody>
          <a:bodyPr wrap="square" lIns="91440" tIns="45720" rIns="91440" bIns="45720" anchor="t">
            <a:spAutoFit/>
          </a:bodyPr>
          <a:lstStyle/>
          <a:p>
            <a:pPr fontAlgn="base"/>
            <a:r>
              <a:rPr lang="en-AU" sz="2400">
                <a:solidFill>
                  <a:srgbClr val="000000"/>
                </a:solidFill>
                <a:latin typeface="Comic Sans MS"/>
              </a:rPr>
              <a:t>​</a:t>
            </a:r>
            <a:r>
              <a:rPr lang="en-US" sz="3200">
                <a:solidFill>
                  <a:srgbClr val="00B050"/>
                </a:solidFill>
                <a:latin typeface="Comic Sans MS"/>
              </a:rPr>
              <a:t>Words of Assurance offered by Deacon or LA</a:t>
            </a:r>
            <a:endParaRPr lang="en-US" sz="2800">
              <a:solidFill>
                <a:srgbClr val="00B050"/>
              </a:solidFill>
              <a:latin typeface="Comic Sans MS"/>
            </a:endParaRPr>
          </a:p>
          <a:p>
            <a:pPr algn="ctr" fontAlgn="base"/>
            <a:r>
              <a:rPr lang="en-AU" sz="2400">
                <a:solidFill>
                  <a:srgbClr val="F5801F"/>
                </a:solidFill>
                <a:latin typeface="Comic Sans MS"/>
              </a:rPr>
              <a:t>​</a:t>
            </a:r>
            <a:endParaRPr lang="en-AU" sz="2400">
              <a:solidFill>
                <a:srgbClr val="000000"/>
              </a:solidFill>
              <a:latin typeface="Comic Sans MS"/>
            </a:endParaRPr>
          </a:p>
          <a:p>
            <a:pPr fontAlgn="base">
              <a:lnSpc>
                <a:spcPct val="125000"/>
              </a:lnSpc>
            </a:pPr>
            <a:r>
              <a:rPr lang="en-US" sz="2400">
                <a:solidFill>
                  <a:srgbClr val="000000"/>
                </a:solidFill>
                <a:latin typeface="Comic Sans MS"/>
              </a:rPr>
              <a:t>These words of assurance from the First Letter of John declare</a:t>
            </a:r>
          </a:p>
          <a:p>
            <a:pPr fontAlgn="base">
              <a:lnSpc>
                <a:spcPct val="125000"/>
              </a:lnSpc>
            </a:pPr>
            <a:r>
              <a:rPr lang="en-US" sz="2400">
                <a:solidFill>
                  <a:srgbClr val="000000"/>
                </a:solidFill>
                <a:latin typeface="Comic Sans MS"/>
              </a:rPr>
              <a:t>that: ​</a:t>
            </a:r>
          </a:p>
          <a:p>
            <a:pPr fontAlgn="base">
              <a:lnSpc>
                <a:spcPct val="125000"/>
              </a:lnSpc>
            </a:pPr>
            <a:r>
              <a:rPr lang="en-US" sz="2400">
                <a:solidFill>
                  <a:srgbClr val="000000"/>
                </a:solidFill>
                <a:latin typeface="Comic Sans MS"/>
              </a:rPr>
              <a:t>If anyone sins, we have an advocate with the Father, Jesus Christ</a:t>
            </a:r>
          </a:p>
          <a:p>
            <a:pPr fontAlgn="base">
              <a:lnSpc>
                <a:spcPct val="125000"/>
              </a:lnSpc>
            </a:pPr>
            <a:r>
              <a:rPr lang="en-US" sz="2400">
                <a:solidFill>
                  <a:srgbClr val="000000"/>
                </a:solidFill>
                <a:latin typeface="Comic Sans MS"/>
              </a:rPr>
              <a:t>the righteous. He is the perfect offering for our sin, and not for</a:t>
            </a:r>
          </a:p>
          <a:p>
            <a:pPr fontAlgn="base">
              <a:lnSpc>
                <a:spcPct val="125000"/>
              </a:lnSpc>
            </a:pPr>
            <a:r>
              <a:rPr lang="en-US" sz="2400">
                <a:solidFill>
                  <a:srgbClr val="000000"/>
                </a:solidFill>
                <a:latin typeface="Comic Sans MS"/>
              </a:rPr>
              <a:t>ours only, but for the sins of the whole world. (1 John 2: 1-2) ​</a:t>
            </a:r>
          </a:p>
          <a:p>
            <a:pPr fontAlgn="base">
              <a:lnSpc>
                <a:spcPct val="125000"/>
              </a:lnSpc>
            </a:pPr>
            <a:r>
              <a:rPr lang="en-US" sz="2400">
                <a:solidFill>
                  <a:srgbClr val="000000"/>
                </a:solidFill>
                <a:latin typeface="Comic Sans MS"/>
              </a:rPr>
              <a:t>In this is love, not that we loved God, but that God loved us and sent the Son to be the perfect offering for our sins. (1 John 4:10)​</a:t>
            </a:r>
            <a:r>
              <a:rPr lang="en-AU" sz="2400">
                <a:solidFill>
                  <a:srgbClr val="000000"/>
                </a:solidFill>
                <a:latin typeface="Comic Sans MS"/>
              </a:rPr>
              <a:t>. ​</a:t>
            </a:r>
          </a:p>
          <a:p>
            <a:pPr>
              <a:lnSpc>
                <a:spcPct val="125000"/>
              </a:lnSpc>
            </a:pPr>
            <a:endParaRPr lang="en-AU" sz="2400">
              <a:solidFill>
                <a:srgbClr val="000000"/>
              </a:solidFill>
              <a:latin typeface="Comic Sans MS"/>
            </a:endParaRPr>
          </a:p>
          <a:p>
            <a:pPr>
              <a:lnSpc>
                <a:spcPct val="125000"/>
              </a:lnSpc>
            </a:pPr>
            <a:r>
              <a:rPr lang="en-AU" sz="2400" i="1">
                <a:solidFill>
                  <a:srgbClr val="00B050"/>
                </a:solidFill>
                <a:latin typeface="Comic Sans MS"/>
              </a:rPr>
              <a:t>The absolution may now be offered by a priest if present.</a:t>
            </a:r>
          </a:p>
          <a:p>
            <a:pPr fontAlgn="base"/>
            <a:r>
              <a:rPr lang="en-AU" sz="2400">
                <a:solidFill>
                  <a:srgbClr val="000000"/>
                </a:solidFill>
                <a:latin typeface="Comic Sans MS"/>
              </a:rPr>
              <a:t>​</a:t>
            </a:r>
            <a:endParaRPr lang="en-AU" sz="2400" b="0" i="0">
              <a:solidFill>
                <a:srgbClr val="000000"/>
              </a:solidFill>
              <a:effectLst/>
              <a:latin typeface="Comic Sans MS"/>
            </a:endParaRPr>
          </a:p>
        </p:txBody>
      </p:sp>
    </p:spTree>
    <p:extLst>
      <p:ext uri="{BB962C8B-B14F-4D97-AF65-F5344CB8AC3E}">
        <p14:creationId xmlns:p14="http://schemas.microsoft.com/office/powerpoint/2010/main" val="3416803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195649"/>
            <a:ext cx="5638998" cy="584775"/>
          </a:xfrm>
          <a:prstGeom prst="rect">
            <a:avLst/>
          </a:prstGeom>
        </p:spPr>
        <p:txBody>
          <a:bodyPr wrap="square" lIns="91440" tIns="45720" rIns="91440" bIns="45720" anchor="t">
            <a:spAutoFit/>
          </a:bodyPr>
          <a:lstStyle/>
          <a:p>
            <a:pPr algn="ctr"/>
            <a:r>
              <a:rPr lang="en-US" sz="3200" i="1" kern="0">
                <a:solidFill>
                  <a:srgbClr val="00B050"/>
                </a:solidFill>
                <a:latin typeface="Comic Sans MS"/>
              </a:rPr>
              <a:t>Collect</a:t>
            </a:r>
          </a:p>
        </p:txBody>
      </p:sp>
      <p:sp>
        <p:nvSpPr>
          <p:cNvPr id="2" name="Rectangle 1"/>
          <p:cNvSpPr/>
          <p:nvPr/>
        </p:nvSpPr>
        <p:spPr>
          <a:xfrm>
            <a:off x="1629192" y="784868"/>
            <a:ext cx="8962142" cy="5015989"/>
          </a:xfrm>
          <a:prstGeom prst="rect">
            <a:avLst/>
          </a:prstGeom>
        </p:spPr>
        <p:txBody>
          <a:bodyPr wrap="square" lIns="91440" tIns="45720" rIns="91440" bIns="45720" anchor="t">
            <a:spAutoFit/>
          </a:bodyPr>
          <a:lstStyle/>
          <a:p>
            <a:pPr>
              <a:lnSpc>
                <a:spcPct val="150000"/>
              </a:lnSpc>
            </a:pPr>
            <a:r>
              <a:rPr lang="en-US" sz="2400" dirty="0">
                <a:solidFill>
                  <a:srgbClr val="00B050"/>
                </a:solidFill>
                <a:latin typeface="Comic Sans MS"/>
                <a:ea typeface="+mn-lt"/>
                <a:cs typeface="+mn-lt"/>
              </a:rPr>
              <a:t>Leader:</a:t>
            </a:r>
          </a:p>
          <a:p>
            <a:pPr>
              <a:lnSpc>
                <a:spcPct val="150000"/>
              </a:lnSpc>
            </a:pPr>
            <a:r>
              <a:rPr lang="en-AU" sz="2400" dirty="0">
                <a:latin typeface="Comic Sans MS"/>
                <a:ea typeface="+mn-lt"/>
                <a:cs typeface="+mn-lt"/>
              </a:rPr>
              <a:t>O God,</a:t>
            </a:r>
          </a:p>
          <a:p>
            <a:pPr>
              <a:lnSpc>
                <a:spcPct val="150000"/>
              </a:lnSpc>
            </a:pPr>
            <a:r>
              <a:rPr lang="en-AU" sz="2400" dirty="0">
                <a:latin typeface="Comic Sans MS"/>
                <a:ea typeface="+mn-lt"/>
                <a:cs typeface="+mn-lt"/>
              </a:rPr>
              <a:t>you have made heaven and earth and all that is good:</a:t>
            </a:r>
          </a:p>
          <a:p>
            <a:pPr>
              <a:lnSpc>
                <a:spcPct val="150000"/>
              </a:lnSpc>
            </a:pPr>
            <a:r>
              <a:rPr lang="en-AU" sz="2400" dirty="0">
                <a:latin typeface="Comic Sans MS"/>
                <a:ea typeface="+mn-lt"/>
                <a:cs typeface="+mn-lt"/>
              </a:rPr>
              <a:t>help us to delight in simple things</a:t>
            </a:r>
          </a:p>
          <a:p>
            <a:pPr>
              <a:lnSpc>
                <a:spcPct val="150000"/>
              </a:lnSpc>
            </a:pPr>
            <a:r>
              <a:rPr lang="en-AU" sz="2400" dirty="0">
                <a:latin typeface="Comic Sans MS"/>
                <a:ea typeface="+mn-lt"/>
                <a:cs typeface="+mn-lt"/>
              </a:rPr>
              <a:t>and to rejoice always in the richness of your bounty;</a:t>
            </a:r>
          </a:p>
          <a:p>
            <a:pPr>
              <a:lnSpc>
                <a:spcPct val="150000"/>
              </a:lnSpc>
            </a:pPr>
            <a:r>
              <a:rPr lang="en-AU" sz="2400" dirty="0">
                <a:latin typeface="Comic Sans MS"/>
                <a:ea typeface="+mn-lt"/>
                <a:cs typeface="+mn-lt"/>
              </a:rPr>
              <a:t>through Jesus Christ our Lord, </a:t>
            </a:r>
          </a:p>
          <a:p>
            <a:pPr>
              <a:lnSpc>
                <a:spcPct val="150000"/>
              </a:lnSpc>
            </a:pPr>
            <a:r>
              <a:rPr lang="en-AU" sz="2400" dirty="0">
                <a:latin typeface="Comic Sans MS"/>
                <a:ea typeface="+mn-lt"/>
                <a:cs typeface="+mn-lt"/>
              </a:rPr>
              <a:t>who lives and reigns with you in the unity of the Holy Spirit,</a:t>
            </a:r>
          </a:p>
          <a:p>
            <a:pPr>
              <a:lnSpc>
                <a:spcPct val="150000"/>
              </a:lnSpc>
            </a:pPr>
            <a:r>
              <a:rPr lang="en-AU" sz="2400" dirty="0">
                <a:latin typeface="Comic Sans MS"/>
                <a:ea typeface="+mn-lt"/>
                <a:cs typeface="+mn-lt"/>
              </a:rPr>
              <a:t>one God, for ever and ever. </a:t>
            </a:r>
          </a:p>
          <a:p>
            <a:pPr>
              <a:lnSpc>
                <a:spcPct val="150000"/>
              </a:lnSpc>
            </a:pPr>
            <a:r>
              <a:rPr lang="en-AU" sz="2400" dirty="0">
                <a:latin typeface="Comic Sans MS"/>
                <a:ea typeface="+mn-lt"/>
                <a:cs typeface="+mn-lt"/>
              </a:rPr>
              <a:t>Amen.</a:t>
            </a:r>
            <a:endParaRPr lang="en-US" dirty="0"/>
          </a:p>
        </p:txBody>
      </p:sp>
    </p:spTree>
    <p:extLst>
      <p:ext uri="{BB962C8B-B14F-4D97-AF65-F5344CB8AC3E}">
        <p14:creationId xmlns:p14="http://schemas.microsoft.com/office/powerpoint/2010/main" val="1124251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80EC9-1AAF-38AF-3ABA-BA198C728AD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E1E3FB-8921-88B3-8B9D-E46BF7F8AF6F}"/>
              </a:ext>
            </a:extLst>
          </p:cNvPr>
          <p:cNvSpPr/>
          <p:nvPr/>
        </p:nvSpPr>
        <p:spPr>
          <a:xfrm>
            <a:off x="3276501" y="162821"/>
            <a:ext cx="5638998" cy="584775"/>
          </a:xfrm>
          <a:prstGeom prst="rect">
            <a:avLst/>
          </a:prstGeom>
        </p:spPr>
        <p:txBody>
          <a:bodyPr wrap="square" lIns="91440" tIns="45720" rIns="91440" bIns="45720" anchor="t">
            <a:spAutoFit/>
          </a:bodyPr>
          <a:lstStyle/>
          <a:p>
            <a:pPr algn="ctr"/>
            <a:r>
              <a:rPr lang="en-US" sz="3200" i="1" kern="0">
                <a:solidFill>
                  <a:srgbClr val="00B050"/>
                </a:solidFill>
                <a:latin typeface="Comic Sans MS"/>
              </a:rPr>
              <a:t>Prayer for sustainability</a:t>
            </a:r>
          </a:p>
        </p:txBody>
      </p:sp>
      <p:sp>
        <p:nvSpPr>
          <p:cNvPr id="2" name="Rectangle 1">
            <a:extLst>
              <a:ext uri="{FF2B5EF4-FFF2-40B4-BE49-F238E27FC236}">
                <a16:creationId xmlns:a16="http://schemas.microsoft.com/office/drawing/2014/main" id="{F51B9D35-A5FE-80E6-D03F-1250CE23A167}"/>
              </a:ext>
            </a:extLst>
          </p:cNvPr>
          <p:cNvSpPr/>
          <p:nvPr/>
        </p:nvSpPr>
        <p:spPr>
          <a:xfrm>
            <a:off x="741583" y="747430"/>
            <a:ext cx="10879833" cy="5017079"/>
          </a:xfrm>
          <a:prstGeom prst="rect">
            <a:avLst/>
          </a:prstGeom>
        </p:spPr>
        <p:txBody>
          <a:bodyPr wrap="square" lIns="91440" tIns="45720" rIns="91440" bIns="45720" anchor="t">
            <a:spAutoFit/>
          </a:bodyPr>
          <a:lstStyle/>
          <a:p>
            <a:pPr fontAlgn="base">
              <a:lnSpc>
                <a:spcPct val="150000"/>
              </a:lnSpc>
            </a:pPr>
            <a:r>
              <a:rPr lang="en-US" sz="2400">
                <a:solidFill>
                  <a:srgbClr val="00B050"/>
                </a:solidFill>
                <a:latin typeface="Comic Sans MS"/>
                <a:ea typeface="+mn-lt"/>
                <a:cs typeface="+mn-lt"/>
              </a:rPr>
              <a:t>Leader:</a:t>
            </a:r>
            <a:r>
              <a:rPr lang="en-US" sz="2400">
                <a:solidFill>
                  <a:srgbClr val="00B050"/>
                </a:solidFill>
                <a:latin typeface="Comic Sans MS"/>
                <a:cs typeface="Times New Roman"/>
              </a:rPr>
              <a:t> </a:t>
            </a:r>
          </a:p>
          <a:p>
            <a:pPr fontAlgn="base">
              <a:lnSpc>
                <a:spcPct val="150000"/>
              </a:lnSpc>
            </a:pPr>
            <a:r>
              <a:rPr lang="en-US" sz="2400">
                <a:latin typeface="Comic Sans MS"/>
                <a:cs typeface="Segoe UI"/>
              </a:rPr>
              <a:t>Generous God, We hold before you the financial stability and future sustainability of Holy Hermits Online. Guide us as we seek to grow our community’s giving, so we may continue the work you have called us to—being together in this digital space. Show us where to place our energy as we explore new funding sources and fresh opportunities. Be present with us and those we meet as we reach out to charitable trusts and foundations, inviting their support for our outreach—especially to those unable to get to Church in person. </a:t>
            </a:r>
            <a:endParaRPr lang="en-US" sz="2400" i="1">
              <a:latin typeface="Comic Sans MS"/>
              <a:cs typeface="Segoe UI"/>
            </a:endParaRPr>
          </a:p>
        </p:txBody>
      </p:sp>
      <p:sp>
        <p:nvSpPr>
          <p:cNvPr id="5" name="Rectangle 4">
            <a:extLst>
              <a:ext uri="{FF2B5EF4-FFF2-40B4-BE49-F238E27FC236}">
                <a16:creationId xmlns:a16="http://schemas.microsoft.com/office/drawing/2014/main" id="{A625A2D4-72CB-02D5-5DCB-397939EB7A3A}"/>
              </a:ext>
            </a:extLst>
          </p:cNvPr>
          <p:cNvSpPr/>
          <p:nvPr/>
        </p:nvSpPr>
        <p:spPr>
          <a:xfrm>
            <a:off x="7897750" y="5910515"/>
            <a:ext cx="2035498" cy="461665"/>
          </a:xfrm>
          <a:prstGeom prst="rect">
            <a:avLst/>
          </a:prstGeom>
        </p:spPr>
        <p:txBody>
          <a:bodyPr wrap="square">
            <a:spAutoFit/>
          </a:bodyPr>
          <a:lstStyle/>
          <a:p>
            <a:r>
              <a:rPr lang="en-GB" sz="2400">
                <a:solidFill>
                  <a:srgbClr val="00B050"/>
                </a:solidFill>
                <a:latin typeface="Comic Sans MS"/>
              </a:rPr>
              <a:t>Continue…</a:t>
            </a:r>
            <a:endParaRPr lang="en-AU" sz="2400">
              <a:solidFill>
                <a:srgbClr val="00B050"/>
              </a:solidFill>
            </a:endParaRPr>
          </a:p>
        </p:txBody>
      </p:sp>
    </p:spTree>
    <p:extLst>
      <p:ext uri="{BB962C8B-B14F-4D97-AF65-F5344CB8AC3E}">
        <p14:creationId xmlns:p14="http://schemas.microsoft.com/office/powerpoint/2010/main" val="2018411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5DE2-EC6F-59AD-78A1-87BC630C03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0C4EBD-5788-09F8-BFDC-A7A76FAA192B}"/>
              </a:ext>
            </a:extLst>
          </p:cNvPr>
          <p:cNvSpPr/>
          <p:nvPr/>
        </p:nvSpPr>
        <p:spPr>
          <a:xfrm>
            <a:off x="741583" y="747430"/>
            <a:ext cx="10879833" cy="3355086"/>
          </a:xfrm>
          <a:prstGeom prst="rect">
            <a:avLst/>
          </a:prstGeom>
        </p:spPr>
        <p:txBody>
          <a:bodyPr wrap="square" lIns="91440" tIns="45720" rIns="91440" bIns="45720" anchor="t">
            <a:spAutoFit/>
          </a:bodyPr>
          <a:lstStyle/>
          <a:p>
            <a:pPr fontAlgn="base">
              <a:lnSpc>
                <a:spcPct val="150000"/>
              </a:lnSpc>
            </a:pPr>
            <a:r>
              <a:rPr lang="en-US" sz="2400">
                <a:latin typeface="Comic Sans MS"/>
                <a:cs typeface="Segoe UI"/>
              </a:rPr>
              <a:t>Stir the hearts of all who believe in this mission to greater generosity, creativity, and commitment. We thank you for the partnerships you have already blessed us with, especially our home base at St John’s Cathedral.</a:t>
            </a:r>
            <a:br>
              <a:rPr lang="en-US" sz="2400">
                <a:latin typeface="Comic Sans MS"/>
                <a:cs typeface="Segoe UI"/>
              </a:rPr>
            </a:br>
            <a:r>
              <a:rPr lang="en-US" sz="2400">
                <a:latin typeface="Comic Sans MS"/>
                <a:cs typeface="Segoe UI"/>
              </a:rPr>
              <a:t>We pray in the name of Jesus, who lived on mission and said, </a:t>
            </a:r>
          </a:p>
          <a:p>
            <a:pPr fontAlgn="base">
              <a:lnSpc>
                <a:spcPct val="150000"/>
              </a:lnSpc>
            </a:pPr>
            <a:r>
              <a:rPr lang="en-US" sz="2400" i="1">
                <a:latin typeface="Comic Sans MS"/>
                <a:cs typeface="Segoe UI"/>
              </a:rPr>
              <a:t>If in my name you ask me for anything, I will do it.</a:t>
            </a:r>
          </a:p>
          <a:p>
            <a:pPr fontAlgn="base">
              <a:lnSpc>
                <a:spcPct val="150000"/>
              </a:lnSpc>
            </a:pPr>
            <a:r>
              <a:rPr lang="en-US" sz="2400" b="1">
                <a:latin typeface="Comic Sans MS"/>
                <a:cs typeface="Segoe UI"/>
              </a:rPr>
              <a:t>Amen.</a:t>
            </a:r>
          </a:p>
        </p:txBody>
      </p:sp>
    </p:spTree>
    <p:extLst>
      <p:ext uri="{BB962C8B-B14F-4D97-AF65-F5344CB8AC3E}">
        <p14:creationId xmlns:p14="http://schemas.microsoft.com/office/powerpoint/2010/main" val="3642255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927" y="1147657"/>
            <a:ext cx="11346873" cy="4471865"/>
          </a:xfrm>
          <a:prstGeom prst="rect">
            <a:avLst/>
          </a:prstGeom>
        </p:spPr>
        <p:txBody>
          <a:bodyPr wrap="square" lIns="91440" tIns="45720" rIns="91440" bIns="45720" anchor="t">
            <a:spAutoFit/>
          </a:bodyPr>
          <a:lstStyle/>
          <a:p>
            <a:r>
              <a:rPr lang="en-US" sz="2400" b="1" dirty="0">
                <a:solidFill>
                  <a:srgbClr val="00B050"/>
                </a:solidFill>
                <a:latin typeface="Comic Sans MS"/>
                <a:cs typeface="Segoe UI"/>
              </a:rPr>
              <a:t>Reader 1:</a:t>
            </a:r>
            <a:r>
              <a:rPr lang="en-US" sz="2400" dirty="0">
                <a:solidFill>
                  <a:srgbClr val="CC3399"/>
                </a:solidFill>
                <a:latin typeface="Comic Sans MS"/>
                <a:ea typeface="Tahoma"/>
                <a:cs typeface="Tahoma"/>
              </a:rPr>
              <a:t> </a:t>
            </a:r>
            <a:r>
              <a:rPr lang="en-US" sz="2400" dirty="0">
                <a:latin typeface="Comic Sans MS"/>
                <a:ea typeface="Tahoma"/>
                <a:cs typeface="Tahoma"/>
              </a:rPr>
              <a:t>The first reading is from Jeremiah 29.1, 29.4-7</a:t>
            </a:r>
          </a:p>
          <a:p>
            <a:pPr>
              <a:lnSpc>
                <a:spcPct val="150000"/>
              </a:lnSpc>
            </a:pPr>
            <a:r>
              <a:rPr lang="en-AU" sz="2200" b="1" baseline="30000" dirty="0"/>
              <a:t>1</a:t>
            </a:r>
            <a:r>
              <a:rPr lang="en-AU" sz="2200" dirty="0"/>
              <a:t> These are the words of the letter that the prophet Jeremiah sent from Jerusalem to the remaining elders among the exiles, and to the priests, the prophets, and all the people, whom Nebuchadnezzar had taken into exile from Jerusalem to Babylon. </a:t>
            </a:r>
            <a:r>
              <a:rPr lang="en-AU" sz="2200" b="1" baseline="30000" dirty="0"/>
              <a:t>4</a:t>
            </a:r>
            <a:r>
              <a:rPr lang="en-AU" sz="2200" dirty="0"/>
              <a:t> Thus says the L</a:t>
            </a:r>
            <a:r>
              <a:rPr lang="en-AU" sz="2200" cap="small" dirty="0"/>
              <a:t>ord</a:t>
            </a:r>
            <a:r>
              <a:rPr lang="en-AU" sz="2200" dirty="0"/>
              <a:t> of hosts, the God of Israel, to all the exiles whom I have sent into exile from Jerusalem to Babylon: </a:t>
            </a:r>
            <a:r>
              <a:rPr lang="en-AU" sz="2200" b="1" baseline="30000" dirty="0"/>
              <a:t>5</a:t>
            </a:r>
            <a:r>
              <a:rPr lang="en-AU" sz="2200" dirty="0"/>
              <a:t> Build houses and live in them; plant gardens and eat what they produce. </a:t>
            </a:r>
            <a:r>
              <a:rPr lang="en-AU" sz="2200" b="1" baseline="30000" dirty="0"/>
              <a:t>6</a:t>
            </a:r>
            <a:r>
              <a:rPr lang="en-AU" sz="2200" dirty="0"/>
              <a:t> Take wives and have sons and daughters; take wives for your sons, and give your daughters in marriage, that they may bear sons and daughters; multiply there, and do not decrease. </a:t>
            </a:r>
            <a:r>
              <a:rPr lang="en-AU" sz="2200" b="1" baseline="30000" dirty="0"/>
              <a:t>7</a:t>
            </a:r>
            <a:r>
              <a:rPr lang="en-AU" sz="2200" dirty="0"/>
              <a:t> But seek the welfare of the city where I have sent you into exile, and pray to the L</a:t>
            </a:r>
            <a:r>
              <a:rPr lang="en-AU" sz="2200" cap="small" dirty="0"/>
              <a:t>ord</a:t>
            </a:r>
            <a:r>
              <a:rPr lang="en-AU" sz="2200" dirty="0"/>
              <a:t> on its behalf, for in its welfare you will find your welfare.</a:t>
            </a: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214392" y="0"/>
            <a:ext cx="1175635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800">
                <a:solidFill>
                  <a:srgbClr val="00B050"/>
                </a:solidFill>
                <a:latin typeface="Comic Sans MS"/>
              </a:rPr>
              <a:t>The 1st reader unmutes </a:t>
            </a:r>
          </a:p>
          <a:p>
            <a:pPr algn="l"/>
            <a:endParaRPr lang="en-US" sz="1200">
              <a:solidFill>
                <a:srgbClr val="E3960B"/>
              </a:solidFill>
              <a:latin typeface="Comic Sans MS"/>
            </a:endParaRPr>
          </a:p>
          <a:p>
            <a:pPr algn="l"/>
            <a:r>
              <a:rPr lang="en-GB" sz="2000">
                <a:solidFill>
                  <a:srgbClr val="00B050"/>
                </a:solidFill>
                <a:latin typeface="Comic Sans MS"/>
              </a:rPr>
              <a:t>Leader: </a:t>
            </a:r>
            <a:r>
              <a:rPr lang="en-GB" sz="2000">
                <a:latin typeface="Comic Sans MS"/>
              </a:rPr>
              <a:t>I invite the 1st Reader to unmute and offer the 1st reading when ready.</a:t>
            </a:r>
            <a:endParaRPr lang="en-US" sz="1600" b="1">
              <a:solidFill>
                <a:srgbClr val="E3960B"/>
              </a:solidFill>
              <a:latin typeface="Comic Sans MS"/>
            </a:endParaRPr>
          </a:p>
        </p:txBody>
      </p:sp>
      <p:sp>
        <p:nvSpPr>
          <p:cNvPr id="2" name="TextBox 1">
            <a:extLst>
              <a:ext uri="{FF2B5EF4-FFF2-40B4-BE49-F238E27FC236}">
                <a16:creationId xmlns:a16="http://schemas.microsoft.com/office/drawing/2014/main" id="{5897750F-3115-E47A-BA41-47A42982746A}"/>
              </a:ext>
            </a:extLst>
          </p:cNvPr>
          <p:cNvSpPr txBox="1"/>
          <p:nvPr/>
        </p:nvSpPr>
        <p:spPr>
          <a:xfrm>
            <a:off x="1371522" y="6396562"/>
            <a:ext cx="8867846" cy="461665"/>
          </a:xfrm>
          <a:prstGeom prst="rect">
            <a:avLst/>
          </a:prstGeom>
          <a:noFill/>
        </p:spPr>
        <p:txBody>
          <a:bodyPr wrap="square" lIns="91440" tIns="45720" rIns="91440" bIns="45720" anchor="t">
            <a:spAutoFit/>
          </a:bodyPr>
          <a:lstStyle/>
          <a:p>
            <a:pPr algn="ctr"/>
            <a:r>
              <a:rPr lang="en-US" sz="2400" dirty="0">
                <a:latin typeface="Comic Sans MS"/>
                <a:cs typeface="Segoe UI"/>
              </a:rPr>
              <a:t>For the word of the Lord. </a:t>
            </a:r>
            <a:r>
              <a:rPr lang="en-US" sz="2400" b="1" dirty="0">
                <a:latin typeface="Comic Sans MS"/>
                <a:cs typeface="Segoe UI"/>
              </a:rPr>
              <a:t>Thanks be to God.</a:t>
            </a:r>
            <a:r>
              <a:rPr lang="en-US" sz="2400" dirty="0">
                <a:latin typeface="Comic Sans MS"/>
                <a:cs typeface="Segoe UI"/>
              </a:rPr>
              <a:t>​</a:t>
            </a:r>
            <a:endParaRPr lang="en-US" dirty="0"/>
          </a:p>
        </p:txBody>
      </p:sp>
    </p:spTree>
    <p:extLst>
      <p:ext uri="{BB962C8B-B14F-4D97-AF65-F5344CB8AC3E}">
        <p14:creationId xmlns:p14="http://schemas.microsoft.com/office/powerpoint/2010/main" val="3913237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930" y="176847"/>
            <a:ext cx="11805556" cy="1139094"/>
          </a:xfrm>
          <a:prstGeom prst="rect">
            <a:avLst/>
          </a:prstGeom>
        </p:spPr>
        <p:txBody>
          <a:bodyPr wrap="square" lIns="91440" tIns="45720" rIns="91440" bIns="45720" anchor="t">
            <a:spAutoFit/>
          </a:bodyPr>
          <a:lstStyle/>
          <a:p>
            <a:pPr>
              <a:lnSpc>
                <a:spcPct val="150000"/>
              </a:lnSpc>
            </a:pPr>
            <a:r>
              <a:rPr lang="en-GB" sz="2400">
                <a:solidFill>
                  <a:srgbClr val="00B050"/>
                </a:solidFill>
                <a:latin typeface="Comic Sans MS"/>
              </a:rPr>
              <a:t>Leader: </a:t>
            </a:r>
            <a:r>
              <a:rPr lang="en-US" sz="2400">
                <a:latin typeface="Comic Sans MS"/>
              </a:rPr>
              <a:t>We now say the psalm antiphonally, I invite the first reader to lead and we will all respond with the </a:t>
            </a:r>
            <a:r>
              <a:rPr lang="en-US" sz="2400" b="1">
                <a:latin typeface="Comic Sans MS"/>
              </a:rPr>
              <a:t>Response in Bold</a:t>
            </a:r>
            <a:r>
              <a:rPr lang="en-US" sz="2400">
                <a:latin typeface="Comic Sans MS"/>
              </a:rPr>
              <a:t> along with our cantor as our voice. </a:t>
            </a:r>
            <a:endParaRPr lang="en-GB" sz="2400">
              <a:latin typeface="Comic Sans MS" panose="030F0902030302020204" pitchFamily="66" charset="0"/>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44009" y="2781894"/>
            <a:ext cx="3059695" cy="502958"/>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000" b="1" u="none" strike="noStrike" dirty="0">
                <a:solidFill>
                  <a:srgbClr val="333333"/>
                </a:solidFill>
                <a:effectLst/>
                <a:latin typeface="Comic Sans MS"/>
              </a:rPr>
              <a:t>Psalm</a:t>
            </a:r>
            <a:r>
              <a:rPr lang="en-AU" sz="2000" b="1" dirty="0">
                <a:solidFill>
                  <a:srgbClr val="333333"/>
                </a:solidFill>
                <a:latin typeface="Comic Sans MS"/>
              </a:rPr>
              <a:t> 66.1-11 </a:t>
            </a:r>
            <a:endParaRPr lang="en-AU" sz="2000" b="1" u="none" strike="noStrike" dirty="0">
              <a:solidFill>
                <a:srgbClr val="333333"/>
              </a:solidFill>
              <a:effectLst/>
              <a:latin typeface="Comic Sans MS"/>
            </a:endParaRPr>
          </a:p>
        </p:txBody>
      </p:sp>
      <p:sp>
        <p:nvSpPr>
          <p:cNvPr id="5" name="Rectangle 4">
            <a:extLst>
              <a:ext uri="{FF2B5EF4-FFF2-40B4-BE49-F238E27FC236}">
                <a16:creationId xmlns:a16="http://schemas.microsoft.com/office/drawing/2014/main" id="{E83CFF85-B8A3-1753-9369-5C7164D2C5B7}"/>
              </a:ext>
            </a:extLst>
          </p:cNvPr>
          <p:cNvSpPr/>
          <p:nvPr/>
        </p:nvSpPr>
        <p:spPr>
          <a:xfrm>
            <a:off x="10302406" y="6060926"/>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
        <p:nvSpPr>
          <p:cNvPr id="8" name="TextBox 7">
            <a:extLst>
              <a:ext uri="{FF2B5EF4-FFF2-40B4-BE49-F238E27FC236}">
                <a16:creationId xmlns:a16="http://schemas.microsoft.com/office/drawing/2014/main" id="{86E761D8-CD87-A027-6FA8-C19FF571E8CE}"/>
              </a:ext>
            </a:extLst>
          </p:cNvPr>
          <p:cNvSpPr txBox="1"/>
          <p:nvPr/>
        </p:nvSpPr>
        <p:spPr>
          <a:xfrm>
            <a:off x="3382851" y="1579809"/>
            <a:ext cx="7164944" cy="48897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baseline="30000" dirty="0"/>
              <a:t>1</a:t>
            </a:r>
            <a:r>
              <a:rPr lang="en-US" sz="2100" dirty="0"/>
              <a:t> O shout with joy to God, all the earth:</a:t>
            </a:r>
            <a:endParaRPr lang="en-US" sz="2100">
              <a:ea typeface="Calibri"/>
              <a:cs typeface="Calibri"/>
            </a:endParaRPr>
          </a:p>
          <a:p>
            <a:pPr>
              <a:lnSpc>
                <a:spcPct val="150000"/>
              </a:lnSpc>
            </a:pPr>
            <a:r>
              <a:rPr lang="en-US" sz="2100" dirty="0"/>
              <a:t> sing to the </a:t>
            </a:r>
            <a:r>
              <a:rPr lang="en-US" sz="2100" err="1"/>
              <a:t>honour</a:t>
            </a:r>
            <a:r>
              <a:rPr lang="en-US" sz="2100" dirty="0"/>
              <a:t> of his name,</a:t>
            </a:r>
            <a:endParaRPr lang="en-US" sz="2100">
              <a:ea typeface="Calibri"/>
              <a:cs typeface="Calibri"/>
            </a:endParaRPr>
          </a:p>
          <a:p>
            <a:pPr>
              <a:lnSpc>
                <a:spcPct val="150000"/>
              </a:lnSpc>
            </a:pPr>
            <a:r>
              <a:rPr lang="en-US" sz="2100" dirty="0"/>
              <a:t> and give him glory as his praise.</a:t>
            </a:r>
            <a:endParaRPr lang="en-US" sz="2100">
              <a:ea typeface="Calibri"/>
              <a:cs typeface="Calibri"/>
            </a:endParaRPr>
          </a:p>
          <a:p>
            <a:pPr>
              <a:lnSpc>
                <a:spcPct val="150000"/>
              </a:lnSpc>
            </a:pPr>
            <a:r>
              <a:rPr lang="en-US" sz="2100" b="1" baseline="30000" dirty="0"/>
              <a:t>2</a:t>
            </a:r>
            <a:r>
              <a:rPr lang="en-US" sz="2100" dirty="0"/>
              <a:t> </a:t>
            </a:r>
            <a:r>
              <a:rPr lang="en-US" sz="2100" b="1" dirty="0"/>
              <a:t>Say to God ‘How fearful are your works:</a:t>
            </a:r>
            <a:endParaRPr lang="en-US" sz="2100" b="1">
              <a:ea typeface="Calibri"/>
              <a:cs typeface="Calibri"/>
            </a:endParaRPr>
          </a:p>
          <a:p>
            <a:pPr>
              <a:lnSpc>
                <a:spcPct val="150000"/>
              </a:lnSpc>
            </a:pPr>
            <a:r>
              <a:rPr lang="en-US" sz="2100" b="1" dirty="0"/>
              <a:t> because of your great might</a:t>
            </a:r>
            <a:endParaRPr lang="en-US" sz="2100" b="1">
              <a:ea typeface="Calibri"/>
              <a:cs typeface="Calibri"/>
            </a:endParaRPr>
          </a:p>
          <a:p>
            <a:pPr>
              <a:lnSpc>
                <a:spcPct val="150000"/>
              </a:lnSpc>
            </a:pPr>
            <a:r>
              <a:rPr lang="en-US" sz="2100" b="1" dirty="0"/>
              <a:t> your enemies shall cower before you.’</a:t>
            </a:r>
            <a:endParaRPr lang="en-US" sz="2100" b="1">
              <a:ea typeface="Calibri"/>
              <a:cs typeface="Calibri"/>
            </a:endParaRPr>
          </a:p>
          <a:p>
            <a:pPr>
              <a:lnSpc>
                <a:spcPct val="150000"/>
              </a:lnSpc>
            </a:pPr>
            <a:r>
              <a:rPr lang="en-US" sz="2100" b="1" baseline="30000" dirty="0"/>
              <a:t>3</a:t>
            </a:r>
            <a:r>
              <a:rPr lang="en-US" sz="2100" dirty="0"/>
              <a:t> All the earth shall worship you:</a:t>
            </a:r>
            <a:endParaRPr lang="en-US" sz="2100">
              <a:ea typeface="Calibri"/>
              <a:cs typeface="Calibri"/>
            </a:endParaRPr>
          </a:p>
          <a:p>
            <a:pPr>
              <a:lnSpc>
                <a:spcPct val="150000"/>
              </a:lnSpc>
            </a:pPr>
            <a:r>
              <a:rPr lang="en-US" sz="2100" dirty="0"/>
              <a:t> and sing to you, and sing praises to your name.</a:t>
            </a:r>
            <a:endParaRPr lang="en-US" sz="2100">
              <a:ea typeface="Calibri"/>
              <a:cs typeface="Calibri"/>
            </a:endParaRPr>
          </a:p>
          <a:p>
            <a:pPr>
              <a:lnSpc>
                <a:spcPct val="150000"/>
              </a:lnSpc>
            </a:pPr>
            <a:r>
              <a:rPr lang="en-US" sz="2100" b="1" baseline="30000" dirty="0"/>
              <a:t>4</a:t>
            </a:r>
            <a:r>
              <a:rPr lang="en-US" sz="2100" b="1" dirty="0"/>
              <a:t> Come then and see what God has done:</a:t>
            </a:r>
            <a:endParaRPr lang="en-US" sz="2100" b="1">
              <a:ea typeface="Calibri"/>
              <a:cs typeface="Calibri"/>
            </a:endParaRPr>
          </a:p>
          <a:p>
            <a:pPr>
              <a:lnSpc>
                <a:spcPct val="150000"/>
              </a:lnSpc>
            </a:pPr>
            <a:r>
              <a:rPr lang="en-US" sz="2100" b="1" dirty="0"/>
              <a:t> how terrible are his dealings with the children of Adam.</a:t>
            </a:r>
            <a:endParaRPr lang="en-US" sz="2100" b="1">
              <a:ea typeface="Calibri"/>
              <a:cs typeface="Calibri"/>
            </a:endParaRPr>
          </a:p>
        </p:txBody>
      </p:sp>
    </p:spTree>
    <p:extLst>
      <p:ext uri="{BB962C8B-B14F-4D97-AF65-F5344CB8AC3E}">
        <p14:creationId xmlns:p14="http://schemas.microsoft.com/office/powerpoint/2010/main" val="401235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B4526-9D04-1793-2250-73123ACDF4D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A149602-B473-6CF1-B1B0-1F8F0678A9DC}"/>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2" name="TextBox 1">
            <a:extLst>
              <a:ext uri="{FF2B5EF4-FFF2-40B4-BE49-F238E27FC236}">
                <a16:creationId xmlns:a16="http://schemas.microsoft.com/office/drawing/2014/main" id="{72DB6178-6C22-4146-ED53-545DD286EE5F}"/>
              </a:ext>
            </a:extLst>
          </p:cNvPr>
          <p:cNvSpPr txBox="1"/>
          <p:nvPr/>
        </p:nvSpPr>
        <p:spPr>
          <a:xfrm>
            <a:off x="2459865" y="463639"/>
            <a:ext cx="7261537" cy="55750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baseline="30000" dirty="0"/>
              <a:t>5</a:t>
            </a:r>
            <a:r>
              <a:rPr lang="en-US" sz="2400" dirty="0"/>
              <a:t> He turned the sea into dry land,</a:t>
            </a:r>
            <a:endParaRPr lang="en-US" dirty="0"/>
          </a:p>
          <a:p>
            <a:pPr>
              <a:lnSpc>
                <a:spcPct val="150000"/>
              </a:lnSpc>
            </a:pPr>
            <a:r>
              <a:rPr lang="en-US" sz="2400" dirty="0"/>
              <a:t> they crossed the river on foot:</a:t>
            </a:r>
            <a:endParaRPr lang="en-US" dirty="0"/>
          </a:p>
          <a:p>
            <a:pPr>
              <a:lnSpc>
                <a:spcPct val="150000"/>
              </a:lnSpc>
            </a:pPr>
            <a:r>
              <a:rPr lang="en-US" sz="2400" dirty="0"/>
              <a:t> then were we joyful because of him.</a:t>
            </a:r>
            <a:endParaRPr lang="en-US" dirty="0"/>
          </a:p>
          <a:p>
            <a:pPr>
              <a:lnSpc>
                <a:spcPct val="150000"/>
              </a:lnSpc>
            </a:pPr>
            <a:r>
              <a:rPr lang="en-US" sz="2400" b="1" baseline="30000" dirty="0"/>
              <a:t>6</a:t>
            </a:r>
            <a:r>
              <a:rPr lang="en-US" sz="2400" b="1" dirty="0"/>
              <a:t> By his power he rules for ever,</a:t>
            </a:r>
            <a:endParaRPr lang="en-US" b="1" dirty="0">
              <a:ea typeface="Calibri"/>
              <a:cs typeface="Calibri"/>
            </a:endParaRPr>
          </a:p>
          <a:p>
            <a:pPr>
              <a:lnSpc>
                <a:spcPct val="150000"/>
              </a:lnSpc>
            </a:pPr>
            <a:r>
              <a:rPr lang="en-US" sz="2400" b="1" dirty="0"/>
              <a:t> his eyes keep watch on the nations:</a:t>
            </a:r>
            <a:endParaRPr lang="en-US" b="1" dirty="0">
              <a:ea typeface="Calibri"/>
              <a:cs typeface="Calibri"/>
            </a:endParaRPr>
          </a:p>
          <a:p>
            <a:pPr>
              <a:lnSpc>
                <a:spcPct val="150000"/>
              </a:lnSpc>
            </a:pPr>
            <a:r>
              <a:rPr lang="en-US" sz="2400" b="1" dirty="0"/>
              <a:t> and rebels shall never rise against him.</a:t>
            </a:r>
            <a:endParaRPr lang="en-US" b="1" dirty="0"/>
          </a:p>
          <a:p>
            <a:pPr>
              <a:lnSpc>
                <a:spcPct val="150000"/>
              </a:lnSpc>
            </a:pPr>
            <a:r>
              <a:rPr lang="en-US" sz="2400" b="1" baseline="30000" dirty="0"/>
              <a:t>7</a:t>
            </a:r>
            <a:r>
              <a:rPr lang="en-US" sz="2400" dirty="0"/>
              <a:t> O bless our God, you peoples:</a:t>
            </a:r>
            <a:endParaRPr lang="en-US" dirty="0"/>
          </a:p>
          <a:p>
            <a:pPr>
              <a:lnSpc>
                <a:spcPct val="150000"/>
              </a:lnSpc>
            </a:pPr>
            <a:r>
              <a:rPr lang="en-US" sz="2400" dirty="0"/>
              <a:t> and cause his praises to resound,</a:t>
            </a:r>
            <a:endParaRPr lang="en-US" dirty="0"/>
          </a:p>
          <a:p>
            <a:pPr>
              <a:lnSpc>
                <a:spcPct val="150000"/>
              </a:lnSpc>
            </a:pPr>
            <a:r>
              <a:rPr lang="en-US" sz="2400" b="1" baseline="30000" dirty="0"/>
              <a:t>8</a:t>
            </a:r>
            <a:r>
              <a:rPr lang="en-US" sz="2400" b="1" dirty="0"/>
              <a:t> Who has held our souls in life: </a:t>
            </a:r>
            <a:endParaRPr lang="en-US" b="1">
              <a:ea typeface="Calibri"/>
              <a:cs typeface="Calibri"/>
            </a:endParaRPr>
          </a:p>
          <a:p>
            <a:pPr>
              <a:lnSpc>
                <a:spcPct val="150000"/>
              </a:lnSpc>
            </a:pPr>
            <a:r>
              <a:rPr lang="en-US" sz="2400" b="1" dirty="0"/>
              <a:t> who has not suffered our feet to slip.</a:t>
            </a:r>
            <a:endParaRPr lang="en-US" b="1">
              <a:ea typeface="Calibri"/>
              <a:cs typeface="Calibri"/>
            </a:endParaRPr>
          </a:p>
        </p:txBody>
      </p:sp>
      <p:sp>
        <p:nvSpPr>
          <p:cNvPr id="4" name="Rectangle 3">
            <a:extLst>
              <a:ext uri="{FF2B5EF4-FFF2-40B4-BE49-F238E27FC236}">
                <a16:creationId xmlns:a16="http://schemas.microsoft.com/office/drawing/2014/main" id="{E54F61B8-AED2-5012-4CA8-F5AFF9B89128}"/>
              </a:ext>
            </a:extLst>
          </p:cNvPr>
          <p:cNvSpPr/>
          <p:nvPr/>
        </p:nvSpPr>
        <p:spPr>
          <a:xfrm>
            <a:off x="10152152" y="6060926"/>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4051757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b="1">
                <a:solidFill>
                  <a:srgbClr val="00B050"/>
                </a:solidFill>
                <a:latin typeface="Comic Sans MS"/>
              </a:rPr>
              <a:t>Hospitality</a:t>
            </a:r>
            <a:r>
              <a:rPr lang="en-US" sz="3200" b="1">
                <a:solidFill>
                  <a:srgbClr val="E3960B"/>
                </a:solidFill>
                <a:latin typeface="Comic Sans MS"/>
              </a:rPr>
              <a:t> </a:t>
            </a:r>
            <a:endParaRPr lang="en-US" sz="3200" b="1">
              <a:solidFill>
                <a:srgbClr val="E3960B"/>
              </a:solidFill>
              <a:latin typeface="Comic Sans MS"/>
              <a:cs typeface="Times New Roman"/>
            </a:endParaRPr>
          </a:p>
          <a:p>
            <a:pPr>
              <a:spcBef>
                <a:spcPts val="600"/>
              </a:spcBef>
              <a:spcAft>
                <a:spcPts val="1200"/>
              </a:spcAft>
            </a:pPr>
            <a:r>
              <a:rPr lang="en-US" sz="2400" b="1">
                <a:solidFill>
                  <a:srgbClr val="00B050"/>
                </a:solidFill>
                <a:latin typeface="Comic Sans MS"/>
              </a:rPr>
              <a:t>Leader: </a:t>
            </a:r>
            <a:r>
              <a:rPr lang="en-US" sz="2000">
                <a:latin typeface="Comic Sans MS"/>
              </a:rPr>
              <a:t>Please mute         for the service unless invited to offer your voice as part of the service ministry</a:t>
            </a:r>
            <a:endParaRPr lang="en-US" sz="2000">
              <a:solidFill>
                <a:srgbClr val="000000"/>
              </a:solidFill>
              <a:latin typeface="Comic Sans MS"/>
            </a:endParaRPr>
          </a:p>
          <a:p>
            <a:pPr>
              <a:spcBef>
                <a:spcPts val="600"/>
              </a:spcBef>
              <a:spcAft>
                <a:spcPts val="1200"/>
              </a:spcAft>
            </a:pPr>
            <a:r>
              <a:rPr lang="en-US" sz="2000">
                <a:latin typeface="Comic Sans MS"/>
              </a:rPr>
              <a:t>Have the video camera          on or off and turn the volume and brightness up or down on your device if things are too loud </a:t>
            </a:r>
            <a:r>
              <a:rPr lang="en-US" sz="2000">
                <a:latin typeface="Calibri"/>
                <a:ea typeface="Calibri"/>
                <a:cs typeface="Calibri"/>
              </a:rPr>
              <a:t>🔉🔊</a:t>
            </a:r>
            <a:r>
              <a:rPr lang="en-US" sz="2000">
                <a:latin typeface="Comic Sans MS"/>
              </a:rPr>
              <a:t>or too bright</a:t>
            </a:r>
            <a:r>
              <a:rPr lang="en-US" sz="2000">
                <a:latin typeface="Calibri"/>
                <a:ea typeface="Calibri"/>
                <a:cs typeface="Calibri"/>
              </a:rPr>
              <a:t>🔅🔆</a:t>
            </a:r>
            <a:endParaRPr lang="en-US" sz="2000">
              <a:solidFill>
                <a:srgbClr val="000000"/>
              </a:solidFill>
              <a:latin typeface="Comic Sans MS"/>
            </a:endParaRPr>
          </a:p>
          <a:p>
            <a:pPr>
              <a:spcBef>
                <a:spcPts val="600"/>
              </a:spcBef>
              <a:spcAft>
                <a:spcPts val="1200"/>
              </a:spcAft>
            </a:pPr>
            <a:r>
              <a:rPr lang="en-US" sz="2000">
                <a:solidFill>
                  <a:srgbClr val="000000"/>
                </a:solidFill>
                <a:latin typeface="Comic Sans MS"/>
              </a:rPr>
              <a:t>Our </a:t>
            </a:r>
            <a:r>
              <a:rPr lang="en-US" sz="2000">
                <a:latin typeface="Comic Sans MS"/>
              </a:rPr>
              <a:t>Cantor acts as our voice,           offering the responses, in</a:t>
            </a:r>
            <a:r>
              <a:rPr lang="en-US" sz="2000" b="1">
                <a:latin typeface="Comic Sans MS"/>
              </a:rPr>
              <a:t> Bold Text, </a:t>
            </a:r>
            <a:r>
              <a:rPr lang="en-US" sz="2000">
                <a:latin typeface="Comic Sans MS"/>
              </a:rPr>
              <a:t>which we say together</a:t>
            </a:r>
          </a:p>
          <a:p>
            <a:pPr>
              <a:spcBef>
                <a:spcPts val="600"/>
              </a:spcBef>
              <a:spcAft>
                <a:spcPts val="1200"/>
              </a:spcAft>
            </a:pPr>
            <a:r>
              <a:rPr lang="en-US" sz="2000">
                <a:latin typeface="Comic Sans MS"/>
              </a:rPr>
              <a:t>Feel welcome to use the chat          and reaction emojis </a:t>
            </a:r>
            <a:r>
              <a:rPr lang="en-US" sz="2000">
                <a:latin typeface="Calibri"/>
                <a:ea typeface="Calibri"/>
                <a:cs typeface="Calibri"/>
              </a:rPr>
              <a:t>👍</a:t>
            </a:r>
          </a:p>
          <a:p>
            <a:pPr>
              <a:spcBef>
                <a:spcPts val="600"/>
              </a:spcBef>
              <a:spcAft>
                <a:spcPts val="1200"/>
              </a:spcAft>
            </a:pPr>
            <a:r>
              <a:rPr lang="en-US" sz="2000">
                <a:latin typeface="Calibri"/>
                <a:ea typeface="Calibri"/>
                <a:cs typeface="Calibri"/>
              </a:rPr>
              <a:t>🙏 </a:t>
            </a:r>
            <a:r>
              <a:rPr lang="en-US" sz="2000">
                <a:latin typeface="Comic Sans MS"/>
              </a:rPr>
              <a:t>Please take care of yourself in this space. </a:t>
            </a:r>
            <a:r>
              <a:rPr lang="en-US" sz="2000">
                <a:latin typeface="Calibri"/>
                <a:ea typeface="Calibri"/>
                <a:cs typeface="Calibri"/>
              </a:rPr>
              <a:t>🙏</a:t>
            </a:r>
            <a:r>
              <a:rPr lang="en-US" sz="2000">
                <a:latin typeface="Comic Sans MS"/>
                <a:ea typeface="Calibri"/>
                <a:cs typeface="Calibri"/>
              </a:rPr>
              <a:t> </a:t>
            </a:r>
            <a:r>
              <a:rPr lang="en-US" sz="2000">
                <a:latin typeface="Comic Sans MS"/>
              </a:rPr>
              <a:t>Come and go as you need </a:t>
            </a:r>
            <a:endParaRPr lang="en-US" sz="2000">
              <a:cs typeface="Times New Roman"/>
            </a:endParaRPr>
          </a:p>
          <a:p>
            <a:pPr>
              <a:spcBef>
                <a:spcPts val="600"/>
              </a:spcBef>
              <a:spcAft>
                <a:spcPts val="1200"/>
              </a:spcAft>
            </a:pPr>
            <a:r>
              <a:rPr lang="en-US" sz="2000">
                <a:solidFill>
                  <a:srgbClr val="000000"/>
                </a:solidFill>
                <a:latin typeface="Calibri"/>
                <a:ea typeface="Calibri"/>
                <a:cs typeface="Calibri"/>
              </a:rPr>
              <a:t>😴 </a:t>
            </a:r>
            <a:r>
              <a:rPr lang="en-US" sz="2000">
                <a:latin typeface="Comic Sans MS"/>
              </a:rPr>
              <a:t>It is great to take rest in this space, so falling asleep is also OK </a:t>
            </a:r>
            <a:r>
              <a:rPr lang="en-US" sz="2000">
                <a:solidFill>
                  <a:srgbClr val="000000"/>
                </a:solidFill>
                <a:latin typeface="Calibri"/>
                <a:ea typeface="Calibri"/>
                <a:cs typeface="Calibri"/>
              </a:rPr>
              <a:t>😴</a:t>
            </a:r>
            <a:endParaRPr lang="en-US" sz="2000">
              <a:latin typeface="Comic Sans MS"/>
            </a:endParaRPr>
          </a:p>
          <a:p>
            <a:pPr>
              <a:spcBef>
                <a:spcPts val="600"/>
              </a:spcBef>
              <a:spcAft>
                <a:spcPts val="1200"/>
              </a:spcAft>
            </a:pPr>
            <a:r>
              <a:rPr lang="en-US" sz="2000">
                <a:solidFill>
                  <a:srgbClr val="000000"/>
                </a:solidFill>
                <a:latin typeface="Calibri"/>
                <a:ea typeface="Calibri"/>
                <a:cs typeface="Calibri"/>
              </a:rPr>
              <a:t>👂️ </a:t>
            </a:r>
            <a:r>
              <a:rPr lang="en-US" sz="2000">
                <a:solidFill>
                  <a:srgbClr val="000000"/>
                </a:solidFill>
                <a:latin typeface="Comic Sans MS"/>
              </a:rPr>
              <a:t>Remember</a:t>
            </a:r>
            <a:r>
              <a:rPr lang="en-US" sz="2000">
                <a:latin typeface="Comic Sans MS"/>
              </a:rPr>
              <a:t>, pastoral care is available to all in the community, if you'd like to speak to someone about anything spiritual. </a:t>
            </a:r>
            <a:r>
              <a:rPr lang="en-US" sz="2000">
                <a:latin typeface="Calibri"/>
                <a:ea typeface="Calibri"/>
                <a:cs typeface="Calibri"/>
              </a:rPr>
              <a:t>❤️</a:t>
            </a:r>
            <a:r>
              <a:rPr lang="en-US" sz="2000">
                <a:latin typeface="Comic Sans MS"/>
              </a:rPr>
              <a:t> Visit the </a:t>
            </a:r>
            <a:r>
              <a:rPr lang="en-US" sz="2000">
                <a:latin typeface="Comic Sans MS"/>
                <a:hlinkClick r:id="rId3"/>
              </a:rPr>
              <a:t>help page</a:t>
            </a:r>
            <a:r>
              <a:rPr lang="en-US" sz="2000">
                <a:latin typeface="Comic Sans MS"/>
              </a:rPr>
              <a:t>  at the website to reach out</a:t>
            </a:r>
            <a:r>
              <a:rPr lang="en-US" sz="2000"/>
              <a:t> </a:t>
            </a:r>
            <a:r>
              <a:rPr lang="en-US" sz="2000">
                <a:latin typeface="Calibri"/>
                <a:ea typeface="Calibri"/>
                <a:cs typeface="Calibri"/>
              </a:rPr>
              <a:t>🌐 </a:t>
            </a:r>
            <a:r>
              <a:rPr lang="en-US" sz="2000">
                <a:latin typeface="Comic Sans MS"/>
                <a:ea typeface="Calibri"/>
                <a:cs typeface="Calibri"/>
              </a:rPr>
              <a:t> </a:t>
            </a:r>
          </a:p>
          <a:p>
            <a:pPr algn="ctr">
              <a:spcBef>
                <a:spcPts val="600"/>
              </a:spcBef>
              <a:spcAft>
                <a:spcPts val="1200"/>
              </a:spcAft>
            </a:pPr>
            <a:r>
              <a:rPr lang="en-US" sz="1800" b="0" i="0" u="none" strike="noStrike">
                <a:solidFill>
                  <a:srgbClr val="000000"/>
                </a:solidFill>
                <a:effectLst/>
                <a:latin typeface="Comic Sans MS"/>
              </a:rPr>
              <a:t>Our </a:t>
            </a:r>
            <a:r>
              <a:rPr lang="en-US" sz="1800" b="1" i="0" u="none" strike="noStrike">
                <a:solidFill>
                  <a:srgbClr val="000000"/>
                </a:solidFill>
                <a:effectLst/>
                <a:latin typeface="Comic Sans MS"/>
              </a:rPr>
              <a:t>Being Together ethos and safeguarding practices</a:t>
            </a:r>
            <a:r>
              <a:rPr lang="en-US" sz="1800" b="0" i="0" u="none" strike="noStrike">
                <a:solidFill>
                  <a:srgbClr val="000000"/>
                </a:solidFill>
                <a:effectLst/>
                <a:latin typeface="Comic Sans MS"/>
              </a:rPr>
              <a:t> can also be accessed on the website 🫶</a:t>
            </a:r>
            <a:r>
              <a:rPr lang="en-US" sz="1800" b="0" i="0" u="none" strike="noStrike">
                <a:effectLst/>
                <a:latin typeface="Comic Sans MS"/>
              </a:rPr>
              <a:t>​</a:t>
            </a:r>
            <a:endParaRPr lang="en-US" sz="2000">
              <a:latin typeface="Comic Sans MS"/>
              <a:ea typeface="Calibri"/>
              <a:cs typeface="Calibri"/>
            </a:endParaRPr>
          </a:p>
          <a:p>
            <a:pPr algn="ctr">
              <a:spcBef>
                <a:spcPts val="600"/>
              </a:spcBef>
              <a:spcAft>
                <a:spcPts val="1200"/>
              </a:spcAft>
            </a:pPr>
            <a:r>
              <a:rPr lang="en-US" sz="2000">
                <a:latin typeface="Calibri"/>
                <a:ea typeface="Calibri"/>
                <a:cs typeface="Calibri"/>
              </a:rPr>
              <a:t>🙌  </a:t>
            </a:r>
            <a:r>
              <a:rPr lang="en-US" sz="2000">
                <a:latin typeface="Comic Sans MS"/>
              </a:rPr>
              <a:t>Come as you are – we are all here together! </a:t>
            </a:r>
            <a:r>
              <a:rPr lang="en-US" sz="2000">
                <a:latin typeface="Calibri"/>
                <a:ea typeface="Calibri"/>
                <a:cs typeface="Calibri"/>
              </a:rPr>
              <a:t>🙌 </a:t>
            </a:r>
            <a:endParaRPr lang="en-US" sz="200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18134" y="228354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3106173" y="571354"/>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9334" y="2900339"/>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70533" y="2900339"/>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236142" y="3321801"/>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08189" y="1356471"/>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6212C-3884-0CBF-0C2E-5AF8150670A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97CA47A-AE0B-689D-DEF2-32684933B927}"/>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2" name="TextBox 1">
            <a:extLst>
              <a:ext uri="{FF2B5EF4-FFF2-40B4-BE49-F238E27FC236}">
                <a16:creationId xmlns:a16="http://schemas.microsoft.com/office/drawing/2014/main" id="{E3A58A8C-EE4E-CE4C-726E-5ECBEB2B0474}"/>
              </a:ext>
            </a:extLst>
          </p:cNvPr>
          <p:cNvSpPr txBox="1"/>
          <p:nvPr/>
        </p:nvSpPr>
        <p:spPr>
          <a:xfrm>
            <a:off x="2459865" y="463639"/>
            <a:ext cx="7261537" cy="44670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baseline="30000" dirty="0"/>
              <a:t>9</a:t>
            </a:r>
            <a:r>
              <a:rPr lang="en-US" sz="2400" dirty="0"/>
              <a:t> For you have proved us, O God:</a:t>
            </a:r>
            <a:endParaRPr lang="en-US" dirty="0"/>
          </a:p>
          <a:p>
            <a:pPr>
              <a:lnSpc>
                <a:spcPct val="150000"/>
              </a:lnSpc>
            </a:pPr>
            <a:r>
              <a:rPr lang="en-US" sz="2400" dirty="0"/>
              <a:t> you have tried us as silver is tried.</a:t>
            </a:r>
            <a:endParaRPr lang="en-US" dirty="0"/>
          </a:p>
          <a:p>
            <a:pPr>
              <a:lnSpc>
                <a:spcPct val="150000"/>
              </a:lnSpc>
            </a:pPr>
            <a:r>
              <a:rPr lang="en-US" sz="2400" b="1" baseline="30000" dirty="0"/>
              <a:t>10</a:t>
            </a:r>
            <a:r>
              <a:rPr lang="en-US" sz="2400" dirty="0"/>
              <a:t> </a:t>
            </a:r>
            <a:r>
              <a:rPr lang="en-US" sz="2400" b="1" dirty="0"/>
              <a:t>You brought us into the net:</a:t>
            </a:r>
            <a:endParaRPr lang="en-US" b="1">
              <a:ea typeface="Calibri"/>
              <a:cs typeface="Calibri"/>
            </a:endParaRPr>
          </a:p>
          <a:p>
            <a:pPr>
              <a:lnSpc>
                <a:spcPct val="150000"/>
              </a:lnSpc>
            </a:pPr>
            <a:r>
              <a:rPr lang="en-US" sz="2400" b="1" dirty="0"/>
              <a:t> you laid sharp torment on our loins.</a:t>
            </a:r>
            <a:endParaRPr lang="en-US" b="1" dirty="0"/>
          </a:p>
          <a:p>
            <a:pPr>
              <a:lnSpc>
                <a:spcPct val="150000"/>
              </a:lnSpc>
            </a:pPr>
            <a:r>
              <a:rPr lang="en-US" sz="2400" b="1" baseline="30000" dirty="0"/>
              <a:t>11</a:t>
            </a:r>
            <a:r>
              <a:rPr lang="en-US" sz="2400" dirty="0"/>
              <a:t> You let our enemies ride over our heads,</a:t>
            </a:r>
            <a:endParaRPr lang="en-US" dirty="0"/>
          </a:p>
          <a:p>
            <a:pPr>
              <a:lnSpc>
                <a:spcPct val="150000"/>
              </a:lnSpc>
            </a:pPr>
            <a:r>
              <a:rPr lang="en-US" sz="2400" dirty="0"/>
              <a:t> we went through fire and water:</a:t>
            </a:r>
            <a:endParaRPr lang="en-US" dirty="0"/>
          </a:p>
          <a:p>
            <a:pPr>
              <a:lnSpc>
                <a:spcPct val="150000"/>
              </a:lnSpc>
            </a:pPr>
            <a:r>
              <a:rPr lang="en-US" sz="2400" dirty="0"/>
              <a:t> but you brought us out into a place of liberty.</a:t>
            </a:r>
            <a:endParaRPr lang="en-US" dirty="0"/>
          </a:p>
          <a:p>
            <a:pPr>
              <a:lnSpc>
                <a:spcPct val="150000"/>
              </a:lnSpc>
            </a:pPr>
            <a:endParaRPr lang="en-US" sz="2400" dirty="0">
              <a:ea typeface="Calibri"/>
              <a:cs typeface="Calibri"/>
            </a:endParaRPr>
          </a:p>
        </p:txBody>
      </p:sp>
    </p:spTree>
    <p:extLst>
      <p:ext uri="{BB962C8B-B14F-4D97-AF65-F5344CB8AC3E}">
        <p14:creationId xmlns:p14="http://schemas.microsoft.com/office/powerpoint/2010/main" val="3263951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82D0F-0826-C649-648B-0C1075CFC63B}"/>
              </a:ext>
            </a:extLst>
          </p:cNvPr>
          <p:cNvSpPr txBox="1"/>
          <p:nvPr/>
        </p:nvSpPr>
        <p:spPr>
          <a:xfrm>
            <a:off x="522515" y="1152087"/>
            <a:ext cx="1114499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200" dirty="0">
                <a:solidFill>
                  <a:srgbClr val="00B050"/>
                </a:solidFill>
                <a:latin typeface="Comic Sans MS"/>
                <a:ea typeface="Tahoma"/>
                <a:cs typeface="Tahoma"/>
              </a:rPr>
              <a:t>Reader 2: </a:t>
            </a:r>
            <a:r>
              <a:rPr lang="en-AU" sz="2200" dirty="0">
                <a:latin typeface="Comic Sans MS"/>
                <a:ea typeface="Tahoma"/>
                <a:cs typeface="Tahoma"/>
              </a:rPr>
              <a:t>The 2</a:t>
            </a:r>
            <a:r>
              <a:rPr lang="en-AU" sz="2200" baseline="30000" dirty="0">
                <a:latin typeface="Comic Sans MS"/>
                <a:ea typeface="Tahoma"/>
                <a:cs typeface="Tahoma"/>
              </a:rPr>
              <a:t>nd</a:t>
            </a:r>
            <a:r>
              <a:rPr lang="en-AU" sz="2200" dirty="0">
                <a:latin typeface="Comic Sans MS"/>
                <a:ea typeface="Tahoma"/>
                <a:cs typeface="Tahoma"/>
              </a:rPr>
              <a:t> Reading is from 2 Timothy 2.8-15</a:t>
            </a:r>
            <a:endParaRPr lang="en-AU" sz="2200" dirty="0">
              <a:latin typeface="Comic Sans MS" panose="030F0902030302020204" pitchFamily="66" charset="0"/>
              <a:ea typeface="Tahoma"/>
              <a:cs typeface="Tahoma"/>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522515" y="110748"/>
            <a:ext cx="10943112"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rgbClr val="00B050"/>
                </a:solidFill>
                <a:latin typeface="Comic Sans MS"/>
              </a:rPr>
              <a:t>The 2nd reader unmutes </a:t>
            </a:r>
            <a:endParaRPr lang="en-GB" sz="2200">
              <a:solidFill>
                <a:srgbClr val="00B050"/>
              </a:solidFill>
              <a:latin typeface="Comic Sans MS"/>
            </a:endParaRPr>
          </a:p>
          <a:p>
            <a:r>
              <a:rPr lang="en-GB" sz="2200">
                <a:solidFill>
                  <a:srgbClr val="00B050"/>
                </a:solidFill>
                <a:latin typeface="Comic Sans MS"/>
              </a:rPr>
              <a:t>Leader: </a:t>
            </a:r>
            <a:r>
              <a:rPr lang="en-GB" sz="2200">
                <a:latin typeface="Comic Sans MS"/>
              </a:rPr>
              <a:t>Thank you, 1</a:t>
            </a:r>
            <a:r>
              <a:rPr lang="en-GB" sz="2200" baseline="30000">
                <a:latin typeface="Comic Sans MS"/>
              </a:rPr>
              <a:t>st</a:t>
            </a:r>
            <a:r>
              <a:rPr lang="en-GB" sz="2200">
                <a:latin typeface="Comic Sans MS"/>
              </a:rPr>
              <a:t> reader. I invite the 2nd Reader to unmute and offer the 2nd reading when ready.</a:t>
            </a:r>
            <a:endParaRPr lang="en-US" sz="2200">
              <a:ea typeface="Calibri"/>
              <a:cs typeface="Calibri"/>
            </a:endParaRPr>
          </a:p>
        </p:txBody>
      </p:sp>
      <p:sp>
        <p:nvSpPr>
          <p:cNvPr id="9" name="Rectangle 8">
            <a:extLst>
              <a:ext uri="{FF2B5EF4-FFF2-40B4-BE49-F238E27FC236}">
                <a16:creationId xmlns:a16="http://schemas.microsoft.com/office/drawing/2014/main" id="{A453B2DE-991E-D751-8231-351BFFA631AD}"/>
              </a:ext>
            </a:extLst>
          </p:cNvPr>
          <p:cNvSpPr/>
          <p:nvPr/>
        </p:nvSpPr>
        <p:spPr>
          <a:xfrm>
            <a:off x="8120434" y="6314579"/>
            <a:ext cx="2035498" cy="400110"/>
          </a:xfrm>
          <a:prstGeom prst="rect">
            <a:avLst/>
          </a:prstGeom>
        </p:spPr>
        <p:txBody>
          <a:bodyPr wrap="square" lIns="91440" tIns="45720" rIns="91440" bIns="45720" anchor="t">
            <a:spAutoFit/>
          </a:bodyPr>
          <a:lstStyle/>
          <a:p>
            <a:r>
              <a:rPr lang="en-GB" sz="2000">
                <a:solidFill>
                  <a:srgbClr val="00B050"/>
                </a:solidFill>
                <a:latin typeface="Comic Sans MS"/>
              </a:rPr>
              <a:t>Continue</a:t>
            </a:r>
            <a:r>
              <a:rPr lang="en-GB" sz="2000" b="1">
                <a:solidFill>
                  <a:srgbClr val="00B050"/>
                </a:solidFill>
                <a:latin typeface="Comic Sans MS"/>
              </a:rPr>
              <a:t>…</a:t>
            </a:r>
            <a:endParaRPr lang="en-AU" sz="2000" b="1">
              <a:solidFill>
                <a:srgbClr val="00B050"/>
              </a:solidFill>
            </a:endParaRPr>
          </a:p>
        </p:txBody>
      </p:sp>
      <p:sp>
        <p:nvSpPr>
          <p:cNvPr id="2" name="TextBox 1">
            <a:extLst>
              <a:ext uri="{FF2B5EF4-FFF2-40B4-BE49-F238E27FC236}">
                <a16:creationId xmlns:a16="http://schemas.microsoft.com/office/drawing/2014/main" id="{82EEC06C-48C0-BC45-CEB9-BE1C19EE96FA}"/>
              </a:ext>
            </a:extLst>
          </p:cNvPr>
          <p:cNvSpPr txBox="1"/>
          <p:nvPr/>
        </p:nvSpPr>
        <p:spPr>
          <a:xfrm>
            <a:off x="1096851" y="1933977"/>
            <a:ext cx="9848043" cy="3594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b="1" baseline="30000" dirty="0">
                <a:latin typeface="Calibri"/>
                <a:ea typeface="Tahoma"/>
                <a:cs typeface="Tahoma"/>
              </a:rPr>
              <a:t>8</a:t>
            </a:r>
            <a:r>
              <a:rPr lang="en-US" sz="2200" dirty="0">
                <a:latin typeface="Calibri"/>
                <a:ea typeface="Tahoma"/>
                <a:cs typeface="Tahoma"/>
              </a:rPr>
              <a:t> Remember Jesus Christ, raised from the dead, a descendant of David—that is my gospel, </a:t>
            </a:r>
            <a:r>
              <a:rPr lang="en-US" sz="2200" b="1" baseline="30000" dirty="0">
                <a:latin typeface="Calibri"/>
                <a:ea typeface="Tahoma"/>
                <a:cs typeface="Tahoma"/>
              </a:rPr>
              <a:t>9</a:t>
            </a:r>
            <a:r>
              <a:rPr lang="en-US" sz="2200" dirty="0">
                <a:latin typeface="Calibri"/>
                <a:ea typeface="Tahoma"/>
                <a:cs typeface="Tahoma"/>
              </a:rPr>
              <a:t> for which I suffer hardship, even to the point of being chained like a criminal. But the word of God is not chained.</a:t>
            </a:r>
            <a:br>
              <a:rPr lang="en-US" sz="2200" dirty="0">
                <a:latin typeface="Calibri"/>
                <a:ea typeface="Tahoma"/>
                <a:cs typeface="Tahoma"/>
              </a:rPr>
            </a:br>
            <a:r>
              <a:rPr lang="en-US" sz="2200" b="1" baseline="30000" dirty="0">
                <a:latin typeface="Calibri"/>
                <a:ea typeface="Tahoma"/>
                <a:cs typeface="Tahoma"/>
              </a:rPr>
              <a:t>10</a:t>
            </a:r>
            <a:r>
              <a:rPr lang="en-US" sz="2200" dirty="0">
                <a:latin typeface="Calibri"/>
                <a:ea typeface="Tahoma"/>
                <a:cs typeface="Tahoma"/>
              </a:rPr>
              <a:t> Therefore I endure everything for the sake of the elect, so that they may also obtain the salvation that is in Christ Jesus, with eternal glory.</a:t>
            </a:r>
            <a:br>
              <a:rPr lang="en-US" sz="2200" dirty="0">
                <a:latin typeface="Calibri"/>
                <a:ea typeface="Tahoma"/>
                <a:cs typeface="Tahoma"/>
              </a:rPr>
            </a:br>
            <a:r>
              <a:rPr lang="en-US" sz="2200" b="1" baseline="30000" dirty="0">
                <a:latin typeface="Calibri"/>
                <a:ea typeface="Tahoma"/>
                <a:cs typeface="Tahoma"/>
              </a:rPr>
              <a:t>11</a:t>
            </a:r>
            <a:r>
              <a:rPr lang="en-US" sz="2200" dirty="0">
                <a:latin typeface="Calibri"/>
                <a:ea typeface="Tahoma"/>
                <a:cs typeface="Tahoma"/>
              </a:rPr>
              <a:t> The saying is sure:</a:t>
            </a:r>
            <a:br>
              <a:rPr lang="en-US" sz="2200" dirty="0">
                <a:latin typeface="Calibri"/>
                <a:ea typeface="Tahoma"/>
                <a:cs typeface="Tahoma"/>
              </a:rPr>
            </a:br>
            <a:r>
              <a:rPr lang="en-US" sz="2200" dirty="0">
                <a:latin typeface="Calibri"/>
                <a:ea typeface="Tahoma"/>
                <a:cs typeface="Tahoma"/>
              </a:rPr>
              <a:t>If we have died with him, we will also live with him;</a:t>
            </a:r>
            <a:endParaRPr lang="en-US" sz="2200" dirty="0">
              <a:latin typeface="Calibri"/>
              <a:ea typeface="Calibri"/>
              <a:cs typeface="Calibri"/>
            </a:endParaRPr>
          </a:p>
        </p:txBody>
      </p:sp>
    </p:spTree>
    <p:extLst>
      <p:ext uri="{BB962C8B-B14F-4D97-AF65-F5344CB8AC3E}">
        <p14:creationId xmlns:p14="http://schemas.microsoft.com/office/powerpoint/2010/main" val="918620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9E7D0-01FD-CC39-AE54-F5E4F8947AC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54CC86-C88F-5866-E77B-58EF51079565}"/>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22</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FAA71F4F-23F2-4BFF-200C-E2086BD8F135}"/>
              </a:ext>
            </a:extLst>
          </p:cNvPr>
          <p:cNvSpPr txBox="1"/>
          <p:nvPr/>
        </p:nvSpPr>
        <p:spPr>
          <a:xfrm>
            <a:off x="1605140" y="6006840"/>
            <a:ext cx="81561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mic Sans MS"/>
              </a:rPr>
              <a:t>For the word of the Lord. </a:t>
            </a:r>
            <a:r>
              <a:rPr lang="en-US" sz="2400" b="1">
                <a:latin typeface="Comic Sans MS"/>
              </a:rPr>
              <a:t>Thanks be to God.</a:t>
            </a:r>
            <a:endParaRPr lang="en-US" sz="2400">
              <a:ea typeface="Calibri"/>
              <a:cs typeface="Calibri"/>
            </a:endParaRPr>
          </a:p>
        </p:txBody>
      </p:sp>
      <p:sp>
        <p:nvSpPr>
          <p:cNvPr id="3" name="TextBox 2">
            <a:extLst>
              <a:ext uri="{FF2B5EF4-FFF2-40B4-BE49-F238E27FC236}">
                <a16:creationId xmlns:a16="http://schemas.microsoft.com/office/drawing/2014/main" id="{E1498566-6E17-55BC-A9C3-DBDD6F91D12C}"/>
              </a:ext>
            </a:extLst>
          </p:cNvPr>
          <p:cNvSpPr txBox="1"/>
          <p:nvPr/>
        </p:nvSpPr>
        <p:spPr>
          <a:xfrm>
            <a:off x="1815921" y="367048"/>
            <a:ext cx="8334776" cy="4610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b="1" baseline="30000" dirty="0">
                <a:latin typeface="Calibri"/>
                <a:ea typeface="Tahoma"/>
                <a:cs typeface="Tahoma"/>
              </a:rPr>
              <a:t>12</a:t>
            </a:r>
            <a:r>
              <a:rPr lang="en-US" sz="2200" dirty="0">
                <a:latin typeface="Calibri"/>
                <a:ea typeface="Tahoma"/>
                <a:cs typeface="Tahoma"/>
              </a:rPr>
              <a:t> if we endure, we will also reign with him;</a:t>
            </a:r>
            <a:br>
              <a:rPr lang="en-US" sz="2200" dirty="0">
                <a:latin typeface="Calibri"/>
                <a:ea typeface="Tahoma"/>
                <a:cs typeface="Tahoma"/>
              </a:rPr>
            </a:br>
            <a:r>
              <a:rPr lang="en-US" sz="2200" dirty="0">
                <a:latin typeface="Calibri"/>
                <a:ea typeface="Tahoma"/>
                <a:cs typeface="Tahoma"/>
              </a:rPr>
              <a:t>if we deny him, he will also deny us;</a:t>
            </a:r>
            <a:br>
              <a:rPr lang="en-US" sz="2200" dirty="0">
                <a:latin typeface="Calibri"/>
                <a:ea typeface="Tahoma"/>
                <a:cs typeface="Tahoma"/>
              </a:rPr>
            </a:br>
            <a:r>
              <a:rPr lang="en-US" sz="2200" b="1" baseline="30000" dirty="0">
                <a:latin typeface="Calibri"/>
                <a:ea typeface="Tahoma"/>
                <a:cs typeface="Tahoma"/>
              </a:rPr>
              <a:t>13</a:t>
            </a:r>
            <a:r>
              <a:rPr lang="en-US" sz="2200" dirty="0">
                <a:latin typeface="Calibri"/>
                <a:ea typeface="Tahoma"/>
                <a:cs typeface="Tahoma"/>
              </a:rPr>
              <a:t> if we are faithless, he remains faithful— for he cannot deny himself.</a:t>
            </a:r>
            <a:br>
              <a:rPr lang="en-US" sz="2200" dirty="0">
                <a:latin typeface="Calibri"/>
                <a:ea typeface="Tahoma"/>
                <a:cs typeface="Tahoma"/>
              </a:rPr>
            </a:br>
            <a:r>
              <a:rPr lang="en-US" sz="2200" b="1" baseline="30000" dirty="0">
                <a:latin typeface="Calibri"/>
                <a:ea typeface="Tahoma"/>
                <a:cs typeface="Tahoma"/>
              </a:rPr>
              <a:t>14</a:t>
            </a:r>
            <a:r>
              <a:rPr lang="en-US" sz="2200" dirty="0">
                <a:latin typeface="Calibri"/>
                <a:ea typeface="Tahoma"/>
                <a:cs typeface="Tahoma"/>
              </a:rPr>
              <a:t> Remind them of this, and warn them before God that they are to avoid wrangling over words, which does no good but only ruins those who are listening.</a:t>
            </a:r>
            <a:br>
              <a:rPr lang="en-US" sz="2200" dirty="0">
                <a:latin typeface="Calibri"/>
                <a:ea typeface="Tahoma"/>
                <a:cs typeface="Tahoma"/>
              </a:rPr>
            </a:br>
            <a:r>
              <a:rPr lang="en-US" sz="2200" b="1" baseline="30000" dirty="0">
                <a:latin typeface="Calibri"/>
                <a:ea typeface="Tahoma"/>
                <a:cs typeface="Tahoma"/>
              </a:rPr>
              <a:t>15</a:t>
            </a:r>
            <a:r>
              <a:rPr lang="en-US" sz="2200" dirty="0">
                <a:latin typeface="Calibri"/>
                <a:ea typeface="Tahoma"/>
                <a:cs typeface="Tahoma"/>
              </a:rPr>
              <a:t> Do your best to present yourself to God as one approved by him, a worker who has no need to be ashamed, rightly explaining the word of truth.</a:t>
            </a:r>
            <a:endParaRPr lang="en-US" sz="2200" dirty="0">
              <a:latin typeface="Calibri"/>
              <a:ea typeface="Calibri"/>
              <a:cs typeface="Calibri"/>
            </a:endParaRPr>
          </a:p>
        </p:txBody>
      </p:sp>
    </p:spTree>
    <p:extLst>
      <p:ext uri="{BB962C8B-B14F-4D97-AF65-F5344CB8AC3E}">
        <p14:creationId xmlns:p14="http://schemas.microsoft.com/office/powerpoint/2010/main" val="1351309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23</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US" sz="4000" b="1">
                <a:solidFill>
                  <a:srgbClr val="92D050"/>
                </a:solidFill>
                <a:latin typeface="Comic Sans MS"/>
              </a:rPr>
              <a:t>We pause before </a:t>
            </a:r>
          </a:p>
          <a:p>
            <a:pPr algn="ctr">
              <a:lnSpc>
                <a:spcPct val="114999"/>
              </a:lnSpc>
            </a:pPr>
            <a:r>
              <a:rPr lang="en-US" sz="4000" b="1">
                <a:solidFill>
                  <a:srgbClr val="92D050"/>
                </a:solidFill>
                <a:latin typeface="Comic Sans MS"/>
              </a:rPr>
              <a:t>​the Gospel </a:t>
            </a:r>
            <a:r>
              <a:rPr lang="en-US" sz="4000" b="1">
                <a:solidFill>
                  <a:srgbClr val="E3960B"/>
                </a:solidFill>
                <a:latin typeface="Comic Sans MS"/>
              </a:rPr>
              <a:t>​​</a:t>
            </a:r>
            <a:endParaRPr lang="en-US" sz="4000" b="1">
              <a:solidFill>
                <a:srgbClr val="E3960B"/>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89432" y="223420"/>
            <a:ext cx="12013135" cy="1015663"/>
          </a:xfrm>
          <a:prstGeom prst="rect">
            <a:avLst/>
          </a:prstGeom>
          <a:noFill/>
        </p:spPr>
        <p:txBody>
          <a:bodyPr wrap="square" lIns="91440" tIns="45720" rIns="91440" bIns="45720" anchor="t">
            <a:spAutoFit/>
          </a:bodyPr>
          <a:lstStyle/>
          <a:p>
            <a:pPr algn="ctr"/>
            <a:r>
              <a:rPr lang="en-GB" sz="2000" dirty="0">
                <a:latin typeface="Comic Sans MS"/>
              </a:rPr>
              <a:t>The Gospel of our Lord Jesus Christ according to St Luke Chapter 17 beginning at the 11th verse </a:t>
            </a:r>
          </a:p>
          <a:p>
            <a:pPr algn="ctr"/>
            <a:endParaRPr lang="en-US" sz="2000" b="1">
              <a:solidFill>
                <a:srgbClr val="FFB83A"/>
              </a:solidFill>
              <a:latin typeface="Comic Sans MS" panose="030F0702030302020204" pitchFamily="66" charset="0"/>
            </a:endParaRPr>
          </a:p>
          <a:p>
            <a:pPr algn="ctr"/>
            <a:r>
              <a:rPr lang="en-US" sz="2000" b="1" dirty="0">
                <a:solidFill>
                  <a:srgbClr val="00B050"/>
                </a:solidFill>
                <a:latin typeface="Comic Sans MS"/>
              </a:rPr>
              <a:t>All: </a:t>
            </a:r>
            <a:r>
              <a:rPr lang="en-AU" sz="2000" b="1" dirty="0">
                <a:latin typeface="Comic Sans MS"/>
              </a:rPr>
              <a:t>Glory to you Lord Jesus Christ.</a:t>
            </a:r>
            <a:endParaRPr lang="en-GB" sz="2000" dirty="0">
              <a:latin typeface="Comic Sans MS"/>
            </a:endParaRPr>
          </a:p>
        </p:txBody>
      </p:sp>
      <p:sp>
        <p:nvSpPr>
          <p:cNvPr id="4" name="Rectangle 3">
            <a:extLst>
              <a:ext uri="{FF2B5EF4-FFF2-40B4-BE49-F238E27FC236}">
                <a16:creationId xmlns:a16="http://schemas.microsoft.com/office/drawing/2014/main" id="{3A84085B-8763-0CFF-30EC-55EB1FB7CCE6}"/>
              </a:ext>
            </a:extLst>
          </p:cNvPr>
          <p:cNvSpPr/>
          <p:nvPr/>
        </p:nvSpPr>
        <p:spPr>
          <a:xfrm>
            <a:off x="8486234" y="6062387"/>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
        <p:nvSpPr>
          <p:cNvPr id="2" name="TextBox 1">
            <a:extLst>
              <a:ext uri="{FF2B5EF4-FFF2-40B4-BE49-F238E27FC236}">
                <a16:creationId xmlns:a16="http://schemas.microsoft.com/office/drawing/2014/main" id="{E674B84E-151F-2A72-890A-A554235EB04F}"/>
              </a:ext>
            </a:extLst>
          </p:cNvPr>
          <p:cNvSpPr txBox="1"/>
          <p:nvPr/>
        </p:nvSpPr>
        <p:spPr>
          <a:xfrm>
            <a:off x="989527" y="1891048"/>
            <a:ext cx="9815847" cy="3083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b="1" baseline="30000" dirty="0">
                <a:latin typeface="Calibri"/>
                <a:ea typeface="Tahoma"/>
                <a:cs typeface="Tahoma"/>
              </a:rPr>
              <a:t>11</a:t>
            </a:r>
            <a:r>
              <a:rPr lang="en-US" sz="2200" dirty="0">
                <a:latin typeface="Calibri"/>
                <a:ea typeface="Tahoma"/>
                <a:cs typeface="Tahoma"/>
              </a:rPr>
              <a:t> On the way to Jerusalem Jesus was going through the region between Samaria and Galilee. </a:t>
            </a:r>
            <a:r>
              <a:rPr lang="en-US" sz="2200" b="1" baseline="30000" dirty="0">
                <a:latin typeface="Calibri"/>
                <a:ea typeface="Tahoma"/>
                <a:cs typeface="Tahoma"/>
              </a:rPr>
              <a:t>12</a:t>
            </a:r>
            <a:r>
              <a:rPr lang="en-US" sz="2200" dirty="0">
                <a:latin typeface="Calibri"/>
                <a:ea typeface="Tahoma"/>
                <a:cs typeface="Tahoma"/>
              </a:rPr>
              <a:t> As he entered a village, ten lepers approached him. Keeping their distance, </a:t>
            </a:r>
            <a:r>
              <a:rPr lang="en-US" sz="2200" b="1" baseline="30000" dirty="0">
                <a:latin typeface="Calibri"/>
                <a:ea typeface="Tahoma"/>
                <a:cs typeface="Tahoma"/>
              </a:rPr>
              <a:t>13</a:t>
            </a:r>
            <a:r>
              <a:rPr lang="en-US" sz="2200" dirty="0">
                <a:latin typeface="Calibri"/>
                <a:ea typeface="Tahoma"/>
                <a:cs typeface="Tahoma"/>
              </a:rPr>
              <a:t> they called out, saying, ‘Jesus, Master, have mercy on us!’ </a:t>
            </a:r>
            <a:r>
              <a:rPr lang="en-US" sz="2200" b="1" baseline="30000" dirty="0">
                <a:latin typeface="Calibri"/>
                <a:ea typeface="Tahoma"/>
                <a:cs typeface="Tahoma"/>
              </a:rPr>
              <a:t>14</a:t>
            </a:r>
            <a:r>
              <a:rPr lang="en-US" sz="2200" dirty="0">
                <a:latin typeface="Calibri"/>
                <a:ea typeface="Tahoma"/>
                <a:cs typeface="Tahoma"/>
              </a:rPr>
              <a:t> When he saw them, he said to them, ‘Go and show yourselves to the priests.’ And as they went, they were made clean. </a:t>
            </a:r>
            <a:r>
              <a:rPr lang="en-US" sz="2200" b="1" baseline="30000" dirty="0">
                <a:latin typeface="Calibri"/>
                <a:ea typeface="Tahoma"/>
                <a:cs typeface="Tahoma"/>
              </a:rPr>
              <a:t>15</a:t>
            </a:r>
            <a:r>
              <a:rPr lang="en-US" sz="2200" dirty="0">
                <a:latin typeface="Calibri"/>
                <a:ea typeface="Tahoma"/>
                <a:cs typeface="Tahoma"/>
              </a:rPr>
              <a:t> Then one of them, when he saw that he was healed, turned back, praising God with a loud voice.</a:t>
            </a:r>
            <a:endParaRPr lang="en-US" sz="2200" dirty="0">
              <a:latin typeface="Tahoma"/>
              <a:ea typeface="Tahoma"/>
              <a:cs typeface="Tahoma"/>
            </a:endParaRPr>
          </a:p>
        </p:txBody>
      </p:sp>
    </p:spTree>
    <p:extLst>
      <p:ext uri="{BB962C8B-B14F-4D97-AF65-F5344CB8AC3E}">
        <p14:creationId xmlns:p14="http://schemas.microsoft.com/office/powerpoint/2010/main" val="1070870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06FFD-1411-27BC-0FD2-1230DC48E60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B9A2E3-56FD-13FA-AF44-8DF03D2C32A4}"/>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3" name="TextBox 1">
            <a:extLst>
              <a:ext uri="{FF2B5EF4-FFF2-40B4-BE49-F238E27FC236}">
                <a16:creationId xmlns:a16="http://schemas.microsoft.com/office/drawing/2014/main" id="{15F5AE8A-A22D-B01D-699D-3B98A8C29E5C}"/>
              </a:ext>
            </a:extLst>
          </p:cNvPr>
          <p:cNvSpPr txBox="1"/>
          <p:nvPr/>
        </p:nvSpPr>
        <p:spPr>
          <a:xfrm>
            <a:off x="1509422" y="6013665"/>
            <a:ext cx="952583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a:latin typeface="Comic Sans MS"/>
              </a:rPr>
              <a:t>This is the Gospel of the Lord.   </a:t>
            </a:r>
            <a:r>
              <a:rPr lang="en-US" sz="2000" b="1">
                <a:solidFill>
                  <a:srgbClr val="00B050"/>
                </a:solidFill>
                <a:latin typeface="Comic Sans MS"/>
              </a:rPr>
              <a:t>All:</a:t>
            </a:r>
            <a:r>
              <a:rPr lang="en-US" sz="2000" b="1">
                <a:solidFill>
                  <a:srgbClr val="E3960B"/>
                </a:solidFill>
                <a:latin typeface="Comic Sans MS"/>
              </a:rPr>
              <a:t> </a:t>
            </a:r>
            <a:r>
              <a:rPr lang="en-AU" sz="2000" b="1">
                <a:latin typeface="Comic Sans MS"/>
              </a:rPr>
              <a:t>Praise to you Lord Jesus Christ</a:t>
            </a:r>
            <a:r>
              <a:rPr lang="en-AU" sz="2000" b="1">
                <a:latin typeface="Comic Sans MS"/>
                <a:cs typeface="Arial"/>
              </a:rPr>
              <a:t>.</a:t>
            </a:r>
            <a:endParaRPr lang="en-AU" sz="2000">
              <a:latin typeface="Comic Sans MS"/>
              <a:cs typeface="Arial"/>
            </a:endParaRPr>
          </a:p>
        </p:txBody>
      </p:sp>
      <p:sp>
        <p:nvSpPr>
          <p:cNvPr id="6" name="TextBox 5">
            <a:extLst>
              <a:ext uri="{FF2B5EF4-FFF2-40B4-BE49-F238E27FC236}">
                <a16:creationId xmlns:a16="http://schemas.microsoft.com/office/drawing/2014/main" id="{94561F19-C20A-A338-97B2-A3B587CF3813}"/>
              </a:ext>
            </a:extLst>
          </p:cNvPr>
          <p:cNvSpPr txBox="1"/>
          <p:nvPr/>
        </p:nvSpPr>
        <p:spPr>
          <a:xfrm>
            <a:off x="1880316" y="914400"/>
            <a:ext cx="8495762" cy="25790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dirty="0">
                <a:cs typeface="Segoe UI"/>
              </a:rPr>
              <a:t> </a:t>
            </a:r>
            <a:r>
              <a:rPr lang="en-US" sz="1450" b="1" baseline="30000" dirty="0">
                <a:cs typeface="Segoe UI"/>
              </a:rPr>
              <a:t>16</a:t>
            </a:r>
            <a:r>
              <a:rPr lang="en-US" sz="2200" dirty="0">
                <a:cs typeface="Segoe UI"/>
              </a:rPr>
              <a:t> He prostrated himself at Jesus’ feet and thanked him. And he was a Samaritan. </a:t>
            </a:r>
            <a:r>
              <a:rPr lang="en-US" sz="1450" b="1" baseline="30000" dirty="0">
                <a:cs typeface="Segoe UI"/>
              </a:rPr>
              <a:t>17</a:t>
            </a:r>
            <a:r>
              <a:rPr lang="en-US" sz="2200" dirty="0">
                <a:cs typeface="Segoe UI"/>
              </a:rPr>
              <a:t> Then Jesus asked, ‘Were not ten made clean? But the other nine, where are they? </a:t>
            </a:r>
            <a:r>
              <a:rPr lang="en-US" sz="1450" b="1" baseline="30000" dirty="0">
                <a:cs typeface="Segoe UI"/>
              </a:rPr>
              <a:t>18</a:t>
            </a:r>
            <a:r>
              <a:rPr lang="en-US" sz="2200" dirty="0">
                <a:cs typeface="Segoe UI"/>
              </a:rPr>
              <a:t> Was none of them found to return and give praise to God except this foreigner?’ </a:t>
            </a:r>
            <a:r>
              <a:rPr lang="en-US" sz="1450" b="1" baseline="30000" dirty="0">
                <a:cs typeface="Segoe UI"/>
              </a:rPr>
              <a:t>19</a:t>
            </a:r>
            <a:r>
              <a:rPr lang="en-US" sz="2200" dirty="0">
                <a:cs typeface="Segoe UI"/>
              </a:rPr>
              <a:t> Then he said to him, ‘Get up and go on your way; your faith has made you well.’</a:t>
            </a:r>
            <a:r>
              <a:rPr lang="en-GB" sz="2200" dirty="0">
                <a:ea typeface="Calibri"/>
                <a:cs typeface="Calibri"/>
              </a:rPr>
              <a:t>​</a:t>
            </a:r>
            <a:endParaRPr lang="en-GB" dirty="0">
              <a:ea typeface="Calibri"/>
              <a:cs typeface="Calibri"/>
            </a:endParaRPr>
          </a:p>
        </p:txBody>
      </p:sp>
    </p:spTree>
    <p:extLst>
      <p:ext uri="{BB962C8B-B14F-4D97-AF65-F5344CB8AC3E}">
        <p14:creationId xmlns:p14="http://schemas.microsoft.com/office/powerpoint/2010/main" val="3631487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26</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377738" y="1679171"/>
            <a:ext cx="5436523" cy="1458156"/>
          </a:xfrm>
          <a:prstGeom prst="rect">
            <a:avLst/>
          </a:prstGeom>
          <a:noFill/>
        </p:spPr>
        <p:txBody>
          <a:bodyPr wrap="square" rtlCol="0">
            <a:spAutoFit/>
          </a:bodyPr>
          <a:lstStyle/>
          <a:p>
            <a:pPr algn="ctr">
              <a:lnSpc>
                <a:spcPct val="114999"/>
              </a:lnSpc>
            </a:pPr>
            <a:r>
              <a:rPr lang="en-US" sz="4000" b="1">
                <a:solidFill>
                  <a:srgbClr val="92D050"/>
                </a:solidFill>
                <a:latin typeface="Comic Sans MS"/>
              </a:rPr>
              <a:t>We pause </a:t>
            </a:r>
            <a:endParaRPr lang="en-US" sz="4000" b="1">
              <a:solidFill>
                <a:srgbClr val="92D050"/>
              </a:solidFill>
              <a:latin typeface="Comic Sans MS"/>
              <a:cs typeface="Calibri"/>
            </a:endParaRPr>
          </a:p>
          <a:p>
            <a:pPr algn="ctr">
              <a:lnSpc>
                <a:spcPct val="114999"/>
              </a:lnSpc>
            </a:pPr>
            <a:r>
              <a:rPr lang="en-US" sz="4000" b="1">
                <a:solidFill>
                  <a:srgbClr val="92D050"/>
                </a:solidFill>
                <a:latin typeface="Comic Sans MS"/>
              </a:rPr>
              <a:t>after ​the Gospel ​​</a:t>
            </a:r>
            <a:endParaRPr lang="en-US" sz="4000" b="1">
              <a:solidFill>
                <a:srgbClr val="92D05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27</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17017" y="396499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a:solidFill>
                  <a:srgbClr val="00B050"/>
                </a:solidFill>
                <a:latin typeface="Comic Sans MS"/>
              </a:rPr>
              <a:t>Sermon</a:t>
            </a:r>
            <a:endParaRPr lang="en-AU" sz="6600">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635483" y="548676"/>
            <a:ext cx="112395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a:solidFill>
                  <a:srgbClr val="00B050"/>
                </a:solidFill>
                <a:latin typeface="Comic Sans MS"/>
              </a:rPr>
              <a:t>Leader:</a:t>
            </a:r>
            <a:r>
              <a:rPr lang="en-AU" sz="2400" i="1">
                <a:solidFill>
                  <a:srgbClr val="00B050"/>
                </a:solidFill>
                <a:latin typeface="Comic Sans MS"/>
              </a:rPr>
              <a:t> </a:t>
            </a:r>
            <a:r>
              <a:rPr lang="en-AU" sz="2400">
                <a:latin typeface="Comic Sans MS"/>
              </a:rPr>
              <a:t>The Sermon is recorded to YouTube for sharing later.</a:t>
            </a:r>
            <a:endParaRPr lang="en-AU" sz="2400">
              <a:ea typeface="Calibri"/>
              <a:cs typeface="Calibri"/>
            </a:endParaRPr>
          </a:p>
          <a:p>
            <a:r>
              <a:rPr lang="en-AU" sz="2400">
                <a:latin typeface="Comic Sans MS"/>
              </a:rPr>
              <a:t>Only the preacher's video and audio will be recorded.</a:t>
            </a:r>
          </a:p>
          <a:p>
            <a:r>
              <a:rPr lang="en-AU" sz="2400">
                <a:latin typeface="Comic Sans MS"/>
                <a:ea typeface="Calibri"/>
                <a:cs typeface="Calibri"/>
              </a:rPr>
              <a:t>The chat and other participants' feeds remain out of sight of the recording.</a:t>
            </a:r>
          </a:p>
          <a:p>
            <a:endParaRPr lang="en-AU" sz="2400" b="1" i="1">
              <a:solidFill>
                <a:srgbClr val="E3960B"/>
              </a:solidFill>
              <a:latin typeface="Comic Sans MS"/>
              <a:ea typeface="Calibri"/>
              <a:cs typeface="Calibri"/>
            </a:endParaRPr>
          </a:p>
          <a:p>
            <a:pPr marL="342900" indent="-342900">
              <a:buFont typeface="Wingdings"/>
              <a:buChar char="Ø"/>
            </a:pPr>
            <a:r>
              <a:rPr lang="en-AU" sz="2400" i="1">
                <a:solidFill>
                  <a:srgbClr val="00B050"/>
                </a:solidFill>
                <a:latin typeface="Comic Sans MS"/>
                <a:ea typeface="Calibri"/>
                <a:cs typeface="Calibri"/>
              </a:rPr>
              <a:t>Leader and Cantor mute </a:t>
            </a:r>
            <a:r>
              <a:rPr lang="en-US" sz="2400" i="1">
                <a:solidFill>
                  <a:srgbClr val="00B050"/>
                </a:solidFill>
                <a:latin typeface="Comic Sans MS"/>
                <a:ea typeface="Calibri"/>
                <a:cs typeface="Calibri"/>
              </a:rPr>
              <a:t> </a:t>
            </a:r>
            <a:endParaRPr lang="en-AU" sz="2400" i="1">
              <a:solidFill>
                <a:srgbClr val="00B050"/>
              </a:solidFill>
              <a:latin typeface="Calibri"/>
              <a:ea typeface="Calibri"/>
              <a:cs typeface="Calibri"/>
            </a:endParaRPr>
          </a:p>
          <a:p>
            <a:pPr marL="342900" indent="-342900">
              <a:buFont typeface="Wingdings"/>
              <a:buChar char="Ø"/>
            </a:pPr>
            <a:r>
              <a:rPr lang="en-AU" sz="2400" i="1">
                <a:solidFill>
                  <a:srgbClr val="00B050"/>
                </a:solidFill>
                <a:latin typeface="Comic Sans MS"/>
                <a:ea typeface="Calibri"/>
                <a:cs typeface="Calibri"/>
              </a:rPr>
              <a:t>Broadcaster exits screenshare </a:t>
            </a:r>
            <a:endParaRPr lang="en-AU" sz="2400" i="1">
              <a:solidFill>
                <a:srgbClr val="00B050"/>
              </a:solidFill>
              <a:latin typeface="Calibri"/>
              <a:ea typeface="Calibri"/>
              <a:cs typeface="Calibri"/>
            </a:endParaRPr>
          </a:p>
          <a:p>
            <a:pPr marL="342900" indent="-342900">
              <a:buFont typeface="Wingdings,Sans-Serif"/>
              <a:buChar char="Ø"/>
            </a:pPr>
            <a:r>
              <a:rPr lang="en-AU" sz="2400" i="1">
                <a:solidFill>
                  <a:srgbClr val="00B050"/>
                </a:solidFill>
                <a:latin typeface="Comic Sans MS"/>
                <a:ea typeface="Calibri"/>
                <a:cs typeface="Calibri"/>
              </a:rPr>
              <a:t>Preacher unmutes</a:t>
            </a:r>
            <a:endParaRPr lang="en-AU" sz="2400">
              <a:solidFill>
                <a:srgbClr val="000000"/>
              </a:solidFill>
              <a:latin typeface="Comic Sans MS"/>
              <a:ea typeface="Calibri"/>
              <a:cs typeface="Calibri"/>
            </a:endParaRPr>
          </a:p>
          <a:p>
            <a:pPr marL="342900" indent="-342900">
              <a:buFont typeface="Wingdings,Sans-Serif"/>
              <a:buChar char="Ø"/>
            </a:pPr>
            <a:r>
              <a:rPr lang="en-AU" sz="2400" i="1">
                <a:solidFill>
                  <a:srgbClr val="00B050"/>
                </a:solidFill>
                <a:latin typeface="Comic Sans MS"/>
                <a:ea typeface="Calibri"/>
                <a:cs typeface="Calibri"/>
              </a:rPr>
              <a:t>Zoom buttons ”pins” preacher’s screen + selects “record to the cloud”</a:t>
            </a:r>
            <a:endParaRPr lang="en-AU"/>
          </a:p>
          <a:p>
            <a:endParaRPr lang="en-AU" sz="2400" i="1">
              <a:solidFill>
                <a:srgbClr val="00B050"/>
              </a:solidFill>
              <a:latin typeface="Calibri"/>
              <a:ea typeface="Calibri"/>
              <a:cs typeface="Calibri"/>
            </a:endParaRPr>
          </a:p>
        </p:txBody>
      </p:sp>
    </p:spTree>
    <p:extLst>
      <p:ext uri="{BB962C8B-B14F-4D97-AF65-F5344CB8AC3E}">
        <p14:creationId xmlns:p14="http://schemas.microsoft.com/office/powerpoint/2010/main" val="2939440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28</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397099" y="408963"/>
            <a:ext cx="11402704"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00B050"/>
                </a:solidFill>
                <a:latin typeface="Comic Sans MS"/>
                <a:cs typeface="Segoe UI"/>
              </a:rPr>
              <a:t>Leader unmutes</a:t>
            </a:r>
          </a:p>
          <a:p>
            <a:pPr algn="ctr"/>
            <a:endParaRPr lang="en-US" i="1" dirty="0">
              <a:solidFill>
                <a:srgbClr val="00B050"/>
              </a:solidFill>
              <a:latin typeface="Comic Sans MS" panose="030F0702030302020204" pitchFamily="66" charset="0"/>
              <a:cs typeface="Segoe UI"/>
            </a:endParaRPr>
          </a:p>
          <a:p>
            <a:pPr algn="ctr"/>
            <a:r>
              <a:rPr lang="en-GB" sz="3600" dirty="0">
                <a:solidFill>
                  <a:srgbClr val="00B050"/>
                </a:solidFill>
                <a:latin typeface="Comic Sans MS"/>
              </a:rPr>
              <a:t>Leader: </a:t>
            </a:r>
            <a:r>
              <a:rPr lang="en-GB" sz="3600" dirty="0">
                <a:latin typeface="Comic Sans MS"/>
              </a:rPr>
              <a:t>Our next Hymn is </a:t>
            </a:r>
          </a:p>
          <a:p>
            <a:pPr algn="ctr"/>
            <a:endParaRPr lang="en-GB" sz="3600" dirty="0">
              <a:latin typeface="Comic Sans MS"/>
            </a:endParaRPr>
          </a:p>
          <a:p>
            <a:pPr algn="ctr"/>
            <a:r>
              <a:rPr lang="en-GB" sz="4000" dirty="0">
                <a:latin typeface="Comic Sans MS"/>
              </a:rPr>
              <a:t>I Sing Praise To Your Name</a:t>
            </a:r>
            <a:r>
              <a:rPr lang="en-GB" sz="3600" dirty="0">
                <a:latin typeface="Comic Sans MS"/>
              </a:rPr>
              <a:t> </a:t>
            </a:r>
            <a:endParaRPr lang="en-GB">
              <a:cs typeface="Times New Roman"/>
            </a:endParaRPr>
          </a:p>
          <a:p>
            <a:pPr algn="ctr"/>
            <a:endParaRPr lang="en-US" sz="2800" dirty="0">
              <a:solidFill>
                <a:srgbClr val="00B050"/>
              </a:solidFill>
              <a:latin typeface="Comic Sans MS"/>
              <a:cs typeface="Segoe UI"/>
            </a:endParaRPr>
          </a:p>
          <a:p>
            <a:pPr algn="ctr"/>
            <a:endParaRPr lang="en-US" sz="2800" dirty="0">
              <a:solidFill>
                <a:srgbClr val="00B050"/>
              </a:solidFill>
              <a:latin typeface="Comic Sans MS"/>
              <a:cs typeface="Segoe UI"/>
            </a:endParaRPr>
          </a:p>
          <a:p>
            <a:pPr algn="ctr"/>
            <a:r>
              <a:rPr lang="en-US" sz="2800" dirty="0">
                <a:solidFill>
                  <a:srgbClr val="00B050"/>
                </a:solidFill>
                <a:latin typeface="Comic Sans MS"/>
                <a:cs typeface="Segoe UI"/>
              </a:rPr>
              <a:t>Let us sing together or allow the music to nourish us</a:t>
            </a:r>
          </a:p>
          <a:p>
            <a:pPr algn="ctr"/>
            <a:endParaRPr lang="en-GB" sz="3600" dirty="0">
              <a:solidFill>
                <a:srgbClr val="00B050"/>
              </a:solidFill>
              <a:highlight>
                <a:srgbClr val="FFFF00"/>
              </a:highlight>
              <a:latin typeface="Comic Sans MS"/>
              <a:ea typeface="Calibri"/>
              <a:cs typeface="Times New Roman"/>
            </a:endParaRPr>
          </a:p>
          <a:p>
            <a:pPr algn="ctr"/>
            <a:r>
              <a:rPr lang="en-AU" sz="1600" dirty="0">
                <a:solidFill>
                  <a:srgbClr val="00B050"/>
                </a:solidFill>
                <a:ea typeface="+mn-lt"/>
                <a:cs typeface="+mn-lt"/>
                <a:hlinkClick r:id="rId2">
                  <a:extLst>
                    <a:ext uri="{A12FA001-AC4F-418D-AE19-62706E023703}">
                      <ahyp:hlinkClr xmlns:ahyp="http://schemas.microsoft.com/office/drawing/2018/hyperlinkcolor" val="tx"/>
                    </a:ext>
                  </a:extLst>
                </a:hlinkClick>
              </a:rPr>
              <a:t>https://www.youtube.com/watch?v=7dIueIja2oY</a:t>
            </a:r>
            <a:endParaRPr lang="en-AU" sz="1600">
              <a:solidFill>
                <a:srgbClr val="00B050"/>
              </a:solidFill>
              <a:hlinkClick r:id="rId2">
                <a:extLst>
                  <a:ext uri="{A12FA001-AC4F-418D-AE19-62706E023703}">
                    <ahyp:hlinkClr xmlns:ahyp="http://schemas.microsoft.com/office/drawing/2018/hyperlinkcolor" val="tx"/>
                  </a:ext>
                </a:extLst>
              </a:hlinkClick>
            </a:endParaRPr>
          </a:p>
          <a:p>
            <a:pPr algn="ctr"/>
            <a:endParaRPr lang="en-AU" dirty="0">
              <a:solidFill>
                <a:srgbClr val="000000"/>
              </a:solidFill>
              <a:latin typeface="Times New Roman"/>
              <a:cs typeface="Times New Roman"/>
            </a:endParaRPr>
          </a:p>
          <a:p>
            <a:pPr algn="ctr"/>
            <a:r>
              <a:rPr lang="en-US" sz="2800" i="0" u="none" strike="noStrike" dirty="0">
                <a:solidFill>
                  <a:srgbClr val="00B050"/>
                </a:solidFill>
                <a:effectLst/>
                <a:latin typeface="Comic Sans MS"/>
              </a:rPr>
              <a:t>We stay on mute</a:t>
            </a:r>
            <a:endParaRPr lang="en-US" sz="2800" dirty="0">
              <a:solidFill>
                <a:srgbClr val="00B050"/>
              </a:solidFill>
              <a:latin typeface="Comic Sans MS"/>
              <a:cs typeface="Times New Roman"/>
            </a:endParaRPr>
          </a:p>
          <a:p>
            <a:pPr algn="ctr"/>
            <a:r>
              <a:rPr lang="en-US" sz="2800" dirty="0">
                <a:solidFill>
                  <a:srgbClr val="00B050"/>
                </a:solidFill>
                <a:latin typeface="Comic Sans MS"/>
              </a:rPr>
              <a:t>Leader mutes</a:t>
            </a:r>
            <a:endParaRPr lang="en-US" dirty="0">
              <a:solidFill>
                <a:srgbClr val="00B050"/>
              </a:solidFill>
              <a:latin typeface="Comic Sans MS"/>
            </a:endParaRPr>
          </a:p>
        </p:txBody>
      </p:sp>
    </p:spTree>
    <p:extLst>
      <p:ext uri="{BB962C8B-B14F-4D97-AF65-F5344CB8AC3E}">
        <p14:creationId xmlns:p14="http://schemas.microsoft.com/office/powerpoint/2010/main" val="334988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1561" y="1249114"/>
            <a:ext cx="10439533" cy="2523768"/>
          </a:xfrm>
          <a:prstGeom prst="rect">
            <a:avLst/>
          </a:prstGeom>
        </p:spPr>
        <p:txBody>
          <a:bodyPr wrap="square" lIns="91440" tIns="45720" rIns="91440" bIns="45720" anchor="t">
            <a:spAutoFit/>
          </a:bodyPr>
          <a:lstStyle/>
          <a:p>
            <a:pPr>
              <a:spcAft>
                <a:spcPts val="1200"/>
              </a:spcAft>
            </a:pPr>
            <a:r>
              <a:rPr lang="en-US" sz="3200">
                <a:solidFill>
                  <a:srgbClr val="00B050"/>
                </a:solidFill>
                <a:latin typeface="Comic Sans MS" panose="030F0702030302020204" pitchFamily="66" charset="0"/>
                <a:cs typeface="Segoe UI"/>
              </a:rPr>
              <a:t>Leader: </a:t>
            </a:r>
            <a:r>
              <a:rPr lang="en-US" sz="3200">
                <a:latin typeface="Comic Sans MS"/>
              </a:rPr>
              <a:t>We are the body of Christ</a:t>
            </a:r>
          </a:p>
          <a:p>
            <a:pPr algn="ctr">
              <a:spcAft>
                <a:spcPts val="1200"/>
              </a:spcAft>
            </a:pPr>
            <a:r>
              <a:rPr lang="en-US" sz="3200" b="1">
                <a:solidFill>
                  <a:srgbClr val="00B050"/>
                </a:solidFill>
                <a:latin typeface="Comic Sans MS"/>
              </a:rPr>
              <a:t>All: </a:t>
            </a:r>
            <a:r>
              <a:rPr lang="en-US" sz="3200" b="1">
                <a:latin typeface="Comic Sans MS"/>
              </a:rPr>
              <a:t>God’s Spirit is with us</a:t>
            </a:r>
            <a:endParaRPr lang="en-US" sz="3200">
              <a:latin typeface="Comic Sans MS" panose="030F0702030302020204" pitchFamily="66" charset="0"/>
            </a:endParaRPr>
          </a:p>
          <a:p>
            <a:pPr>
              <a:spcAft>
                <a:spcPts val="1200"/>
              </a:spcAft>
            </a:pPr>
            <a:r>
              <a:rPr lang="en-US" sz="3200">
                <a:solidFill>
                  <a:srgbClr val="00B050"/>
                </a:solidFill>
                <a:latin typeface="Comic Sans MS" panose="030F0702030302020204" pitchFamily="66" charset="0"/>
                <a:cs typeface="Segoe UI"/>
              </a:rPr>
              <a:t>Leader: </a:t>
            </a:r>
            <a:r>
              <a:rPr lang="en-US" sz="3200">
                <a:latin typeface="Comic Sans MS"/>
              </a:rPr>
              <a:t>The peace of the Lord be always with you.</a:t>
            </a:r>
          </a:p>
          <a:p>
            <a:pPr algn="ctr">
              <a:spcAft>
                <a:spcPts val="1200"/>
              </a:spcAft>
            </a:pPr>
            <a:r>
              <a:rPr lang="en-US" sz="3200" b="1">
                <a:solidFill>
                  <a:srgbClr val="00B050"/>
                </a:solidFill>
                <a:latin typeface="Comic Sans MS"/>
              </a:rPr>
              <a:t>All: </a:t>
            </a:r>
            <a:r>
              <a:rPr lang="en-US" sz="3200" b="1">
                <a:latin typeface="Comic Sans MS"/>
              </a:rPr>
              <a:t>And also with you.</a:t>
            </a:r>
            <a:endParaRPr lang="en-US" sz="3200">
              <a:latin typeface="Comic Sans MS"/>
            </a:endParaRPr>
          </a:p>
        </p:txBody>
      </p:sp>
      <p:sp>
        <p:nvSpPr>
          <p:cNvPr id="3" name="Rectangle 2"/>
          <p:cNvSpPr/>
          <p:nvPr/>
        </p:nvSpPr>
        <p:spPr>
          <a:xfrm>
            <a:off x="3451948" y="509158"/>
            <a:ext cx="5004896" cy="646331"/>
          </a:xfrm>
          <a:prstGeom prst="rect">
            <a:avLst/>
          </a:prstGeom>
        </p:spPr>
        <p:txBody>
          <a:bodyPr wrap="none">
            <a:spAutoFit/>
          </a:bodyPr>
          <a:lstStyle/>
          <a:p>
            <a:r>
              <a:rPr lang="en-AU" sz="360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92774" y="175836"/>
            <a:ext cx="3860351" cy="400110"/>
          </a:xfrm>
          <a:prstGeom prst="rect">
            <a:avLst/>
          </a:prstGeom>
        </p:spPr>
        <p:txBody>
          <a:bodyPr wrap="none" lIns="91440" tIns="45720" rIns="91440" bIns="45720" anchor="t">
            <a:spAutoFit/>
          </a:bodyPr>
          <a:lstStyle/>
          <a:p>
            <a:pPr algn="ctr"/>
            <a:r>
              <a:rPr lang="en-AU" sz="2000">
                <a:solidFill>
                  <a:srgbClr val="00B050"/>
                </a:solidFill>
                <a:latin typeface="Comic Sans MS"/>
                <a:cs typeface="Arial"/>
              </a:rPr>
              <a:t>The Leader and Cantor unmute</a:t>
            </a:r>
            <a:endParaRPr lang="en-US" sz="140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943897" y="4229394"/>
            <a:ext cx="10574862" cy="1938992"/>
          </a:xfrm>
          <a:prstGeom prst="rect">
            <a:avLst/>
          </a:prstGeom>
        </p:spPr>
        <p:txBody>
          <a:bodyPr wrap="square" lIns="91440" tIns="45720" rIns="91440" bIns="45720" anchor="t">
            <a:spAutoFit/>
          </a:bodyPr>
          <a:lstStyle/>
          <a:p>
            <a:r>
              <a:rPr lang="en-AU" sz="2000" b="1">
                <a:solidFill>
                  <a:srgbClr val="00B050"/>
                </a:solidFill>
                <a:latin typeface="Comic Sans MS"/>
                <a:cs typeface="Arial"/>
              </a:rPr>
              <a:t>Leader: </a:t>
            </a:r>
            <a:r>
              <a:rPr lang="en-AU" sz="2000">
                <a:latin typeface="Comic Sans MS"/>
                <a:cs typeface="Arial"/>
              </a:rPr>
              <a:t>A sign of peace may be exchanged </a:t>
            </a:r>
            <a:endParaRPr lang="en-US" sz="2000">
              <a:latin typeface="Comic Sans MS"/>
              <a:cs typeface="Arial"/>
            </a:endParaRPr>
          </a:p>
          <a:p>
            <a:pPr algn="ctr"/>
            <a:endParaRPr lang="en-AU" sz="2000">
              <a:solidFill>
                <a:srgbClr val="FFB83A"/>
              </a:solidFill>
              <a:latin typeface="Comic Sans MS"/>
              <a:cs typeface="Arial"/>
            </a:endParaRPr>
          </a:p>
          <a:p>
            <a:pPr algn="ctr"/>
            <a:r>
              <a:rPr lang="en-AU" sz="2000">
                <a:latin typeface="Comic Sans MS"/>
                <a:cs typeface="Arial"/>
              </a:rPr>
              <a:t>You may like to type 'Peace' into the chat, use the 'raise hand’ or other reaction buttons, or just simply wave via the screen with your video turned on</a:t>
            </a:r>
            <a:endParaRPr lang="en-US" sz="2000">
              <a:latin typeface="Comic Sans MS"/>
              <a:cs typeface="Arial"/>
            </a:endParaRPr>
          </a:p>
          <a:p>
            <a:pPr algn="ctr"/>
            <a:endParaRPr lang="en-AU" sz="2000">
              <a:latin typeface="Comic Sans MS"/>
              <a:cs typeface="Arial"/>
            </a:endParaRPr>
          </a:p>
          <a:p>
            <a:pPr algn="ctr"/>
            <a:r>
              <a:rPr lang="en-AU" sz="2000">
                <a:latin typeface="Comic Sans MS"/>
                <a:cs typeface="Arial"/>
              </a:rPr>
              <a:t>(Broadcaster exits shared screen for a few moments for the exchange of peace)</a:t>
            </a:r>
            <a:endParaRPr lang="en-AU" sz="2000">
              <a:cs typeface="Times New Roman"/>
            </a:endParaRPr>
          </a:p>
        </p:txBody>
      </p:sp>
    </p:spTree>
    <p:extLst>
      <p:ext uri="{BB962C8B-B14F-4D97-AF65-F5344CB8AC3E}">
        <p14:creationId xmlns:p14="http://schemas.microsoft.com/office/powerpoint/2010/main" val="109310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105703" y="127631"/>
            <a:ext cx="9075242" cy="599420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dirty="0">
                <a:solidFill>
                  <a:srgbClr val="00B050"/>
                </a:solidFill>
                <a:latin typeface="Comic Sans MS"/>
              </a:rPr>
              <a:t>Leader: </a:t>
            </a:r>
            <a:r>
              <a:rPr lang="en-AU" sz="2400" dirty="0">
                <a:latin typeface="Comic Sans MS"/>
              </a:rPr>
              <a:t>Our Holy </a:t>
            </a:r>
            <a:r>
              <a:rPr lang="en-GB" sz="2400" dirty="0">
                <a:latin typeface="Comic Sans MS"/>
              </a:rPr>
              <a:t>Hermit Highlights for today – St. Therese of Lisieux</a:t>
            </a:r>
          </a:p>
          <a:p>
            <a:endParaRPr lang="en-GB" sz="2400" dirty="0">
              <a:latin typeface="Comic Sans MS"/>
            </a:endParaRPr>
          </a:p>
          <a:p>
            <a:pPr>
              <a:lnSpc>
                <a:spcPct val="150000"/>
              </a:lnSpc>
            </a:pPr>
            <a:r>
              <a:rPr lang="en-AU" sz="2100" dirty="0">
                <a:latin typeface="Comic Sans MS"/>
              </a:rPr>
              <a:t>Thérèse of Lisieux, born Marie Françoise-Thérèse Martin in Alençon, France on 2 January 1873, was the youngest daughter of a devout Catholic family. A sickly child from birth, she faced early loss when her mother died at age four, and her older sisters gradually entered convents, leaving her feeling abandoned. After a serious illness, Thérèse experienced a vision of the Virgin Mary and was miraculously healed, deepening her spiritual life. Despite being considered too young and immature, she was determined to join the Carmelite convent and even appealed directly to the Pope during a trip to Rome. Her persistence paid off, and she was admitted in 1889. </a:t>
            </a:r>
            <a:endParaRPr lang="en-GB" sz="2100" dirty="0">
              <a:latin typeface="Comic Sans MS"/>
            </a:endParaRPr>
          </a:p>
        </p:txBody>
      </p:sp>
      <p:pic>
        <p:nvPicPr>
          <p:cNvPr id="5" name="Picture 4" descr="A person in a black robe&#10;&#10;AI-generated content may be incorrect.">
            <a:extLst>
              <a:ext uri="{FF2B5EF4-FFF2-40B4-BE49-F238E27FC236}">
                <a16:creationId xmlns:a16="http://schemas.microsoft.com/office/drawing/2014/main" id="{D4E2998B-DF73-7D02-2D8E-90592E1FC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0945" y="2878572"/>
            <a:ext cx="2769952" cy="3341255"/>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4" y="75487"/>
            <a:ext cx="9521452" cy="523220"/>
          </a:xfrm>
          <a:prstGeom prst="rect">
            <a:avLst/>
          </a:prstGeom>
          <a:noFill/>
        </p:spPr>
        <p:txBody>
          <a:bodyPr wrap="square" lIns="91440" tIns="45720" rIns="91440" bIns="45720" rtlCol="0" anchor="t">
            <a:spAutoFit/>
          </a:bodyPr>
          <a:lstStyle/>
          <a:p>
            <a:pPr algn="ctr"/>
            <a:r>
              <a:rPr lang="en-US" sz="2800" i="1">
                <a:solidFill>
                  <a:srgbClr val="00B050"/>
                </a:solidFill>
                <a:latin typeface="Comic Sans MS"/>
              </a:rPr>
              <a:t>Prayer of Thanksgiving before Intercessions</a:t>
            </a:r>
            <a:r>
              <a:rPr lang="en-US" sz="2000" i="1">
                <a:solidFill>
                  <a:srgbClr val="00B050"/>
                </a:solidFill>
                <a:latin typeface="Comic Sans MS"/>
              </a:rPr>
              <a:t> </a:t>
            </a:r>
            <a:endParaRPr lang="en-US" sz="2000" i="1">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317413" y="582358"/>
            <a:ext cx="3990836" cy="409887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200" dirty="0">
                <a:solidFill>
                  <a:srgbClr val="00B050"/>
                </a:solidFill>
                <a:latin typeface="Comic Sans MS"/>
              </a:rPr>
              <a:t>Leader: </a:t>
            </a:r>
            <a:r>
              <a:rPr lang="en-US" sz="2200" dirty="0">
                <a:latin typeface="Comic Sans MS"/>
              </a:rPr>
              <a:t>As we enter prayer, I invite the second reader to unmute to lead our intercessions which follow the prayer of thanksgiving. Please feel free to change your body position as you need.</a:t>
            </a:r>
          </a:p>
        </p:txBody>
      </p:sp>
      <p:sp>
        <p:nvSpPr>
          <p:cNvPr id="4" name="TextBox 3">
            <a:extLst>
              <a:ext uri="{FF2B5EF4-FFF2-40B4-BE49-F238E27FC236}">
                <a16:creationId xmlns:a16="http://schemas.microsoft.com/office/drawing/2014/main" id="{88B0E6C4-44FF-63FF-B5BE-72E1571BC18A}"/>
              </a:ext>
            </a:extLst>
          </p:cNvPr>
          <p:cNvSpPr txBox="1"/>
          <p:nvPr/>
        </p:nvSpPr>
        <p:spPr>
          <a:xfrm>
            <a:off x="5046372" y="1075386"/>
            <a:ext cx="6821508" cy="4657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dirty="0">
                <a:solidFill>
                  <a:srgbClr val="232323"/>
                </a:solidFill>
                <a:latin typeface="Comic Sans MS"/>
              </a:rPr>
              <a:t>Lord, we praise you for your unfettered gospel.</a:t>
            </a:r>
            <a:br>
              <a:rPr lang="en-US" sz="2000" dirty="0">
                <a:latin typeface="Comic Sans MS"/>
              </a:rPr>
            </a:br>
            <a:r>
              <a:rPr lang="en-US" sz="2000" dirty="0">
                <a:solidFill>
                  <a:srgbClr val="232323"/>
                </a:solidFill>
                <a:latin typeface="Comic Sans MS"/>
              </a:rPr>
              <a:t>Your Word was not silenced by chaining Paul</a:t>
            </a:r>
            <a:br>
              <a:rPr lang="en-US" sz="2000" dirty="0">
                <a:latin typeface="Comic Sans MS"/>
              </a:rPr>
            </a:br>
            <a:r>
              <a:rPr lang="en-US" sz="2000" dirty="0">
                <a:solidFill>
                  <a:srgbClr val="232323"/>
                </a:solidFill>
                <a:latin typeface="Comic Sans MS"/>
              </a:rPr>
              <a:t>or any others who have suffered for proclaiming it.</a:t>
            </a:r>
            <a:br>
              <a:rPr lang="en-US" sz="2000" dirty="0">
                <a:latin typeface="Comic Sans MS"/>
              </a:rPr>
            </a:br>
            <a:r>
              <a:rPr lang="en-US" sz="2000" dirty="0">
                <a:solidFill>
                  <a:srgbClr val="232323"/>
                </a:solidFill>
                <a:latin typeface="Comic Sans MS"/>
              </a:rPr>
              <a:t>Your Word has escaped all bounds of language</a:t>
            </a:r>
            <a:br>
              <a:rPr lang="en-US" sz="2000" dirty="0">
                <a:latin typeface="Comic Sans MS"/>
              </a:rPr>
            </a:br>
            <a:r>
              <a:rPr lang="en-US" sz="2000" dirty="0">
                <a:solidFill>
                  <a:srgbClr val="232323"/>
                </a:solidFill>
                <a:latin typeface="Comic Sans MS"/>
              </a:rPr>
              <a:t>and custom imposed by human hands and minds,</a:t>
            </a:r>
            <a:br>
              <a:rPr lang="en-US" sz="2000" dirty="0">
                <a:latin typeface="Comic Sans MS"/>
              </a:rPr>
            </a:br>
            <a:r>
              <a:rPr lang="en-US" sz="2000" dirty="0">
                <a:solidFill>
                  <a:srgbClr val="232323"/>
                </a:solidFill>
                <a:latin typeface="Comic Sans MS"/>
              </a:rPr>
              <a:t>so that it might be freely shared and understood by all.</a:t>
            </a:r>
            <a:br>
              <a:rPr lang="en-US" sz="2000" dirty="0">
                <a:latin typeface="Comic Sans MS"/>
              </a:rPr>
            </a:br>
            <a:r>
              <a:rPr lang="en-US" sz="2000" dirty="0">
                <a:solidFill>
                  <a:srgbClr val="232323"/>
                </a:solidFill>
                <a:latin typeface="Comic Sans MS"/>
              </a:rPr>
              <a:t>Your gospel is the unchained melody that runs through our lives,</a:t>
            </a:r>
            <a:br>
              <a:rPr lang="en-US" sz="2000" dirty="0">
                <a:latin typeface="Comic Sans MS"/>
              </a:rPr>
            </a:br>
            <a:r>
              <a:rPr lang="en-US" sz="2000" dirty="0">
                <a:solidFill>
                  <a:srgbClr val="232323"/>
                </a:solidFill>
                <a:latin typeface="Comic Sans MS"/>
              </a:rPr>
              <a:t>freeing us to be the people you mean us to be.</a:t>
            </a:r>
            <a:br>
              <a:rPr lang="en-US" sz="2000" dirty="0">
                <a:latin typeface="Comic Sans MS"/>
              </a:rPr>
            </a:br>
            <a:r>
              <a:rPr lang="en-US" sz="2000" b="1" dirty="0">
                <a:solidFill>
                  <a:srgbClr val="232323"/>
                </a:solidFill>
                <a:latin typeface="Comic Sans MS"/>
              </a:rPr>
              <a:t>Amen.</a:t>
            </a:r>
            <a:endParaRPr lang="en-US" sz="2000">
              <a:latin typeface="Comic Sans MS"/>
            </a:endParaRPr>
          </a:p>
        </p:txBody>
      </p:sp>
    </p:spTree>
    <p:extLst>
      <p:ext uri="{BB962C8B-B14F-4D97-AF65-F5344CB8AC3E}">
        <p14:creationId xmlns:p14="http://schemas.microsoft.com/office/powerpoint/2010/main" val="1921818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a:solidFill>
                  <a:srgbClr val="00B050"/>
                </a:solidFill>
                <a:latin typeface="Comic Sans MS"/>
                <a:ea typeface="+mn-lt"/>
                <a:cs typeface="+mn-lt"/>
              </a:rPr>
              <a:t>Intercessions</a:t>
            </a:r>
            <a:endParaRPr lang="en-US" sz="2000" i="1">
              <a:solidFill>
                <a:srgbClr val="00B05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7516" y="778556"/>
            <a:ext cx="11614484" cy="5791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a:solidFill>
                  <a:srgbClr val="00B050"/>
                </a:solidFill>
                <a:latin typeface="Comic Sans MS"/>
              </a:rPr>
              <a:t>Reader 2: </a:t>
            </a:r>
            <a:r>
              <a:rPr lang="en-GB" sz="2000">
                <a:latin typeface="Comic Sans MS"/>
              </a:rPr>
              <a:t>We pray for creation and communities we share our lives with.</a:t>
            </a:r>
            <a:r>
              <a:rPr lang="en-US" sz="2000">
                <a:latin typeface="Comic Sans MS"/>
              </a:rPr>
              <a:t> </a:t>
            </a:r>
            <a:r>
              <a:rPr lang="en-AU" sz="2000">
                <a:latin typeface="Comic Sans MS"/>
              </a:rPr>
              <a:t>We pause for a few moments to name either in our hearts, or out loud, or in the chat, those environments and communities we bring to the Lord in prayer. </a:t>
            </a:r>
          </a:p>
          <a:p>
            <a:pPr>
              <a:lnSpc>
                <a:spcPct val="150000"/>
              </a:lnSpc>
            </a:pPr>
            <a:r>
              <a:rPr lang="en-AU" sz="2000" b="1">
                <a:solidFill>
                  <a:srgbClr val="00B050"/>
                </a:solidFill>
                <a:latin typeface="Comic Sans MS"/>
              </a:rPr>
              <a:t>PAUSE…</a:t>
            </a:r>
          </a:p>
          <a:p>
            <a:pPr>
              <a:lnSpc>
                <a:spcPct val="150000"/>
              </a:lnSpc>
            </a:pPr>
            <a:r>
              <a:rPr lang="en-AU" sz="2000">
                <a:latin typeface="Comic Sans MS"/>
              </a:rPr>
              <a:t>We entrust to you the community of Holy Hermits Online and our ministry partners:</a:t>
            </a:r>
          </a:p>
          <a:p>
            <a:endParaRPr lang="en-AU" sz="2000">
              <a:latin typeface="Comic Sans MS"/>
            </a:endParaRPr>
          </a:p>
          <a:p>
            <a:pPr marL="0" algn="l" rtl="0" eaLnBrk="1" fontAlgn="base" latinLnBrk="0" hangingPunct="1">
              <a:buNone/>
            </a:pPr>
            <a:endParaRPr lang="en-AU" sz="1800" b="0" i="0" u="none" strike="noStrike">
              <a:effectLst/>
              <a:latin typeface="Arial" panose="020B0604020202020204" pitchFamily="34" charset="0"/>
            </a:endParaRPr>
          </a:p>
          <a:p>
            <a:endParaRPr lang="en-AU" sz="2400">
              <a:latin typeface="Comic Sans MS"/>
            </a:endParaRPr>
          </a:p>
          <a:p>
            <a:endParaRPr lang="en-AU" sz="2400">
              <a:latin typeface="Comic Sans MS"/>
            </a:endParaRPr>
          </a:p>
          <a:p>
            <a:pPr>
              <a:lnSpc>
                <a:spcPct val="150000"/>
              </a:lnSpc>
            </a:pPr>
            <a:endParaRPr lang="en-AU" sz="2400">
              <a:latin typeface="Comic Sans MS"/>
              <a:cs typeface="Calibri"/>
            </a:endParaRPr>
          </a:p>
          <a:p>
            <a:pPr>
              <a:lnSpc>
                <a:spcPct val="150000"/>
              </a:lnSpc>
            </a:pPr>
            <a:endParaRPr lang="en-AU" sz="2200">
              <a:latin typeface="Comic Sans MS"/>
              <a:cs typeface="Calibri"/>
            </a:endParaRPr>
          </a:p>
          <a:p>
            <a:pPr>
              <a:lnSpc>
                <a:spcPct val="150000"/>
              </a:lnSpc>
            </a:pPr>
            <a:r>
              <a:rPr lang="en-AU" sz="2000">
                <a:latin typeface="Comic Sans MS"/>
                <a:cs typeface="Calibri"/>
              </a:rPr>
              <a:t>Prosper the work of our hands and show us the way to your new creation.</a:t>
            </a:r>
          </a:p>
          <a:p>
            <a:pPr>
              <a:lnSpc>
                <a:spcPct val="150000"/>
              </a:lnSpc>
            </a:pPr>
            <a:r>
              <a:rPr lang="en-GB" sz="2000">
                <a:latin typeface="Comic Sans MS"/>
              </a:rPr>
              <a:t>Creator God, </a:t>
            </a:r>
            <a:r>
              <a:rPr lang="en-GB" sz="2000" b="1">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966201651"/>
              </p:ext>
            </p:extLst>
          </p:nvPr>
        </p:nvGraphicFramePr>
        <p:xfrm>
          <a:off x="1643062" y="3321843"/>
          <a:ext cx="6728941" cy="2225040"/>
        </p:xfrm>
        <a:graphic>
          <a:graphicData uri="http://schemas.openxmlformats.org/drawingml/2006/table">
            <a:tbl>
              <a:tblPr firstRow="1" bandRow="1">
                <a:tableStyleId>{2D5ABB26-0587-4C30-8999-92F81FD0307C}</a:tableStyleId>
              </a:tblPr>
              <a:tblGrid>
                <a:gridCol w="6236073">
                  <a:extLst>
                    <a:ext uri="{9D8B030D-6E8A-4147-A177-3AD203B41FA5}">
                      <a16:colId xmlns:a16="http://schemas.microsoft.com/office/drawing/2014/main" val="2908256516"/>
                    </a:ext>
                  </a:extLst>
                </a:gridCol>
                <a:gridCol w="246434">
                  <a:extLst>
                    <a:ext uri="{9D8B030D-6E8A-4147-A177-3AD203B41FA5}">
                      <a16:colId xmlns:a16="http://schemas.microsoft.com/office/drawing/2014/main" val="2881208652"/>
                    </a:ext>
                  </a:extLst>
                </a:gridCol>
                <a:gridCol w="24643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a:latin typeface="Comic Sans MS" panose="030F0902030302020204" pitchFamily="66" charset="0"/>
                          <a:cs typeface="Calibri"/>
                        </a:rPr>
                        <a:t>St John's Cathedral Brisbane</a:t>
                      </a:r>
                      <a:endParaRPr lang="en-US" sz="2000" b="0" i="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The Episcopal Diocese of Texas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err="1">
                          <a:latin typeface="Comic Sans MS" panose="030F0902030302020204" pitchFamily="66" charset="0"/>
                          <a:cs typeface="Calibri"/>
                        </a:rPr>
                        <a:t>Tithe.ly</a:t>
                      </a:r>
                      <a:endParaRPr lang="en-AU" sz="2000" b="0" i="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32</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722671" y="170867"/>
            <a:ext cx="10648335" cy="6350713"/>
          </a:xfrm>
          <a:prstGeom prst="rect">
            <a:avLst/>
          </a:prstGeom>
          <a:noFill/>
        </p:spPr>
        <p:txBody>
          <a:bodyPr wrap="square" lIns="91440" tIns="45720" rIns="91440" bIns="45720" rtlCol="0" anchor="t">
            <a:spAutoFit/>
          </a:bodyPr>
          <a:lstStyle/>
          <a:p>
            <a:pPr>
              <a:lnSpc>
                <a:spcPct val="150000"/>
              </a:lnSpc>
            </a:pPr>
            <a:r>
              <a:rPr lang="en-AU" sz="2000" dirty="0">
                <a:solidFill>
                  <a:srgbClr val="00B050"/>
                </a:solidFill>
                <a:latin typeface="Comic Sans MS"/>
              </a:rPr>
              <a:t>Reader 2: </a:t>
            </a:r>
            <a:r>
              <a:rPr lang="en-AU" sz="2000" dirty="0">
                <a:latin typeface="Comic Sans MS"/>
              </a:rPr>
              <a:t>Loving Creator</a:t>
            </a:r>
            <a:r>
              <a:rPr lang="en-AU" sz="2000" u="none" strike="noStrike" dirty="0">
                <a:effectLst/>
                <a:latin typeface="Comic Sans MS"/>
              </a:rPr>
              <a:t>, we </a:t>
            </a:r>
            <a:r>
              <a:rPr lang="en-AU" sz="2000" dirty="0">
                <a:latin typeface="Comic Sans MS"/>
              </a:rPr>
              <a:t>entrust to you all animals, especially those who are</a:t>
            </a:r>
            <a:r>
              <a:rPr lang="en-AU" sz="2000" dirty="0">
                <a:latin typeface="Comic Sans MS"/>
                <a:cs typeface="Calibri"/>
              </a:rPr>
              <a:t> </a:t>
            </a:r>
            <a:r>
              <a:rPr lang="en-AU" sz="2000" dirty="0">
                <a:latin typeface="Comic Sans MS"/>
              </a:rPr>
              <a:t>sick, anxious, ageing, lost, at risk, lonely, sad, hungry, in pain, homeless, abused, living in fear, encountering violence of any kind,</a:t>
            </a:r>
            <a:r>
              <a:rPr lang="en-AU" sz="2000" dirty="0">
                <a:latin typeface="Comic Sans MS"/>
                <a:cs typeface="Calibri"/>
              </a:rPr>
              <a:t> </a:t>
            </a:r>
            <a:r>
              <a:rPr lang="en-AU" sz="2000" dirty="0">
                <a:latin typeface="Comic Sans MS"/>
              </a:rPr>
              <a:t>in need of comfort, rehabilitation or transformation.</a:t>
            </a:r>
            <a:endParaRPr lang="en-AU" sz="1050" dirty="0">
              <a:latin typeface="Comic Sans MS"/>
              <a:cs typeface="Calibri"/>
            </a:endParaRPr>
          </a:p>
          <a:p>
            <a:r>
              <a:rPr lang="en-AU" sz="2000" dirty="0">
                <a:latin typeface="Comic Sans MS"/>
              </a:rPr>
              <a:t>We invite your loving compassion for:</a:t>
            </a:r>
            <a:br>
              <a:rPr lang="en-AU" sz="2000" dirty="0">
                <a:latin typeface="Comic Sans MS"/>
              </a:rPr>
            </a:br>
            <a:endParaRPr lang="en-AU" sz="2000">
              <a:latin typeface="Comic Sans MS"/>
            </a:endParaRPr>
          </a:p>
          <a:p>
            <a:r>
              <a:rPr lang="en-AU" sz="2000" dirty="0">
                <a:latin typeface="Comic Sans MS"/>
              </a:rPr>
              <a:t>Jasmine,   </a:t>
            </a:r>
            <a:endParaRPr lang="en-AU" sz="2000" dirty="0">
              <a:solidFill>
                <a:srgbClr val="000000"/>
              </a:solidFill>
              <a:latin typeface="Comic Sans MS"/>
            </a:endParaRPr>
          </a:p>
          <a:p>
            <a:r>
              <a:rPr lang="en-AU" sz="2000" dirty="0">
                <a:latin typeface="Comic Sans MS"/>
              </a:rPr>
              <a:t>Leese(y),   </a:t>
            </a:r>
            <a:endParaRPr lang="en-AU" dirty="0"/>
          </a:p>
          <a:p>
            <a:r>
              <a:rPr lang="en-AU" sz="2000" dirty="0" err="1">
                <a:latin typeface="Comic Sans MS"/>
              </a:rPr>
              <a:t>Sid,Toots</a:t>
            </a:r>
            <a:r>
              <a:rPr lang="en-AU" sz="2000" dirty="0">
                <a:latin typeface="Comic Sans MS"/>
              </a:rPr>
              <a:t> and Lulu</a:t>
            </a:r>
            <a:endParaRPr lang="en-AU" dirty="0"/>
          </a:p>
          <a:p>
            <a:r>
              <a:rPr lang="en-AU" sz="2000" dirty="0">
                <a:latin typeface="Comic Sans MS"/>
              </a:rPr>
              <a:t>Polly and Suki</a:t>
            </a:r>
            <a:endParaRPr lang="en-AU" dirty="0"/>
          </a:p>
          <a:p>
            <a:r>
              <a:rPr lang="en-AU" sz="2000" dirty="0">
                <a:latin typeface="Comic Sans MS"/>
              </a:rPr>
              <a:t>Fred, George and Percy</a:t>
            </a:r>
            <a:endParaRPr lang="en-AU" dirty="0"/>
          </a:p>
          <a:p>
            <a:r>
              <a:rPr lang="en-AU" sz="2000" dirty="0" err="1">
                <a:latin typeface="Comic Sans MS"/>
              </a:rPr>
              <a:t>Koshka</a:t>
            </a:r>
            <a:r>
              <a:rPr lang="en-AU" sz="2000" dirty="0">
                <a:latin typeface="Comic Sans MS"/>
              </a:rPr>
              <a:t>,</a:t>
            </a:r>
            <a:r>
              <a:rPr lang="en-AU" sz="2000" dirty="0">
                <a:solidFill>
                  <a:srgbClr val="4D4D4D"/>
                </a:solidFill>
                <a:latin typeface="Comic Sans MS"/>
              </a:rPr>
              <a:t> </a:t>
            </a:r>
            <a:r>
              <a:rPr lang="en-AU" sz="2000" dirty="0">
                <a:latin typeface="Comic Sans MS"/>
              </a:rPr>
              <a:t>  </a:t>
            </a:r>
            <a:endParaRPr lang="en-AU" dirty="0"/>
          </a:p>
          <a:p>
            <a:r>
              <a:rPr lang="en-AU" sz="2000" dirty="0">
                <a:latin typeface="Comic Sans MS"/>
              </a:rPr>
              <a:t>Lambert </a:t>
            </a:r>
            <a:endParaRPr lang="en-AU" dirty="0"/>
          </a:p>
          <a:p>
            <a:r>
              <a:rPr lang="en-AU" sz="2000" dirty="0">
                <a:latin typeface="Comic Sans MS"/>
              </a:rPr>
              <a:t>Kala, Nigel and Little One </a:t>
            </a:r>
            <a:endParaRPr lang="en-AU" dirty="0"/>
          </a:p>
          <a:p>
            <a:r>
              <a:rPr lang="en-AU" sz="2000" dirty="0">
                <a:latin typeface="Comic Sans MS"/>
              </a:rPr>
              <a:t>Toby</a:t>
            </a:r>
            <a:endParaRPr lang="en-AU" dirty="0"/>
          </a:p>
          <a:p>
            <a:r>
              <a:rPr lang="en-AU" sz="2000" dirty="0">
                <a:latin typeface="Comic Sans MS"/>
              </a:rPr>
              <a:t>Taco</a:t>
            </a:r>
          </a:p>
          <a:p>
            <a:r>
              <a:rPr lang="en-AU" sz="2000" dirty="0">
                <a:latin typeface="Comic Sans MS"/>
              </a:rPr>
              <a:t>Paddy and Jax</a:t>
            </a:r>
            <a:endParaRPr lang="en-AU" dirty="0"/>
          </a:p>
          <a:p>
            <a:pPr>
              <a:lnSpc>
                <a:spcPct val="150000"/>
              </a:lnSpc>
            </a:pPr>
            <a:r>
              <a:rPr lang="en-AU" sz="2000" dirty="0">
                <a:latin typeface="Comic Sans MS"/>
              </a:rPr>
              <a:t>We name in our hearts, out loud or in the chat, </a:t>
            </a:r>
            <a:endParaRPr lang="en-AU" sz="2000" b="1" dirty="0">
              <a:solidFill>
                <a:srgbClr val="00B050"/>
              </a:solidFill>
              <a:latin typeface="Comic Sans MS"/>
              <a:cs typeface="Times New Roman"/>
            </a:endParaRPr>
          </a:p>
          <a:p>
            <a:pPr>
              <a:lnSpc>
                <a:spcPct val="150000"/>
              </a:lnSpc>
            </a:pPr>
            <a:r>
              <a:rPr lang="en-AU" sz="2000" dirty="0">
                <a:latin typeface="Comic Sans MS"/>
              </a:rPr>
              <a:t>the animals we bring to the Lord in prayer.</a:t>
            </a:r>
            <a:r>
              <a:rPr lang="en-AU" sz="2000" dirty="0">
                <a:solidFill>
                  <a:srgbClr val="000000"/>
                </a:solidFill>
                <a:latin typeface="Comic Sans MS"/>
              </a:rPr>
              <a:t> </a:t>
            </a:r>
            <a:r>
              <a:rPr lang="en-AU" sz="2000" dirty="0">
                <a:solidFill>
                  <a:srgbClr val="7030A0"/>
                </a:solidFill>
                <a:latin typeface="Comic Sans MS"/>
              </a:rPr>
              <a:t> </a:t>
            </a:r>
            <a:r>
              <a:rPr lang="en-AU" sz="2000" b="1" dirty="0">
                <a:solidFill>
                  <a:srgbClr val="00B050"/>
                </a:solidFill>
                <a:latin typeface="Comic Sans MS"/>
              </a:rPr>
              <a:t>PAUSE…</a:t>
            </a:r>
            <a:endParaRPr lang="en-AU" sz="2000" b="1" dirty="0">
              <a:solidFill>
                <a:srgbClr val="00B05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1106" y="1759788"/>
            <a:ext cx="3706291" cy="3706291"/>
          </a:xfrm>
          <a:prstGeom prst="rect">
            <a:avLst/>
          </a:prstGeom>
        </p:spPr>
      </p:pic>
    </p:spTree>
    <p:extLst>
      <p:ext uri="{BB962C8B-B14F-4D97-AF65-F5344CB8AC3E}">
        <p14:creationId xmlns:p14="http://schemas.microsoft.com/office/powerpoint/2010/main" val="1197269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33</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99610" y="256564"/>
            <a:ext cx="11937323" cy="6002990"/>
          </a:xfrm>
          <a:prstGeom prst="rect">
            <a:avLst/>
          </a:prstGeom>
          <a:noFill/>
        </p:spPr>
        <p:txBody>
          <a:bodyPr wrap="square" lIns="91440" tIns="45720" rIns="91440" bIns="45720" rtlCol="0" anchor="t">
            <a:spAutoFit/>
          </a:bodyPr>
          <a:lstStyle/>
          <a:p>
            <a:pPr>
              <a:lnSpc>
                <a:spcPct val="125000"/>
              </a:lnSpc>
            </a:pPr>
            <a:r>
              <a:rPr lang="en-AU" sz="2000" dirty="0">
                <a:solidFill>
                  <a:srgbClr val="00B050"/>
                </a:solidFill>
                <a:latin typeface="Comic Sans MS"/>
              </a:rPr>
              <a:t>Reader 2: </a:t>
            </a:r>
            <a:r>
              <a:rPr lang="en-AU" sz="2000" dirty="0">
                <a:latin typeface="Comic Sans MS"/>
              </a:rPr>
              <a:t>Eternal Trinity of Love</a:t>
            </a:r>
            <a:r>
              <a:rPr lang="en-AU" sz="2000" u="none" strike="noStrike" dirty="0">
                <a:effectLst/>
                <a:latin typeface="Comic Sans MS"/>
              </a:rPr>
              <a:t>, we </a:t>
            </a:r>
            <a:r>
              <a:rPr lang="en-AU" sz="2000" dirty="0">
                <a:latin typeface="Comic Sans MS"/>
              </a:rPr>
              <a:t>uphold to you the people we </a:t>
            </a:r>
            <a:r>
              <a:rPr lang="en-AU" sz="2000" u="none" strike="noStrike" dirty="0">
                <a:effectLst/>
                <a:latin typeface="Comic Sans MS"/>
              </a:rPr>
              <a:t>love and carry cares</a:t>
            </a:r>
            <a:r>
              <a:rPr lang="en-AU" sz="2000" dirty="0">
                <a:latin typeface="Comic Sans MS"/>
              </a:rPr>
              <a:t> for:</a:t>
            </a:r>
            <a:endParaRPr lang="en-AU" sz="2000" dirty="0">
              <a:latin typeface="Comic Sans MS"/>
              <a:ea typeface="Calibri"/>
              <a:cs typeface="Calibri"/>
            </a:endParaRPr>
          </a:p>
          <a:p>
            <a:pPr>
              <a:lnSpc>
                <a:spcPct val="125000"/>
              </a:lnSpc>
            </a:pPr>
            <a:endParaRPr lang="en-AU" sz="1050">
              <a:latin typeface="Comic Sans MS"/>
              <a:ea typeface="Calibri"/>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endParaRPr lang="en-US" sz="2000">
              <a:solidFill>
                <a:srgbClr val="000000"/>
              </a:solidFill>
              <a:latin typeface="Comic Sans MS"/>
              <a:cs typeface="Calibri"/>
            </a:endParaRPr>
          </a:p>
          <a:p>
            <a:pPr>
              <a:lnSpc>
                <a:spcPct val="125000"/>
              </a:lnSpc>
            </a:pPr>
            <a:r>
              <a:rPr lang="en-US" sz="2000" dirty="0">
                <a:solidFill>
                  <a:srgbClr val="000000"/>
                </a:solidFill>
                <a:latin typeface="Comic Sans MS"/>
                <a:cs typeface="Calibri"/>
              </a:rPr>
              <a:t>                                </a:t>
            </a:r>
            <a:r>
              <a:rPr lang="en-AU" sz="2000" dirty="0">
                <a:solidFill>
                  <a:srgbClr val="4D4D4D"/>
                </a:solidFill>
                <a:latin typeface="Comic Sans MS"/>
                <a:cs typeface="Calibri"/>
              </a:rPr>
              <a:t> </a:t>
            </a:r>
            <a:endParaRPr lang="en-AU" dirty="0">
              <a:cs typeface="Times New Roman"/>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r>
              <a:rPr lang="en-AU" sz="2000" dirty="0">
                <a:latin typeface="Comic Sans MS"/>
              </a:rPr>
              <a:t>We name in our hearts, out loud or in the chat, those we bring to the Lord in prayer.</a:t>
            </a:r>
            <a:r>
              <a:rPr lang="en-AU" dirty="0">
                <a:solidFill>
                  <a:srgbClr val="7030A0"/>
                </a:solidFill>
                <a:latin typeface="Comic Sans MS"/>
              </a:rPr>
              <a:t>  </a:t>
            </a:r>
          </a:p>
          <a:p>
            <a:pPr>
              <a:lnSpc>
                <a:spcPct val="150000"/>
              </a:lnSpc>
            </a:pPr>
            <a:r>
              <a:rPr lang="en-AU" b="1" dirty="0">
                <a:solidFill>
                  <a:srgbClr val="00B050"/>
                </a:solidFill>
                <a:latin typeface="Comic Sans MS"/>
              </a:rPr>
              <a:t>PAUSE… </a:t>
            </a:r>
            <a:r>
              <a:rPr lang="en-AU" u="none" strike="noStrike" dirty="0">
                <a:effectLst/>
                <a:latin typeface="Comic Sans MS"/>
              </a:rPr>
              <a:t> </a:t>
            </a:r>
            <a:br>
              <a:rPr lang="en-AU" u="none" strike="noStrike" dirty="0">
                <a:effectLst/>
                <a:latin typeface="Comic Sans MS" panose="030F0902030302020204" pitchFamily="66" charset="0"/>
              </a:rPr>
            </a:br>
            <a:r>
              <a:rPr lang="en-AU" sz="2000" dirty="0">
                <a:latin typeface="Comic Sans MS"/>
              </a:rPr>
              <a:t>Lord in your mercy, Hear our prayers.</a:t>
            </a:r>
            <a:endParaRPr lang="en-AU" sz="2000" dirty="0">
              <a:latin typeface="Times New Roman"/>
              <a:cs typeface="Times New Roman"/>
            </a:endParaRPr>
          </a:p>
          <a:p>
            <a:pPr>
              <a:lnSpc>
                <a:spcPct val="150000"/>
              </a:lnSpc>
            </a:pPr>
            <a:r>
              <a:rPr lang="en-AU" b="1" dirty="0">
                <a:latin typeface="Comic Sans MS"/>
              </a:rPr>
              <a:t>Amen</a:t>
            </a:r>
            <a:r>
              <a:rPr lang="en-AU" b="1" u="none" strike="noStrike" dirty="0">
                <a:effectLst/>
                <a:latin typeface="Comic Sans MS"/>
              </a:rPr>
              <a:t>.</a:t>
            </a:r>
            <a:endParaRPr lang="en-AU" dirty="0">
              <a:cs typeface="Times New Roman"/>
            </a:endParaRPr>
          </a:p>
        </p:txBody>
      </p:sp>
      <p:sp>
        <p:nvSpPr>
          <p:cNvPr id="3" name="Rectangle 1">
            <a:extLst>
              <a:ext uri="{FF2B5EF4-FFF2-40B4-BE49-F238E27FC236}">
                <a16:creationId xmlns:a16="http://schemas.microsoft.com/office/drawing/2014/main" id="{74A0A799-3D09-8E2E-CEB5-0C0437867140}"/>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58AC85CA-490A-F282-C372-105A2D2B326F}"/>
              </a:ext>
            </a:extLst>
          </p:cNvPr>
          <p:cNvGraphicFramePr>
            <a:graphicFrameLocks noGrp="1"/>
          </p:cNvGraphicFramePr>
          <p:nvPr>
            <p:extLst>
              <p:ext uri="{D42A27DB-BD31-4B8C-83A1-F6EECF244321}">
                <p14:modId xmlns:p14="http://schemas.microsoft.com/office/powerpoint/2010/main" val="1383141271"/>
              </p:ext>
            </p:extLst>
          </p:nvPr>
        </p:nvGraphicFramePr>
        <p:xfrm>
          <a:off x="413046" y="719271"/>
          <a:ext cx="11162949" cy="4284735"/>
        </p:xfrm>
        <a:graphic>
          <a:graphicData uri="http://schemas.openxmlformats.org/drawingml/2006/table">
            <a:tbl>
              <a:tblPr>
                <a:tableStyleId>{2D5ABB26-0587-4C30-8999-92F81FD0307C}</a:tableStyleId>
              </a:tblPr>
              <a:tblGrid>
                <a:gridCol w="3720983">
                  <a:extLst>
                    <a:ext uri="{9D8B030D-6E8A-4147-A177-3AD203B41FA5}">
                      <a16:colId xmlns:a16="http://schemas.microsoft.com/office/drawing/2014/main" val="767805349"/>
                    </a:ext>
                  </a:extLst>
                </a:gridCol>
                <a:gridCol w="3720983">
                  <a:extLst>
                    <a:ext uri="{9D8B030D-6E8A-4147-A177-3AD203B41FA5}">
                      <a16:colId xmlns:a16="http://schemas.microsoft.com/office/drawing/2014/main" val="3607724199"/>
                    </a:ext>
                  </a:extLst>
                </a:gridCol>
                <a:gridCol w="3720983">
                  <a:extLst>
                    <a:ext uri="{9D8B030D-6E8A-4147-A177-3AD203B41FA5}">
                      <a16:colId xmlns:a16="http://schemas.microsoft.com/office/drawing/2014/main" val="2846615783"/>
                    </a:ext>
                  </a:extLst>
                </a:gridCol>
              </a:tblGrid>
              <a:tr h="3574472">
                <a:tc>
                  <a:txBody>
                    <a:bodyPr/>
                    <a:lstStyle/>
                    <a:p>
                      <a:pPr algn="l" rtl="0" fontAlgn="base">
                        <a:lnSpc>
                          <a:spcPct val="100000"/>
                        </a:lnSpc>
                      </a:pPr>
                      <a:r>
                        <a:rPr lang="en-AU" sz="2000" b="0" i="0">
                          <a:solidFill>
                            <a:srgbClr val="000000"/>
                          </a:solidFill>
                          <a:effectLst/>
                          <a:latin typeface="Comic Sans MS"/>
                        </a:rPr>
                        <a:t>Kerry and Les, Jake,​​</a:t>
                      </a:r>
                      <a:endParaRPr lang="en-AU" b="0" i="0">
                        <a:solidFill>
                          <a:srgbClr val="000000"/>
                        </a:solidFill>
                        <a:effectLst/>
                        <a:latin typeface="Comic Sans MS"/>
                      </a:endParaRPr>
                    </a:p>
                    <a:p>
                      <a:pPr algn="l" rtl="0" fontAlgn="base">
                        <a:lnSpc>
                          <a:spcPct val="100000"/>
                        </a:lnSpc>
                      </a:pPr>
                      <a:r>
                        <a:rPr lang="en-AU" sz="2000" b="0" i="0">
                          <a:solidFill>
                            <a:srgbClr val="000000"/>
                          </a:solidFill>
                          <a:effectLst/>
                          <a:latin typeface="Comic Sans MS"/>
                        </a:rPr>
                        <a:t>Dr Julie, ​​</a:t>
                      </a:r>
                      <a:endParaRPr lang="en-AU" b="0" i="0">
                        <a:solidFill>
                          <a:srgbClr val="000000"/>
                        </a:solidFill>
                        <a:effectLst/>
                        <a:latin typeface="Comic Sans MS"/>
                      </a:endParaRPr>
                    </a:p>
                    <a:p>
                      <a:pPr algn="l" rtl="0" fontAlgn="base">
                        <a:lnSpc>
                          <a:spcPct val="100000"/>
                        </a:lnSpc>
                      </a:pPr>
                      <a:r>
                        <a:rPr lang="en-AU" sz="2000" b="0" i="0">
                          <a:solidFill>
                            <a:srgbClr val="000000"/>
                          </a:solidFill>
                          <a:effectLst/>
                          <a:latin typeface="Comic Sans MS"/>
                        </a:rPr>
                        <a:t>Julie and Ray, Tracey, Shane</a:t>
                      </a:r>
                      <a:endParaRPr lang="en-AU" b="0" i="0">
                        <a:solidFill>
                          <a:srgbClr val="000000"/>
                        </a:solidFill>
                        <a:effectLst/>
                        <a:latin typeface="Comic Sans MS"/>
                      </a:endParaRPr>
                    </a:p>
                    <a:p>
                      <a:pPr algn="l" rtl="0" fontAlgn="base">
                        <a:lnSpc>
                          <a:spcPct val="100000"/>
                        </a:lnSpc>
                      </a:pPr>
                      <a:r>
                        <a:rPr lang="en-AU" sz="2000" b="0" i="0">
                          <a:solidFill>
                            <a:srgbClr val="000000"/>
                          </a:solidFill>
                          <a:effectLst/>
                          <a:latin typeface="Comic Sans MS"/>
                        </a:rPr>
                        <a:t>Jess and Leah  ​​</a:t>
                      </a:r>
                      <a:endParaRPr lang="en-AU" b="0" i="0">
                        <a:solidFill>
                          <a:srgbClr val="000000"/>
                        </a:solidFill>
                        <a:effectLst/>
                        <a:latin typeface="Comic Sans MS"/>
                      </a:endParaRPr>
                    </a:p>
                    <a:p>
                      <a:pPr algn="l" rtl="0" fontAlgn="base">
                        <a:lnSpc>
                          <a:spcPct val="100000"/>
                        </a:lnSpc>
                      </a:pPr>
                      <a:r>
                        <a:rPr lang="en-AU" sz="2000" b="0" i="0">
                          <a:solidFill>
                            <a:srgbClr val="000000"/>
                          </a:solidFill>
                          <a:effectLst/>
                          <a:latin typeface="Comic Sans MS"/>
                        </a:rPr>
                        <a:t>May ​​</a:t>
                      </a:r>
                      <a:endParaRPr lang="en-AU" b="0" i="0">
                        <a:solidFill>
                          <a:srgbClr val="000000"/>
                        </a:solidFill>
                        <a:effectLst/>
                        <a:latin typeface="Comic Sans MS"/>
                      </a:endParaRPr>
                    </a:p>
                    <a:p>
                      <a:pPr algn="l" rtl="0" fontAlgn="base">
                        <a:lnSpc>
                          <a:spcPct val="100000"/>
                        </a:lnSpc>
                      </a:pPr>
                      <a:r>
                        <a:rPr lang="en-AU" sz="2000" b="0" i="0">
                          <a:solidFill>
                            <a:srgbClr val="000000"/>
                          </a:solidFill>
                          <a:effectLst/>
                          <a:latin typeface="Comic Sans MS"/>
                        </a:rPr>
                        <a:t>Kirsten, Greg, Daphne &amp; Beau​​</a:t>
                      </a:r>
                      <a:endParaRPr lang="en-AU" b="0" i="0">
                        <a:solidFill>
                          <a:srgbClr val="000000"/>
                        </a:solidFill>
                        <a:effectLst/>
                        <a:latin typeface="Comic Sans MS"/>
                      </a:endParaRPr>
                    </a:p>
                    <a:p>
                      <a:pPr algn="l" rtl="0" fontAlgn="base">
                        <a:lnSpc>
                          <a:spcPct val="100000"/>
                        </a:lnSpc>
                      </a:pPr>
                      <a:r>
                        <a:rPr lang="en-AU" sz="2000" b="0" i="0">
                          <a:solidFill>
                            <a:srgbClr val="000000"/>
                          </a:solidFill>
                          <a:effectLst/>
                          <a:latin typeface="Comic Sans MS"/>
                        </a:rPr>
                        <a:t>Tanya​</a:t>
                      </a:r>
                      <a:endParaRPr lang="en-AU" b="0" i="0">
                        <a:solidFill>
                          <a:srgbClr val="000000"/>
                        </a:solidFill>
                        <a:effectLst/>
                        <a:latin typeface="Comic Sans MS"/>
                      </a:endParaRPr>
                    </a:p>
                    <a:p>
                      <a:pPr algn="l" rtl="0" fontAlgn="base">
                        <a:lnSpc>
                          <a:spcPct val="100000"/>
                        </a:lnSpc>
                      </a:pPr>
                      <a:r>
                        <a:rPr lang="en-AU" sz="2000" b="0" i="0" u="none" strike="noStrike">
                          <a:solidFill>
                            <a:srgbClr val="000000"/>
                          </a:solidFill>
                          <a:effectLst/>
                          <a:latin typeface="Comic Sans MS"/>
                        </a:rPr>
                        <a:t>Matthew &amp; Nicholas</a:t>
                      </a:r>
                      <a:r>
                        <a:rPr lang="en-AU" sz="2000" b="0" i="0">
                          <a:solidFill>
                            <a:srgbClr val="000000"/>
                          </a:solidFill>
                          <a:effectLst/>
                          <a:latin typeface="Comic Sans M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000" b="0" i="0" u="none" strike="noStrike">
                          <a:solidFill>
                            <a:srgbClr val="000000"/>
                          </a:solidFill>
                          <a:effectLst/>
                          <a:latin typeface="Comic Sans MS"/>
                        </a:rPr>
                        <a:t>Alan &amp; Gaylene</a:t>
                      </a:r>
                      <a:r>
                        <a:rPr lang="en-AU" sz="2000" b="0" i="0">
                          <a:solidFill>
                            <a:srgbClr val="000000"/>
                          </a:solidFill>
                          <a:effectLst/>
                          <a:latin typeface="Comic Sans M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000" b="0" i="0">
                          <a:solidFill>
                            <a:srgbClr val="000000"/>
                          </a:solidFill>
                          <a:effectLst/>
                          <a:latin typeface="Comic Sans MS"/>
                        </a:rPr>
                        <a:t>Susan</a:t>
                      </a:r>
                    </a:p>
                    <a:p>
                      <a:pPr marL="0" marR="0" lvl="0" indent="0" algn="l">
                        <a:lnSpc>
                          <a:spcPct val="100000"/>
                        </a:lnSpc>
                        <a:spcBef>
                          <a:spcPts val="0"/>
                        </a:spcBef>
                        <a:spcAft>
                          <a:spcPts val="0"/>
                        </a:spcAft>
                        <a:buNone/>
                      </a:pPr>
                      <a:r>
                        <a:rPr lang="en-AU" sz="2000" b="0" i="0" u="none" strike="noStrike" noProof="0">
                          <a:solidFill>
                            <a:srgbClr val="000000"/>
                          </a:solidFill>
                          <a:effectLst/>
                          <a:latin typeface="Comic Sans MS"/>
                        </a:rPr>
                        <a:t>Bonnie and girls</a:t>
                      </a:r>
                      <a:endParaRPr lang="en-AU"/>
                    </a:p>
                  </a:txBody>
                  <a:tcPr/>
                </a:tc>
                <a:tc>
                  <a:txBody>
                    <a:bodyPr/>
                    <a:lstStyle/>
                    <a:p>
                      <a:pPr algn="l" rtl="0" fontAlgn="base"/>
                      <a:r>
                        <a:rPr lang="en-AU" sz="2000" b="0" i="0">
                          <a:solidFill>
                            <a:srgbClr val="000000"/>
                          </a:solidFill>
                          <a:effectLst/>
                          <a:latin typeface="Comic Sans MS"/>
                        </a:rPr>
                        <a:t>Barry​​</a:t>
                      </a:r>
                      <a:endParaRPr lang="en-AU" b="0" i="0">
                        <a:solidFill>
                          <a:srgbClr val="000000"/>
                        </a:solidFill>
                        <a:effectLst/>
                        <a:latin typeface="Comic Sans MS"/>
                      </a:endParaRPr>
                    </a:p>
                    <a:p>
                      <a:pPr algn="l" rtl="0" fontAlgn="base"/>
                      <a:r>
                        <a:rPr lang="en-AU" sz="2000" b="0" i="0">
                          <a:solidFill>
                            <a:srgbClr val="000000"/>
                          </a:solidFill>
                          <a:effectLst/>
                          <a:latin typeface="Comic Sans MS"/>
                        </a:rPr>
                        <a:t>Dilys and Tony,</a:t>
                      </a:r>
                      <a:endParaRPr lang="en-AU" b="0" i="0">
                        <a:solidFill>
                          <a:srgbClr val="000000"/>
                        </a:solidFill>
                        <a:effectLst/>
                        <a:latin typeface="Comic Sans MS"/>
                      </a:endParaRPr>
                    </a:p>
                    <a:p>
                      <a:pPr algn="l" rtl="0" fontAlgn="base"/>
                      <a:r>
                        <a:rPr lang="en-AU" sz="2000" b="0" i="0">
                          <a:solidFill>
                            <a:srgbClr val="000000"/>
                          </a:solidFill>
                          <a:effectLst/>
                          <a:latin typeface="Comic Sans MS"/>
                        </a:rPr>
                        <a:t>Paul and </a:t>
                      </a:r>
                      <a:r>
                        <a:rPr lang="en-AU" sz="2000" b="0" i="0" err="1">
                          <a:solidFill>
                            <a:srgbClr val="000000"/>
                          </a:solidFill>
                          <a:effectLst/>
                          <a:latin typeface="Comic Sans MS"/>
                        </a:rPr>
                        <a:t>Darhon</a:t>
                      </a:r>
                      <a:endParaRPr lang="en-AU" sz="2000" b="0" i="0">
                        <a:solidFill>
                          <a:srgbClr val="000000"/>
                        </a:solidFill>
                        <a:effectLst/>
                        <a:latin typeface="Comic Sans MS"/>
                      </a:endParaRPr>
                    </a:p>
                    <a:p>
                      <a:pPr algn="l" rtl="0" fontAlgn="base"/>
                      <a:r>
                        <a:rPr lang="en-AU" sz="2000" b="0" i="0">
                          <a:solidFill>
                            <a:srgbClr val="000000"/>
                          </a:solidFill>
                          <a:effectLst/>
                          <a:latin typeface="Comic Sans MS"/>
                        </a:rPr>
                        <a:t>Judy and Mary​​</a:t>
                      </a:r>
                      <a:endParaRPr lang="en-AU" b="0" i="0">
                        <a:solidFill>
                          <a:srgbClr val="000000"/>
                        </a:solidFill>
                        <a:effectLst/>
                        <a:latin typeface="Comic Sans MS"/>
                      </a:endParaRPr>
                    </a:p>
                    <a:p>
                      <a:pPr algn="l" rtl="0" fontAlgn="base"/>
                      <a:r>
                        <a:rPr lang="en-AU" sz="2000" b="0" i="0">
                          <a:solidFill>
                            <a:srgbClr val="000000"/>
                          </a:solidFill>
                          <a:effectLst/>
                          <a:latin typeface="Comic Sans MS"/>
                        </a:rPr>
                        <a:t>Mark, Desley and Bob ​​</a:t>
                      </a:r>
                      <a:endParaRPr lang="en-AU" b="0" i="0">
                        <a:solidFill>
                          <a:srgbClr val="000000"/>
                        </a:solidFill>
                        <a:effectLst/>
                        <a:latin typeface="Comic Sans MS"/>
                      </a:endParaRPr>
                    </a:p>
                    <a:p>
                      <a:pPr algn="l" rtl="0" fontAlgn="base"/>
                      <a:r>
                        <a:rPr lang="en-AU" sz="2000" b="0" i="0">
                          <a:solidFill>
                            <a:srgbClr val="000000"/>
                          </a:solidFill>
                          <a:effectLst/>
                          <a:latin typeface="Comic Sans MS"/>
                        </a:rPr>
                        <a:t>Ruth​​</a:t>
                      </a:r>
                      <a:endParaRPr lang="en-AU" b="0" i="0">
                        <a:solidFill>
                          <a:srgbClr val="000000"/>
                        </a:solidFill>
                        <a:effectLst/>
                        <a:latin typeface="Comic Sans MS"/>
                      </a:endParaRPr>
                    </a:p>
                    <a:p>
                      <a:pPr algn="l" rtl="0" fontAlgn="base"/>
                      <a:r>
                        <a:rPr lang="en-AU" sz="2000" b="0" i="0">
                          <a:solidFill>
                            <a:srgbClr val="000000"/>
                          </a:solidFill>
                          <a:effectLst/>
                          <a:latin typeface="Comic Sans MS"/>
                        </a:rPr>
                        <a:t>Josephine P</a:t>
                      </a:r>
                    </a:p>
                    <a:p>
                      <a:pPr lvl="0" algn="l">
                        <a:buNone/>
                      </a:pPr>
                      <a:r>
                        <a:rPr lang="en-AU" sz="2000" b="0" i="0">
                          <a:solidFill>
                            <a:srgbClr val="000000"/>
                          </a:solidFill>
                          <a:effectLst/>
                          <a:latin typeface="Comic Sans MS"/>
                        </a:rPr>
                        <a:t>Carol McD</a:t>
                      </a:r>
                    </a:p>
                    <a:p>
                      <a:pPr algn="l" rtl="0" fontAlgn="base"/>
                      <a:r>
                        <a:rPr lang="en-AU" sz="2000" b="0" i="0">
                          <a:solidFill>
                            <a:srgbClr val="000000"/>
                          </a:solidFill>
                          <a:effectLst/>
                          <a:latin typeface="Comic Sans MS"/>
                        </a:rPr>
                        <a:t>Phil​</a:t>
                      </a:r>
                    </a:p>
                    <a:p>
                      <a:pPr algn="l" rtl="0" fontAlgn="base"/>
                      <a:r>
                        <a:rPr lang="en-AU" sz="2000" b="0" i="0">
                          <a:solidFill>
                            <a:srgbClr val="000000"/>
                          </a:solidFill>
                          <a:effectLst/>
                          <a:latin typeface="Comic Sans MS"/>
                        </a:rPr>
                        <a:t>Rachel, Mervyn &amp; Gillian</a:t>
                      </a:r>
                    </a:p>
                    <a:p>
                      <a:pPr algn="l" rtl="0" fontAlgn="base"/>
                      <a:r>
                        <a:rPr lang="en-AU" sz="2000" b="0" i="0">
                          <a:solidFill>
                            <a:srgbClr val="000000"/>
                          </a:solidFill>
                          <a:effectLst/>
                          <a:latin typeface="Comic Sans MS"/>
                        </a:rPr>
                        <a:t>Liz’s Godchildren</a:t>
                      </a:r>
                    </a:p>
                  </a:txBody>
                  <a:tcPr/>
                </a:tc>
                <a:tc>
                  <a:txBody>
                    <a:bodyPr/>
                    <a:lstStyle/>
                    <a:p>
                      <a:pPr algn="l" rtl="0" fontAlgn="base"/>
                      <a:r>
                        <a:rPr lang="en-AU" sz="2000" b="0" i="0">
                          <a:solidFill>
                            <a:srgbClr val="000000"/>
                          </a:solidFill>
                          <a:effectLst/>
                          <a:latin typeface="Comic Sans MS"/>
                        </a:rPr>
                        <a:t>Bill and Marjorie​​</a:t>
                      </a:r>
                      <a:endParaRPr lang="en-AU" b="0" i="0">
                        <a:solidFill>
                          <a:srgbClr val="000000"/>
                        </a:solidFill>
                        <a:effectLst/>
                        <a:latin typeface="Comic Sans MS"/>
                      </a:endParaRPr>
                    </a:p>
                    <a:p>
                      <a:pPr algn="l" rtl="0" fontAlgn="base"/>
                      <a:r>
                        <a:rPr lang="en-AU" sz="2000" b="0" i="0">
                          <a:solidFill>
                            <a:srgbClr val="000000"/>
                          </a:solidFill>
                          <a:effectLst/>
                          <a:latin typeface="Comic Sans MS"/>
                        </a:rPr>
                        <a:t>Rev'd Shane &amp; Janette​​</a:t>
                      </a:r>
                      <a:endParaRPr lang="en-AU" b="0" i="0">
                        <a:solidFill>
                          <a:srgbClr val="000000"/>
                        </a:solidFill>
                        <a:effectLst/>
                        <a:latin typeface="Comic Sans MS"/>
                      </a:endParaRPr>
                    </a:p>
                    <a:p>
                      <a:pPr algn="l" rtl="0" fontAlgn="base"/>
                      <a:r>
                        <a:rPr lang="en-AU" sz="2000" b="0" i="0">
                          <a:solidFill>
                            <a:srgbClr val="000000"/>
                          </a:solidFill>
                          <a:effectLst/>
                          <a:latin typeface="Comic Sans MS"/>
                        </a:rPr>
                        <a:t>Alecia, Martin and Aidan​​</a:t>
                      </a:r>
                      <a:endParaRPr lang="en-AU" b="0" i="0">
                        <a:solidFill>
                          <a:srgbClr val="000000"/>
                        </a:solidFill>
                        <a:effectLst/>
                        <a:latin typeface="Comic Sans MS"/>
                      </a:endParaRPr>
                    </a:p>
                    <a:p>
                      <a:pPr algn="l" rtl="0" fontAlgn="base"/>
                      <a:r>
                        <a:rPr lang="en-AU" sz="2000" b="0" i="0">
                          <a:solidFill>
                            <a:srgbClr val="000000"/>
                          </a:solidFill>
                          <a:effectLst/>
                          <a:latin typeface="Comic Sans MS"/>
                        </a:rPr>
                        <a:t>Aaron and Andrea     ​​</a:t>
                      </a:r>
                      <a:endParaRPr lang="en-AU" b="0" i="0">
                        <a:solidFill>
                          <a:srgbClr val="000000"/>
                        </a:solidFill>
                        <a:effectLst/>
                        <a:latin typeface="Comic Sans MS"/>
                      </a:endParaRPr>
                    </a:p>
                    <a:p>
                      <a:pPr algn="l" rtl="0" fontAlgn="base"/>
                      <a:r>
                        <a:rPr lang="en-AU" sz="2000" b="0" i="0">
                          <a:solidFill>
                            <a:srgbClr val="000000"/>
                          </a:solidFill>
                          <a:effectLst/>
                          <a:latin typeface="Comic Sans MS"/>
                        </a:rPr>
                        <a:t>Neva​</a:t>
                      </a:r>
                      <a:endParaRPr lang="en-AU" b="0" i="0">
                        <a:solidFill>
                          <a:srgbClr val="000000"/>
                        </a:solidFill>
                        <a:effectLst/>
                        <a:latin typeface="Comic Sans MS"/>
                      </a:endParaRPr>
                    </a:p>
                    <a:p>
                      <a:pPr algn="l" rtl="0" fontAlgn="base"/>
                      <a:r>
                        <a:rPr lang="en-AU" sz="2000" b="0" i="0">
                          <a:solidFill>
                            <a:srgbClr val="000000"/>
                          </a:solidFill>
                          <a:effectLst/>
                          <a:latin typeface="Comic Sans MS"/>
                        </a:rPr>
                        <a:t>Bob and Di​</a:t>
                      </a:r>
                    </a:p>
                    <a:p>
                      <a:pPr algn="l" rtl="0" fontAlgn="base"/>
                      <a:r>
                        <a:rPr lang="en-AU" sz="2000" b="0" i="0">
                          <a:solidFill>
                            <a:srgbClr val="000000"/>
                          </a:solidFill>
                          <a:effectLst/>
                          <a:latin typeface="Comic Sans MS"/>
                        </a:rPr>
                        <a:t>Steven, Vanessa and Craig</a:t>
                      </a:r>
                    </a:p>
                    <a:p>
                      <a:pPr algn="l" rtl="0" fontAlgn="base"/>
                      <a:r>
                        <a:rPr lang="en-AU" sz="2000" b="0" i="0">
                          <a:solidFill>
                            <a:srgbClr val="000000"/>
                          </a:solidFill>
                          <a:effectLst/>
                          <a:latin typeface="Comic Sans MS"/>
                        </a:rPr>
                        <a:t>Miriam</a:t>
                      </a:r>
                    </a:p>
                    <a:p>
                      <a:pPr lvl="0" algn="l">
                        <a:lnSpc>
                          <a:spcPct val="100000"/>
                        </a:lnSpc>
                        <a:spcBef>
                          <a:spcPts val="0"/>
                        </a:spcBef>
                        <a:spcAft>
                          <a:spcPts val="0"/>
                        </a:spcAft>
                        <a:buNone/>
                      </a:pPr>
                      <a:r>
                        <a:rPr lang="en-AU" sz="2000" b="0" i="0" u="none" strike="noStrike" noProof="0">
                          <a:solidFill>
                            <a:srgbClr val="000000"/>
                          </a:solidFill>
                          <a:effectLst/>
                          <a:latin typeface="Comic Sans MS"/>
                        </a:rPr>
                        <a:t>Judy, Kim and Angie</a:t>
                      </a:r>
                    </a:p>
                    <a:p>
                      <a:pPr lvl="0" algn="l">
                        <a:lnSpc>
                          <a:spcPct val="100000"/>
                        </a:lnSpc>
                        <a:spcBef>
                          <a:spcPts val="0"/>
                        </a:spcBef>
                        <a:spcAft>
                          <a:spcPts val="0"/>
                        </a:spcAft>
                        <a:buNone/>
                      </a:pPr>
                      <a:r>
                        <a:rPr lang="en-AU" sz="2000" b="0" i="0" u="none" strike="noStrike" noProof="0">
                          <a:solidFill>
                            <a:srgbClr val="000000"/>
                          </a:solidFill>
                          <a:effectLst/>
                          <a:latin typeface="Comic Sans MS"/>
                        </a:rPr>
                        <a:t>Barry and Gwen</a:t>
                      </a:r>
                    </a:p>
                    <a:p>
                      <a:pPr lvl="0" algn="l">
                        <a:lnSpc>
                          <a:spcPct val="100000"/>
                        </a:lnSpc>
                        <a:spcBef>
                          <a:spcPts val="0"/>
                        </a:spcBef>
                        <a:spcAft>
                          <a:spcPts val="0"/>
                        </a:spcAft>
                        <a:buNone/>
                      </a:pPr>
                      <a:r>
                        <a:rPr lang="en-AU" sz="2000" b="0" i="0" u="none" strike="noStrike" noProof="0">
                          <a:solidFill>
                            <a:srgbClr val="000000"/>
                          </a:solidFill>
                          <a:effectLst/>
                          <a:latin typeface="Comic Sans MS"/>
                        </a:rPr>
                        <a:t>Pat and Julie</a:t>
                      </a:r>
                    </a:p>
                  </a:txBody>
                  <a:tcPr/>
                </a:tc>
                <a:extLst>
                  <a:ext uri="{0D108BD9-81ED-4DB2-BD59-A6C34878D82A}">
                    <a16:rowId xmlns:a16="http://schemas.microsoft.com/office/drawing/2014/main" val="2277810135"/>
                  </a:ext>
                </a:extLst>
              </a:tr>
              <a:tr h="710263">
                <a:tc>
                  <a:txBody>
                    <a:bodyPr/>
                    <a:lstStyle/>
                    <a:p>
                      <a:pPr marL="0" lvl="0" indent="0" algn="l">
                        <a:lnSpc>
                          <a:spcPct val="100000"/>
                        </a:lnSpc>
                        <a:spcBef>
                          <a:spcPts val="0"/>
                        </a:spcBef>
                        <a:spcAft>
                          <a:spcPts val="0"/>
                        </a:spcAft>
                        <a:buNone/>
                      </a:pPr>
                      <a:endParaRPr lang="en-AU" sz="2000" b="0" i="0">
                        <a:solidFill>
                          <a:srgbClr val="000000"/>
                        </a:solidFill>
                        <a:effectLst/>
                        <a:latin typeface="Comic Sans MS"/>
                      </a:endParaRPr>
                    </a:p>
                  </a:txBody>
                  <a:tcPr/>
                </a:tc>
                <a:tc>
                  <a:txBody>
                    <a:bodyPr/>
                    <a:lstStyle/>
                    <a:p>
                      <a:pPr lvl="0" algn="l">
                        <a:buNone/>
                      </a:pPr>
                      <a:endParaRPr lang="en-AU" sz="2000" b="0" i="0">
                        <a:solidFill>
                          <a:srgbClr val="000000"/>
                        </a:solidFill>
                        <a:effectLst/>
                        <a:latin typeface="Comic Sans MS"/>
                      </a:endParaRPr>
                    </a:p>
                  </a:txBody>
                  <a:tcPr/>
                </a:tc>
                <a:tc>
                  <a:txBody>
                    <a:bodyPr/>
                    <a:lstStyle/>
                    <a:p>
                      <a:pPr lvl="0" algn="l">
                        <a:lnSpc>
                          <a:spcPct val="100000"/>
                        </a:lnSpc>
                        <a:spcBef>
                          <a:spcPts val="0"/>
                        </a:spcBef>
                        <a:spcAft>
                          <a:spcPts val="0"/>
                        </a:spcAft>
                        <a:buNone/>
                      </a:pPr>
                      <a:endParaRPr lang="en-AU" sz="2000" b="0" i="0" u="none" strike="noStrike" noProof="0">
                        <a:solidFill>
                          <a:srgbClr val="000000"/>
                        </a:solidFill>
                        <a:effectLst/>
                        <a:latin typeface="Comic Sans MS"/>
                      </a:endParaRPr>
                    </a:p>
                  </a:txBody>
                  <a:tcPr/>
                </a:tc>
                <a:extLst>
                  <a:ext uri="{0D108BD9-81ED-4DB2-BD59-A6C34878D82A}">
                    <a16:rowId xmlns:a16="http://schemas.microsoft.com/office/drawing/2014/main" val="1371243864"/>
                  </a:ext>
                </a:extLst>
              </a:tr>
            </a:tbl>
          </a:graphicData>
        </a:graphic>
      </p:graphicFrame>
    </p:spTree>
    <p:extLst>
      <p:ext uri="{BB962C8B-B14F-4D97-AF65-F5344CB8AC3E}">
        <p14:creationId xmlns:p14="http://schemas.microsoft.com/office/powerpoint/2010/main" val="2630021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666404" y="266529"/>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787771" y="1005849"/>
            <a:ext cx="10624836" cy="912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400">
                <a:solidFill>
                  <a:srgbClr val="00B050"/>
                </a:solidFill>
                <a:latin typeface="Comic Sans MS"/>
              </a:rPr>
              <a:t>Leader: </a:t>
            </a:r>
            <a:r>
              <a:rPr lang="en-AU" sz="2400">
                <a:solidFill>
                  <a:srgbClr val="000000"/>
                </a:solidFill>
                <a:latin typeface="Comic Sans MS"/>
              </a:rPr>
              <a:t>Loving</a:t>
            </a:r>
            <a:r>
              <a:rPr lang="en-AU" sz="2400" i="0" u="none" strike="noStrike">
                <a:solidFill>
                  <a:srgbClr val="000000"/>
                </a:solidFill>
                <a:effectLst/>
                <a:latin typeface="Comic Sans MS"/>
              </a:rPr>
              <a:t> God, joining with the Church in our cycle of prayer, we ask </a:t>
            </a:r>
            <a:r>
              <a:rPr lang="en-AU" sz="2400" u="none" strike="noStrike">
                <a:solidFill>
                  <a:srgbClr val="000000"/>
                </a:solidFill>
                <a:effectLst/>
                <a:latin typeface="Comic Sans MS"/>
              </a:rPr>
              <a:t>your blessings on: </a:t>
            </a:r>
          </a:p>
        </p:txBody>
      </p:sp>
      <p:sp>
        <p:nvSpPr>
          <p:cNvPr id="2" name="TextBox 1">
            <a:extLst>
              <a:ext uri="{FF2B5EF4-FFF2-40B4-BE49-F238E27FC236}">
                <a16:creationId xmlns:a16="http://schemas.microsoft.com/office/drawing/2014/main" id="{66E197D4-A575-9D64-9DBB-0FDFD19424B9}"/>
              </a:ext>
            </a:extLst>
          </p:cNvPr>
          <p:cNvSpPr txBox="1"/>
          <p:nvPr/>
        </p:nvSpPr>
        <p:spPr>
          <a:xfrm>
            <a:off x="1805189" y="2513527"/>
            <a:ext cx="8399170" cy="32419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500"/>
              </a:spcBef>
              <a:spcAft>
                <a:spcPts val="600"/>
              </a:spcAft>
              <a:buFont typeface="Arial"/>
              <a:buChar char="•"/>
            </a:pPr>
            <a:r>
              <a:rPr lang="en-US" sz="2400" dirty="0">
                <a:solidFill>
                  <a:srgbClr val="1E1E1E"/>
                </a:solidFill>
                <a:latin typeface="Comic Sans MS"/>
                <a:ea typeface="Open Sans"/>
                <a:cs typeface="Open Sans"/>
              </a:rPr>
              <a:t>The Church of the Province of Uganda</a:t>
            </a:r>
            <a:endParaRPr lang="en-US">
              <a:latin typeface="Comic Sans MS"/>
              <a:cs typeface="Times New Roman"/>
            </a:endParaRPr>
          </a:p>
          <a:p>
            <a:pPr marL="342900" indent="-342900">
              <a:spcBef>
                <a:spcPts val="500"/>
              </a:spcBef>
              <a:spcAft>
                <a:spcPts val="600"/>
              </a:spcAft>
              <a:buFont typeface="Arial"/>
              <a:buChar char="•"/>
            </a:pPr>
            <a:r>
              <a:rPr lang="en-US" sz="2400" dirty="0">
                <a:solidFill>
                  <a:srgbClr val="1E1E1E"/>
                </a:solidFill>
                <a:latin typeface="Comic Sans MS"/>
                <a:ea typeface="Open Sans"/>
                <a:cs typeface="Open Sans"/>
              </a:rPr>
              <a:t>The Diocese of Grafton: †Murray; Clergy and People</a:t>
            </a:r>
          </a:p>
          <a:p>
            <a:pPr marL="342900" indent="-342900">
              <a:spcBef>
                <a:spcPts val="500"/>
              </a:spcBef>
              <a:spcAft>
                <a:spcPts val="600"/>
              </a:spcAft>
              <a:buFont typeface="Arial"/>
              <a:buChar char="•"/>
            </a:pPr>
            <a:r>
              <a:rPr lang="en-US" sz="2400" dirty="0">
                <a:solidFill>
                  <a:srgbClr val="1E1E1E"/>
                </a:solidFill>
                <a:latin typeface="Comic Sans MS"/>
                <a:ea typeface="Open Sans"/>
                <a:cs typeface="Open Sans"/>
              </a:rPr>
              <a:t>The Parish of </a:t>
            </a:r>
            <a:r>
              <a:rPr lang="en-US" sz="2400" err="1">
                <a:solidFill>
                  <a:srgbClr val="1E1E1E"/>
                </a:solidFill>
                <a:latin typeface="Comic Sans MS"/>
                <a:ea typeface="Open Sans"/>
                <a:cs typeface="Open Sans"/>
              </a:rPr>
              <a:t>Quilpie</a:t>
            </a:r>
            <a:r>
              <a:rPr lang="en-US" sz="2400" dirty="0">
                <a:solidFill>
                  <a:srgbClr val="1E1E1E"/>
                </a:solidFill>
                <a:latin typeface="Comic Sans MS"/>
                <a:ea typeface="Open Sans"/>
                <a:cs typeface="Open Sans"/>
              </a:rPr>
              <a:t>:</a:t>
            </a:r>
          </a:p>
          <a:p>
            <a:pPr marL="342900" indent="-342900">
              <a:spcBef>
                <a:spcPts val="500"/>
              </a:spcBef>
              <a:spcAft>
                <a:spcPts val="600"/>
              </a:spcAft>
              <a:buFont typeface="Arial"/>
              <a:buChar char="•"/>
            </a:pPr>
            <a:r>
              <a:rPr lang="en-US" sz="2400" dirty="0">
                <a:solidFill>
                  <a:srgbClr val="1E1E1E"/>
                </a:solidFill>
                <a:latin typeface="Comic Sans MS"/>
                <a:ea typeface="Open Sans"/>
                <a:cs typeface="Open Sans"/>
              </a:rPr>
              <a:t>Converge International Industrial Chaplain</a:t>
            </a:r>
          </a:p>
          <a:p>
            <a:pPr marL="342900" indent="-342900">
              <a:spcBef>
                <a:spcPts val="500"/>
              </a:spcBef>
              <a:spcAft>
                <a:spcPts val="600"/>
              </a:spcAft>
              <a:buFont typeface="Arial"/>
              <a:buChar char="•"/>
            </a:pPr>
            <a:r>
              <a:rPr lang="en-US" sz="2400" dirty="0">
                <a:solidFill>
                  <a:srgbClr val="1E1E1E"/>
                </a:solidFill>
                <a:latin typeface="Comic Sans MS"/>
                <a:ea typeface="Open Sans"/>
                <a:cs typeface="Open Sans"/>
              </a:rPr>
              <a:t>St John’s Anglican College, Forest Lake: Principal – Maria; Chaplain – Juliana; Chair of College Council – Carla; members of College Council; staff &amp; students</a:t>
            </a:r>
          </a:p>
        </p:txBody>
      </p:sp>
    </p:spTree>
    <p:extLst>
      <p:ext uri="{BB962C8B-B14F-4D97-AF65-F5344CB8AC3E}">
        <p14:creationId xmlns:p14="http://schemas.microsoft.com/office/powerpoint/2010/main" val="1934760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235966" y="189245"/>
            <a:ext cx="9793093" cy="46166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00B050"/>
                </a:solidFill>
                <a:latin typeface="Comic Sans MS"/>
              </a:rPr>
              <a:t>Commitment prayer for the week: People in Need</a:t>
            </a:r>
          </a:p>
        </p:txBody>
      </p:sp>
      <p:sp>
        <p:nvSpPr>
          <p:cNvPr id="4" name="TextBox 3">
            <a:extLst>
              <a:ext uri="{FF2B5EF4-FFF2-40B4-BE49-F238E27FC236}">
                <a16:creationId xmlns:a16="http://schemas.microsoft.com/office/drawing/2014/main" id="{7695F956-3403-6245-D6E4-22E6E4B652E3}"/>
              </a:ext>
            </a:extLst>
          </p:cNvPr>
          <p:cNvSpPr txBox="1"/>
          <p:nvPr/>
        </p:nvSpPr>
        <p:spPr>
          <a:xfrm>
            <a:off x="1002405" y="1312412"/>
            <a:ext cx="10181095" cy="4505592"/>
          </a:xfrm>
          <a:prstGeom prst="rect">
            <a:avLst/>
          </a:prstGeom>
          <a:noFill/>
        </p:spPr>
        <p:txBody>
          <a:bodyPr wrap="square" lIns="91440" tIns="45720" rIns="91440" bIns="45720" anchor="t">
            <a:spAutoFit/>
          </a:bodyPr>
          <a:lstStyle/>
          <a:p>
            <a:pPr>
              <a:lnSpc>
                <a:spcPct val="114000"/>
              </a:lnSpc>
            </a:pPr>
            <a:r>
              <a:rPr lang="en-AU" sz="2200" b="1" dirty="0">
                <a:solidFill>
                  <a:srgbClr val="00B050"/>
                </a:solidFill>
                <a:latin typeface="Comic Sans MS"/>
              </a:rPr>
              <a:t>Leader:</a:t>
            </a:r>
          </a:p>
          <a:p>
            <a:pPr>
              <a:lnSpc>
                <a:spcPct val="113999"/>
              </a:lnSpc>
            </a:pPr>
            <a:endParaRPr lang="en-AU" sz="2200" b="1" dirty="0">
              <a:solidFill>
                <a:srgbClr val="00B050"/>
              </a:solidFill>
              <a:latin typeface="Comic Sans MS"/>
            </a:endParaRPr>
          </a:p>
          <a:p>
            <a:pPr fontAlgn="base">
              <a:lnSpc>
                <a:spcPct val="150000"/>
              </a:lnSpc>
            </a:pPr>
            <a:r>
              <a:rPr lang="en-GB" sz="2000" dirty="0">
                <a:solidFill>
                  <a:srgbClr val="000000"/>
                </a:solidFill>
                <a:latin typeface="Comic Sans MS"/>
              </a:rPr>
              <a:t>God who gives shelter, we give thanks for opportunities to offer support and prayers for those that are struggling at this time to put a permanent roof over their heads and to shelter those they love. </a:t>
            </a:r>
            <a:r>
              <a:rPr lang="en-US" sz="2000" dirty="0">
                <a:solidFill>
                  <a:srgbClr val="000000"/>
                </a:solidFill>
                <a:latin typeface="Comic Sans MS"/>
              </a:rPr>
              <a:t> </a:t>
            </a:r>
            <a:endParaRPr lang="en-US" sz="2000">
              <a:solidFill>
                <a:srgbClr val="543E34"/>
              </a:solidFill>
              <a:latin typeface="Comic Sans MS"/>
            </a:endParaRPr>
          </a:p>
          <a:p>
            <a:pPr>
              <a:lnSpc>
                <a:spcPct val="150000"/>
              </a:lnSpc>
            </a:pPr>
            <a:r>
              <a:rPr lang="en-GB" sz="2000" dirty="0">
                <a:solidFill>
                  <a:srgbClr val="000000"/>
                </a:solidFill>
                <a:latin typeface="Comic Sans MS"/>
              </a:rPr>
              <a:t>Please shine a light on homelessness for the people and animals experiencing this and provide away for homes to be found and others to help, especially governments and churches. </a:t>
            </a:r>
            <a:r>
              <a:rPr lang="en-US" sz="2000" dirty="0">
                <a:solidFill>
                  <a:srgbClr val="000000"/>
                </a:solidFill>
                <a:latin typeface="Comic Sans MS"/>
              </a:rPr>
              <a:t> </a:t>
            </a:r>
            <a:endParaRPr lang="en-US" sz="2000" dirty="0">
              <a:solidFill>
                <a:srgbClr val="543E34"/>
              </a:solidFill>
              <a:latin typeface="Comic Sans MS"/>
            </a:endParaRPr>
          </a:p>
          <a:p>
            <a:pPr>
              <a:lnSpc>
                <a:spcPct val="150000"/>
              </a:lnSpc>
            </a:pPr>
            <a:r>
              <a:rPr lang="en-GB" sz="2000" dirty="0">
                <a:solidFill>
                  <a:srgbClr val="000000"/>
                </a:solidFill>
                <a:latin typeface="Comic Sans MS"/>
              </a:rPr>
              <a:t>Please protect all living rough and give safety and security to families and young people, and those who are supporting them. </a:t>
            </a:r>
            <a:r>
              <a:rPr lang="en-US" sz="2000" dirty="0">
                <a:solidFill>
                  <a:srgbClr val="000000"/>
                </a:solidFill>
                <a:latin typeface="Comic Sans MS"/>
              </a:rPr>
              <a:t> </a:t>
            </a:r>
            <a:endParaRPr lang="en-US" sz="2000" dirty="0">
              <a:cs typeface="Times New Roman"/>
            </a:endParaRPr>
          </a:p>
        </p:txBody>
      </p:sp>
      <p:sp>
        <p:nvSpPr>
          <p:cNvPr id="3" name="Rectangle 2">
            <a:extLst>
              <a:ext uri="{FF2B5EF4-FFF2-40B4-BE49-F238E27FC236}">
                <a16:creationId xmlns:a16="http://schemas.microsoft.com/office/drawing/2014/main" id="{760587A9-4455-9F3A-223B-F6BEF6FB2E10}"/>
              </a:ext>
            </a:extLst>
          </p:cNvPr>
          <p:cNvSpPr/>
          <p:nvPr/>
        </p:nvSpPr>
        <p:spPr>
          <a:xfrm>
            <a:off x="8486234" y="6062387"/>
            <a:ext cx="2035498" cy="400110"/>
          </a:xfrm>
          <a:prstGeom prst="rect">
            <a:avLst/>
          </a:prstGeom>
        </p:spPr>
        <p:txBody>
          <a:bodyPr wrap="square">
            <a:spAutoFit/>
          </a:bodyPr>
          <a:lstStyle/>
          <a:p>
            <a:r>
              <a:rPr lang="en-GB" sz="2000">
                <a:solidFill>
                  <a:srgbClr val="00B050"/>
                </a:solidFill>
                <a:latin typeface="Comic Sans MS"/>
              </a:rPr>
              <a:t>Continue…</a:t>
            </a:r>
            <a:endParaRPr lang="en-AU" sz="2000">
              <a:solidFill>
                <a:srgbClr val="00B050"/>
              </a:solidFill>
            </a:endParaRPr>
          </a:p>
        </p:txBody>
      </p:sp>
    </p:spTree>
    <p:extLst>
      <p:ext uri="{BB962C8B-B14F-4D97-AF65-F5344CB8AC3E}">
        <p14:creationId xmlns:p14="http://schemas.microsoft.com/office/powerpoint/2010/main" val="4166525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F4C91-87FD-F6E3-C1C7-C8B35AA2373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FC5F73C-7381-7037-93A4-290172DF327D}"/>
              </a:ext>
            </a:extLst>
          </p:cNvPr>
          <p:cNvSpPr/>
          <p:nvPr/>
        </p:nvSpPr>
        <p:spPr>
          <a:xfrm>
            <a:off x="1235966" y="189245"/>
            <a:ext cx="9793093" cy="46166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00B050"/>
                </a:solidFill>
                <a:latin typeface="Comic Sans MS"/>
              </a:rPr>
              <a:t>Commitment prayer for the week: People in Need</a:t>
            </a:r>
          </a:p>
        </p:txBody>
      </p:sp>
      <p:sp>
        <p:nvSpPr>
          <p:cNvPr id="4" name="TextBox 3">
            <a:extLst>
              <a:ext uri="{FF2B5EF4-FFF2-40B4-BE49-F238E27FC236}">
                <a16:creationId xmlns:a16="http://schemas.microsoft.com/office/drawing/2014/main" id="{287D0119-3CF6-3806-FC83-938C41D163E2}"/>
              </a:ext>
            </a:extLst>
          </p:cNvPr>
          <p:cNvSpPr txBox="1"/>
          <p:nvPr/>
        </p:nvSpPr>
        <p:spPr>
          <a:xfrm>
            <a:off x="755560" y="1140694"/>
            <a:ext cx="10277687" cy="4581319"/>
          </a:xfrm>
          <a:prstGeom prst="rect">
            <a:avLst/>
          </a:prstGeom>
          <a:noFill/>
        </p:spPr>
        <p:txBody>
          <a:bodyPr wrap="square" lIns="91440" tIns="45720" rIns="91440" bIns="45720" anchor="t">
            <a:spAutoFit/>
          </a:bodyPr>
          <a:lstStyle/>
          <a:p>
            <a:pPr>
              <a:lnSpc>
                <a:spcPct val="114000"/>
              </a:lnSpc>
            </a:pPr>
            <a:endParaRPr lang="en-AU" sz="2200" b="1" dirty="0">
              <a:solidFill>
                <a:srgbClr val="00B050"/>
              </a:solidFill>
              <a:latin typeface="Comic Sans MS"/>
            </a:endParaRPr>
          </a:p>
          <a:p>
            <a:pPr fontAlgn="base">
              <a:lnSpc>
                <a:spcPct val="150000"/>
              </a:lnSpc>
            </a:pPr>
            <a:endParaRPr lang="en-US" sz="2000" dirty="0">
              <a:solidFill>
                <a:srgbClr val="000000"/>
              </a:solidFill>
              <a:latin typeface="Comic Sans MS"/>
            </a:endParaRPr>
          </a:p>
          <a:p>
            <a:pPr>
              <a:lnSpc>
                <a:spcPct val="150000"/>
              </a:lnSpc>
            </a:pPr>
            <a:r>
              <a:rPr lang="en-GB" sz="2000" dirty="0">
                <a:solidFill>
                  <a:srgbClr val="000000"/>
                </a:solidFill>
                <a:latin typeface="Comic Sans MS"/>
              </a:rPr>
              <a:t>Please help us channel and inspire the hospitality that Jesus and his followers sought and encouraged in their day and especially strengthen those already offering this ministry. </a:t>
            </a:r>
            <a:r>
              <a:rPr lang="en-US" sz="2000" dirty="0">
                <a:solidFill>
                  <a:srgbClr val="000000"/>
                </a:solidFill>
                <a:latin typeface="Comic Sans MS"/>
              </a:rPr>
              <a:t> </a:t>
            </a:r>
            <a:endParaRPr lang="en-US" sz="2000" dirty="0">
              <a:solidFill>
                <a:srgbClr val="543E34"/>
              </a:solidFill>
              <a:latin typeface="Comic Sans MS"/>
            </a:endParaRPr>
          </a:p>
          <a:p>
            <a:pPr>
              <a:lnSpc>
                <a:spcPct val="150000"/>
              </a:lnSpc>
            </a:pPr>
            <a:r>
              <a:rPr lang="en-GB" sz="2000" dirty="0">
                <a:solidFill>
                  <a:srgbClr val="000000"/>
                </a:solidFill>
                <a:latin typeface="Comic Sans MS"/>
              </a:rPr>
              <a:t>Awaken compassion in the hearts of all people to reach out with a loving hand. When we feel disheartened by this unfolding situation, please refocus our energies to keep praying and finding small ways to help so we don't feel so overwhelmed. </a:t>
            </a:r>
            <a:r>
              <a:rPr lang="en-US" sz="2000" dirty="0">
                <a:solidFill>
                  <a:srgbClr val="000000"/>
                </a:solidFill>
                <a:latin typeface="Comic Sans MS"/>
              </a:rPr>
              <a:t> </a:t>
            </a:r>
            <a:endParaRPr lang="en-US" sz="2000" dirty="0">
              <a:solidFill>
                <a:srgbClr val="543E34"/>
              </a:solidFill>
              <a:latin typeface="Comic Sans MS"/>
            </a:endParaRPr>
          </a:p>
          <a:p>
            <a:pPr>
              <a:lnSpc>
                <a:spcPct val="150000"/>
              </a:lnSpc>
            </a:pPr>
            <a:r>
              <a:rPr lang="en-GB" sz="2000" dirty="0">
                <a:solidFill>
                  <a:srgbClr val="000000"/>
                </a:solidFill>
                <a:latin typeface="Comic Sans MS"/>
              </a:rPr>
              <a:t>Usher in a wave of change for systems to be transformed and ways made for largescale transformation. </a:t>
            </a:r>
            <a:r>
              <a:rPr lang="en-GB" sz="2000" b="1" dirty="0">
                <a:solidFill>
                  <a:srgbClr val="000000"/>
                </a:solidFill>
                <a:latin typeface="Comic Sans MS"/>
              </a:rPr>
              <a:t>Amen. </a:t>
            </a:r>
            <a:endParaRPr lang="en-US" sz="2000" dirty="0">
              <a:cs typeface="Times New Roman"/>
            </a:endParaRPr>
          </a:p>
        </p:txBody>
      </p:sp>
    </p:spTree>
    <p:extLst>
      <p:ext uri="{BB962C8B-B14F-4D97-AF65-F5344CB8AC3E}">
        <p14:creationId xmlns:p14="http://schemas.microsoft.com/office/powerpoint/2010/main" val="3943873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471" y="238125"/>
            <a:ext cx="10509164" cy="750096"/>
          </a:xfrm>
        </p:spPr>
        <p:txBody>
          <a:bodyPr vert="horz" lIns="91440" tIns="45720" rIns="91440" bIns="45720" rtlCol="0" anchor="t">
            <a:noAutofit/>
          </a:bodyPr>
          <a:lstStyle/>
          <a:p>
            <a:pPr>
              <a:buNone/>
            </a:pPr>
            <a:r>
              <a:rPr lang="en-GB" sz="2400" b="1">
                <a:solidFill>
                  <a:srgbClr val="00B050"/>
                </a:solidFill>
                <a:latin typeface="Comic Sans MS"/>
              </a:rPr>
              <a:t>Leader: </a:t>
            </a:r>
            <a:r>
              <a:rPr lang="en-GB" sz="2400">
                <a:latin typeface="Comic Sans MS"/>
              </a:rPr>
              <a:t>Let us pray together the prayer which Jesus gave us saying:</a:t>
            </a:r>
          </a:p>
          <a:p>
            <a:pPr>
              <a:buNone/>
            </a:pPr>
            <a:endParaRPr lang="en-AU" sz="2400" i="1">
              <a:latin typeface="Comic Sans MS" panose="030F0702030302020204" pitchFamily="66" charset="0"/>
            </a:endParaRPr>
          </a:p>
          <a:p>
            <a:pPr>
              <a:buNone/>
            </a:pPr>
            <a:endParaRPr lang="en-AU" sz="240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851139" y="701888"/>
            <a:ext cx="9140105" cy="57531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1100">
              <a:latin typeface="Comic Sans MS"/>
              <a:cs typeface="Segoe UI"/>
            </a:endParaRPr>
          </a:p>
          <a:p>
            <a:pPr>
              <a:lnSpc>
                <a:spcPct val="114999"/>
              </a:lnSpc>
            </a:pPr>
            <a:r>
              <a:rPr lang="en-US" sz="2200" b="1">
                <a:solidFill>
                  <a:srgbClr val="00B050"/>
                </a:solidFill>
                <a:latin typeface="Comic Sans MS"/>
                <a:cs typeface="Segoe UI"/>
              </a:rPr>
              <a:t>All: </a:t>
            </a:r>
            <a:r>
              <a:rPr lang="en-GB" sz="2400" b="1">
                <a:latin typeface="Comic Sans MS"/>
                <a:cs typeface="Segoe UI"/>
              </a:rPr>
              <a:t>Our Father in heaven,</a:t>
            </a:r>
            <a:r>
              <a:rPr lang="en-AU" sz="2400">
                <a:latin typeface="Comic Sans MS"/>
                <a:cs typeface="Segoe UI"/>
              </a:rPr>
              <a:t> </a:t>
            </a:r>
          </a:p>
          <a:p>
            <a:pPr>
              <a:lnSpc>
                <a:spcPct val="114999"/>
              </a:lnSpc>
            </a:pPr>
            <a:r>
              <a:rPr lang="en-GB" sz="2400" b="1">
                <a:latin typeface="Comic Sans MS"/>
                <a:cs typeface="Segoe UI"/>
              </a:rPr>
              <a:t>hallowed be your name,</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your kingdom come, your will be done,</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on earth as in heaven.</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Give us today our daily bread.</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Forgive us our sins </a:t>
            </a:r>
            <a:endParaRPr lang="en-US" sz="2400">
              <a:latin typeface="Comic Sans MS"/>
              <a:cs typeface="Segoe UI"/>
            </a:endParaRPr>
          </a:p>
          <a:p>
            <a:pPr>
              <a:lnSpc>
                <a:spcPct val="114999"/>
              </a:lnSpc>
            </a:pPr>
            <a:r>
              <a:rPr lang="en-GB" sz="2400" b="1">
                <a:latin typeface="Comic Sans MS"/>
                <a:cs typeface="Segoe UI"/>
              </a:rPr>
              <a:t>as we forgive those who sin against us.</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Save us from the time of trial </a:t>
            </a:r>
            <a:endParaRPr lang="en-US" sz="2400">
              <a:latin typeface="Comic Sans MS"/>
              <a:cs typeface="Segoe UI"/>
            </a:endParaRPr>
          </a:p>
          <a:p>
            <a:pPr>
              <a:lnSpc>
                <a:spcPct val="114999"/>
              </a:lnSpc>
            </a:pPr>
            <a:r>
              <a:rPr lang="en-GB" sz="2400" b="1">
                <a:latin typeface="Comic Sans MS"/>
                <a:cs typeface="Segoe UI"/>
              </a:rPr>
              <a:t>and deliver us from evil.</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For the kingdom, the power, </a:t>
            </a:r>
            <a:endParaRPr lang="en-US" sz="2400">
              <a:latin typeface="Comic Sans MS"/>
              <a:cs typeface="Segoe UI"/>
            </a:endParaRPr>
          </a:p>
          <a:p>
            <a:pPr>
              <a:lnSpc>
                <a:spcPct val="114999"/>
              </a:lnSpc>
            </a:pPr>
            <a:r>
              <a:rPr lang="en-GB" sz="2400" b="1">
                <a:latin typeface="Comic Sans MS"/>
                <a:cs typeface="Segoe UI"/>
              </a:rPr>
              <a:t>and the glory are yours </a:t>
            </a:r>
            <a:endParaRPr lang="en-US" sz="2400">
              <a:latin typeface="Comic Sans MS"/>
              <a:cs typeface="Segoe UI"/>
            </a:endParaRPr>
          </a:p>
          <a:p>
            <a:pPr>
              <a:lnSpc>
                <a:spcPct val="114999"/>
              </a:lnSpc>
            </a:pPr>
            <a:r>
              <a:rPr lang="en-GB" sz="2400" b="1">
                <a:latin typeface="Comic Sans MS"/>
                <a:cs typeface="Segoe UI"/>
              </a:rPr>
              <a:t>now and for ever. </a:t>
            </a:r>
            <a:endParaRPr lang="en-US" sz="2400">
              <a:latin typeface="Comic Sans MS"/>
              <a:cs typeface="Segoe UI"/>
            </a:endParaRPr>
          </a:p>
          <a:p>
            <a:pPr>
              <a:lnSpc>
                <a:spcPct val="114999"/>
              </a:lnSpc>
            </a:pPr>
            <a:r>
              <a:rPr lang="en-GB" sz="2400" b="1">
                <a:latin typeface="Comic Sans MS"/>
                <a:cs typeface="Segoe UI"/>
              </a:rPr>
              <a:t>Amen.</a:t>
            </a:r>
            <a:endParaRPr lang="en-US">
              <a:cs typeface="Times New Roman"/>
            </a:endParaRPr>
          </a:p>
        </p:txBody>
      </p:sp>
    </p:spTree>
    <p:extLst>
      <p:ext uri="{BB962C8B-B14F-4D97-AF65-F5344CB8AC3E}">
        <p14:creationId xmlns:p14="http://schemas.microsoft.com/office/powerpoint/2010/main" val="3523962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5995" y="2685046"/>
            <a:ext cx="7228642" cy="923330"/>
          </a:xfrm>
          <a:prstGeom prst="rect">
            <a:avLst/>
          </a:prstGeom>
          <a:noFill/>
        </p:spPr>
        <p:txBody>
          <a:bodyPr wrap="square" lIns="91440" tIns="45720" rIns="91440" bIns="45720" rtlCol="0" anchor="t">
            <a:spAutoFit/>
          </a:bodyPr>
          <a:lstStyle/>
          <a:p>
            <a:pPr algn="ctr"/>
            <a:r>
              <a:rPr lang="en-US" sz="5400" i="1" dirty="0">
                <a:solidFill>
                  <a:srgbClr val="00B05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39</a:t>
            </a:fld>
            <a:endParaRPr lang="en-AU"/>
          </a:p>
        </p:txBody>
      </p:sp>
      <p:sp>
        <p:nvSpPr>
          <p:cNvPr id="5" name="TextBox 4"/>
          <p:cNvSpPr txBox="1"/>
          <p:nvPr/>
        </p:nvSpPr>
        <p:spPr>
          <a:xfrm>
            <a:off x="3266684" y="2439525"/>
            <a:ext cx="5159359" cy="725968"/>
          </a:xfrm>
          <a:prstGeom prst="rect">
            <a:avLst/>
          </a:prstGeom>
          <a:noFill/>
        </p:spPr>
        <p:txBody>
          <a:bodyPr wrap="square" lIns="91440" tIns="45720" rIns="91440" bIns="45720" rtlCol="0" anchor="t">
            <a:spAutoFit/>
          </a:bodyPr>
          <a:lstStyle/>
          <a:p>
            <a:pPr algn="ctr">
              <a:lnSpc>
                <a:spcPct val="125000"/>
              </a:lnSpc>
            </a:pPr>
            <a:r>
              <a:rPr lang="en-US" sz="3600">
                <a:solidFill>
                  <a:srgbClr val="00B050"/>
                </a:solidFill>
                <a:latin typeface="Comic Sans MS"/>
              </a:rPr>
              <a:t>Hermit Stories </a:t>
            </a:r>
            <a:endParaRPr lang="en-US" sz="3600">
              <a:solidFill>
                <a:srgbClr val="00B050"/>
              </a:solidFill>
              <a:cs typeface="Times New Roman"/>
            </a:endParaRPr>
          </a:p>
        </p:txBody>
      </p:sp>
    </p:spTree>
    <p:extLst>
      <p:ext uri="{BB962C8B-B14F-4D97-AF65-F5344CB8AC3E}">
        <p14:creationId xmlns:p14="http://schemas.microsoft.com/office/powerpoint/2010/main" val="906677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1E4D2-F318-49B0-CD50-1881CA5B67C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5E1E9-1E21-73A3-F2A0-A3448E6BCBE6}"/>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3" name="TextBox 1">
            <a:extLst>
              <a:ext uri="{FF2B5EF4-FFF2-40B4-BE49-F238E27FC236}">
                <a16:creationId xmlns:a16="http://schemas.microsoft.com/office/drawing/2014/main" id="{AC79097F-0240-7881-C9F6-86335EACFB5A}"/>
              </a:ext>
            </a:extLst>
          </p:cNvPr>
          <p:cNvSpPr txBox="1"/>
          <p:nvPr/>
        </p:nvSpPr>
        <p:spPr>
          <a:xfrm>
            <a:off x="207303" y="198224"/>
            <a:ext cx="10243784"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a:solidFill>
                  <a:srgbClr val="00B050"/>
                </a:solidFill>
                <a:latin typeface="Comic Sans MS"/>
              </a:rPr>
              <a:t>Leader: </a:t>
            </a:r>
            <a:endParaRPr lang="en-GB" sz="2400">
              <a:latin typeface="Comic Sans MS"/>
            </a:endParaRPr>
          </a:p>
        </p:txBody>
      </p:sp>
      <p:sp>
        <p:nvSpPr>
          <p:cNvPr id="8" name="Rectangle 7">
            <a:extLst>
              <a:ext uri="{FF2B5EF4-FFF2-40B4-BE49-F238E27FC236}">
                <a16:creationId xmlns:a16="http://schemas.microsoft.com/office/drawing/2014/main" id="{350A995F-4305-694B-ADD9-B499A557A325}"/>
              </a:ext>
            </a:extLst>
          </p:cNvPr>
          <p:cNvSpPr/>
          <p:nvPr/>
        </p:nvSpPr>
        <p:spPr>
          <a:xfrm>
            <a:off x="8880339" y="5433021"/>
            <a:ext cx="3098402" cy="923330"/>
          </a:xfrm>
          <a:prstGeom prst="rect">
            <a:avLst/>
          </a:prstGeom>
        </p:spPr>
        <p:txBody>
          <a:bodyPr wrap="square" lIns="91440" tIns="45720" rIns="91440" bIns="45720" anchor="t">
            <a:spAutoFit/>
          </a:bodyPr>
          <a:lstStyle/>
          <a:p>
            <a:r>
              <a:rPr lang="en-GB" b="1">
                <a:latin typeface="Comic Sans MS"/>
              </a:rPr>
              <a:t>To read more about our hermits please click the link​</a:t>
            </a:r>
            <a:r>
              <a:rPr lang="en-US" b="1">
                <a:latin typeface="Comic Sans MS"/>
              </a:rPr>
              <a:t>​ in the send out</a:t>
            </a:r>
          </a:p>
        </p:txBody>
      </p:sp>
      <p:sp>
        <p:nvSpPr>
          <p:cNvPr id="5" name="TextBox 4">
            <a:extLst>
              <a:ext uri="{FF2B5EF4-FFF2-40B4-BE49-F238E27FC236}">
                <a16:creationId xmlns:a16="http://schemas.microsoft.com/office/drawing/2014/main" id="{89ECB806-C6EB-8F5D-8375-830829E615E8}"/>
              </a:ext>
            </a:extLst>
          </p:cNvPr>
          <p:cNvSpPr txBox="1"/>
          <p:nvPr/>
        </p:nvSpPr>
        <p:spPr>
          <a:xfrm>
            <a:off x="942110" y="873439"/>
            <a:ext cx="9402618" cy="4097917"/>
          </a:xfrm>
          <a:prstGeom prst="rect">
            <a:avLst/>
          </a:prstGeom>
          <a:noFill/>
        </p:spPr>
        <p:txBody>
          <a:bodyPr wrap="square">
            <a:spAutoFit/>
          </a:bodyPr>
          <a:lstStyle/>
          <a:p>
            <a:pPr>
              <a:lnSpc>
                <a:spcPct val="150000"/>
              </a:lnSpc>
            </a:pPr>
            <a:r>
              <a:rPr lang="en-AU" sz="2200" dirty="0">
                <a:latin typeface="Comic Sans MS"/>
              </a:rPr>
              <a:t>Life in the convent was marked by humility and quiet devotion, especially as concerns arose about her family's influence within the community. In 1896, Thérèse developed tuberculosis and began writing her spiritual reflections, which were later compiled by her sister Pauline. She died at age 24 in 1897. Her simple yet profound approach to spirituality, known as the “Little Way,” emphasized trust in Jesus and small daily sacrifices, inspiring countless people seeking holiness in ordinary life.</a:t>
            </a:r>
            <a:endParaRPr lang="en-AU" sz="2200" dirty="0"/>
          </a:p>
        </p:txBody>
      </p:sp>
    </p:spTree>
    <p:extLst>
      <p:ext uri="{BB962C8B-B14F-4D97-AF65-F5344CB8AC3E}">
        <p14:creationId xmlns:p14="http://schemas.microsoft.com/office/powerpoint/2010/main" val="380640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40</a:t>
            </a:fld>
            <a:endParaRPr lang="en-AU"/>
          </a:p>
        </p:txBody>
      </p:sp>
      <p:sp>
        <p:nvSpPr>
          <p:cNvPr id="3" name="Rectangle 2"/>
          <p:cNvSpPr/>
          <p:nvPr/>
        </p:nvSpPr>
        <p:spPr>
          <a:xfrm>
            <a:off x="1718527" y="321418"/>
            <a:ext cx="8374754" cy="892552"/>
          </a:xfrm>
          <a:prstGeom prst="rect">
            <a:avLst/>
          </a:prstGeom>
        </p:spPr>
        <p:txBody>
          <a:bodyPr wrap="square" lIns="91440" tIns="45720" rIns="91440" bIns="45720" anchor="t">
            <a:spAutoFit/>
          </a:bodyPr>
          <a:lstStyle/>
          <a:p>
            <a:r>
              <a:rPr lang="en-GB" sz="2800" dirty="0">
                <a:solidFill>
                  <a:srgbClr val="00B050"/>
                </a:solidFill>
                <a:latin typeface="Comic Sans MS"/>
              </a:rPr>
              <a:t>Leader: Teachings from St. Therese of Lisieux</a:t>
            </a:r>
            <a:endParaRPr lang="en-GB" sz="2800" dirty="0">
              <a:solidFill>
                <a:srgbClr val="000000"/>
              </a:solidFill>
              <a:latin typeface="Comic Sans MS"/>
            </a:endParaRPr>
          </a:p>
          <a:p>
            <a:endParaRPr lang="en-GB" sz="2400" dirty="0">
              <a:latin typeface="Comic Sans MS" panose="030F0702030302020204" pitchFamily="66" charset="0"/>
            </a:endParaRPr>
          </a:p>
        </p:txBody>
      </p:sp>
      <p:sp>
        <p:nvSpPr>
          <p:cNvPr id="4" name="TextBox 3">
            <a:extLst>
              <a:ext uri="{FF2B5EF4-FFF2-40B4-BE49-F238E27FC236}">
                <a16:creationId xmlns:a16="http://schemas.microsoft.com/office/drawing/2014/main" id="{A1567A68-1575-5DBF-4C26-6777DBFEB4C0}"/>
              </a:ext>
            </a:extLst>
          </p:cNvPr>
          <p:cNvSpPr txBox="1"/>
          <p:nvPr/>
        </p:nvSpPr>
        <p:spPr>
          <a:xfrm>
            <a:off x="495837" y="828541"/>
            <a:ext cx="11082269" cy="5527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Wingdings"/>
              <a:buChar char="v"/>
            </a:pPr>
            <a:r>
              <a:rPr lang="en-US" sz="2000" dirty="0">
                <a:solidFill>
                  <a:srgbClr val="222222"/>
                </a:solidFill>
                <a:latin typeface="Comic Sans MS"/>
                <a:ea typeface="Open Sans"/>
                <a:cs typeface="Open Sans"/>
              </a:rPr>
              <a:t>“I said to myself: God cannot inspire unrealizable desires. I can, in spite of my littleness, aspire to holiness. It is impossible for me to grow up, and so I must bear with myself such as I am with all my imperfections. But I want to seek out a means of going to heaven by a little way, a way that is very straight, very short, and totally new. "</a:t>
            </a:r>
            <a:endParaRPr lang="en-US" sz="2000">
              <a:cs typeface="Times New Roman"/>
            </a:endParaRPr>
          </a:p>
          <a:p>
            <a:pPr marL="342900" indent="-342900">
              <a:lnSpc>
                <a:spcPct val="150000"/>
              </a:lnSpc>
              <a:buFont typeface="Wingdings"/>
              <a:buChar char="v"/>
            </a:pPr>
            <a:endParaRPr lang="en-US" sz="2000" dirty="0">
              <a:solidFill>
                <a:srgbClr val="222222"/>
              </a:solidFill>
              <a:latin typeface="Comic Sans MS"/>
              <a:ea typeface="Open Sans"/>
              <a:cs typeface="Open Sans"/>
            </a:endParaRPr>
          </a:p>
          <a:p>
            <a:pPr marL="342900" indent="-342900">
              <a:lnSpc>
                <a:spcPct val="150000"/>
              </a:lnSpc>
              <a:buFont typeface="Wingdings"/>
              <a:buChar char="v"/>
            </a:pPr>
            <a:r>
              <a:rPr lang="en-US" sz="2000" dirty="0">
                <a:solidFill>
                  <a:srgbClr val="222222"/>
                </a:solidFill>
                <a:latin typeface="Comic Sans MS"/>
                <a:ea typeface="Open Sans"/>
                <a:cs typeface="Open Sans"/>
              </a:rPr>
              <a:t>"We must not be discouraged by our faults, for children fall frequently" </a:t>
            </a:r>
          </a:p>
          <a:p>
            <a:pPr marL="342900" indent="-342900">
              <a:lnSpc>
                <a:spcPct val="150000"/>
              </a:lnSpc>
              <a:buFont typeface="Wingdings"/>
              <a:buChar char="v"/>
            </a:pPr>
            <a:endParaRPr lang="en-US" sz="2000" dirty="0">
              <a:solidFill>
                <a:srgbClr val="222222"/>
              </a:solidFill>
              <a:latin typeface="Comic Sans MS"/>
              <a:ea typeface="Open Sans"/>
              <a:cs typeface="Open Sans"/>
            </a:endParaRPr>
          </a:p>
          <a:p>
            <a:pPr marL="342900" indent="-342900">
              <a:lnSpc>
                <a:spcPct val="150000"/>
              </a:lnSpc>
              <a:buFont typeface="Wingdings"/>
              <a:buChar char="v"/>
            </a:pPr>
            <a:r>
              <a:rPr lang="en-US" sz="2000" dirty="0">
                <a:solidFill>
                  <a:srgbClr val="222222"/>
                </a:solidFill>
                <a:latin typeface="Comic Sans MS"/>
                <a:ea typeface="Open Sans"/>
                <a:cs typeface="Open Sans"/>
              </a:rPr>
              <a:t>“I (pray) like children who do not know how to read, I say very simply to God what I wish to say, without composing beautiful sentences, and He always understands me.”  </a:t>
            </a:r>
          </a:p>
          <a:p>
            <a:pPr marL="342900" indent="-342900">
              <a:lnSpc>
                <a:spcPct val="150000"/>
              </a:lnSpc>
              <a:buFont typeface="Wingdings"/>
              <a:buChar char="v"/>
            </a:pPr>
            <a:endParaRPr lang="en-US" sz="2000" dirty="0">
              <a:solidFill>
                <a:srgbClr val="222222"/>
              </a:solidFill>
              <a:latin typeface="Comic Sans MS"/>
              <a:ea typeface="Open Sans"/>
              <a:cs typeface="Open Sans"/>
            </a:endParaRPr>
          </a:p>
          <a:p>
            <a:pPr marL="342900" indent="-342900">
              <a:lnSpc>
                <a:spcPct val="150000"/>
              </a:lnSpc>
              <a:buFont typeface="Wingdings"/>
              <a:buChar char="v"/>
            </a:pPr>
            <a:r>
              <a:rPr lang="en-US" sz="2000" dirty="0">
                <a:solidFill>
                  <a:srgbClr val="222222"/>
                </a:solidFill>
                <a:latin typeface="Comic Sans MS"/>
                <a:ea typeface="Open Sans"/>
                <a:cs typeface="Open Sans"/>
              </a:rPr>
              <a:t>“Jesus, help me to simplify my life by learning what you want me to be and becoming that person.”  </a:t>
            </a:r>
            <a:r>
              <a:rPr lang="en-US" dirty="0">
                <a:solidFill>
                  <a:srgbClr val="222222"/>
                </a:solidFill>
                <a:latin typeface="Comic Sans MS"/>
                <a:ea typeface="Open Sans"/>
                <a:cs typeface="Open Sans"/>
              </a:rPr>
              <a:t> </a:t>
            </a:r>
          </a:p>
        </p:txBody>
      </p:sp>
    </p:spTree>
    <p:extLst>
      <p:ext uri="{BB962C8B-B14F-4D97-AF65-F5344CB8AC3E}">
        <p14:creationId xmlns:p14="http://schemas.microsoft.com/office/powerpoint/2010/main" val="361565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FF80D2C2-7AC7-1968-9E07-003A424509B4}"/>
              </a:ext>
            </a:extLst>
          </p:cNvPr>
          <p:cNvSpPr txBox="1"/>
          <p:nvPr/>
        </p:nvSpPr>
        <p:spPr>
          <a:xfrm>
            <a:off x="506333" y="198646"/>
            <a:ext cx="11375535" cy="67872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00B050"/>
                </a:solidFill>
                <a:latin typeface="Comic Sans MS"/>
                <a:cs typeface="Segoe UI"/>
              </a:rPr>
              <a:t>Leader: </a:t>
            </a:r>
            <a:r>
              <a:rPr lang="en-US" sz="2200" dirty="0">
                <a:solidFill>
                  <a:srgbClr val="E3960B"/>
                </a:solidFill>
                <a:latin typeface="Comic Sans MS"/>
                <a:cs typeface="Segoe UI"/>
              </a:rPr>
              <a:t>​</a:t>
            </a:r>
            <a:r>
              <a:rPr lang="en-US" sz="2200" dirty="0">
                <a:latin typeface="Comic Sans MS"/>
                <a:cs typeface="Segoe UI"/>
              </a:rPr>
              <a:t>As we enter a few minutes of silence together, you are invited to pray this prayer of adoration and/or spend this time in contemplation. ​</a:t>
            </a:r>
          </a:p>
          <a:p>
            <a:r>
              <a:rPr lang="en-US" sz="2200" dirty="0">
                <a:latin typeface="Comic Sans MS"/>
                <a:cs typeface="Segoe UI"/>
              </a:rPr>
              <a:t>The Spiritual Communion prayer follows </a:t>
            </a:r>
          </a:p>
          <a:p>
            <a:r>
              <a:rPr lang="en-US" sz="2200" dirty="0">
                <a:latin typeface="Comic Sans MS"/>
                <a:cs typeface="Segoe UI"/>
              </a:rPr>
              <a:t>on the next slide. Let us be still.</a:t>
            </a:r>
          </a:p>
          <a:p>
            <a:pPr>
              <a:lnSpc>
                <a:spcPct val="150000"/>
              </a:lnSpc>
            </a:pPr>
            <a:r>
              <a:rPr lang="en-US" sz="2400" dirty="0">
                <a:solidFill>
                  <a:srgbClr val="00B050"/>
                </a:solidFill>
                <a:latin typeface="Comic Sans MS"/>
                <a:cs typeface="Segoe UI"/>
              </a:rPr>
              <a:t>Leader and Cantor Mute</a:t>
            </a:r>
            <a:r>
              <a:rPr lang="en-US" sz="2400" b="1" dirty="0">
                <a:solidFill>
                  <a:srgbClr val="00B050"/>
                </a:solidFill>
                <a:latin typeface="Comic Sans MS"/>
                <a:cs typeface="Segoe UI"/>
              </a:rPr>
              <a:t>.</a:t>
            </a:r>
          </a:p>
          <a:p>
            <a:pPr>
              <a:lnSpc>
                <a:spcPct val="150000"/>
              </a:lnSpc>
            </a:pPr>
            <a:r>
              <a:rPr lang="en-US" sz="2400" dirty="0">
                <a:latin typeface="Comic Sans MS"/>
                <a:ea typeface="+mn-lt"/>
                <a:cs typeface="+mn-lt"/>
              </a:rPr>
              <a:t>O Father, who loves us even when we deny you:</a:t>
            </a:r>
            <a:br>
              <a:rPr lang="en-US" sz="2400" dirty="0">
                <a:latin typeface="Comic Sans MS"/>
                <a:ea typeface="+mn-lt"/>
                <a:cs typeface="+mn-lt"/>
              </a:rPr>
            </a:br>
            <a:r>
              <a:rPr lang="en-US" sz="2400" dirty="0">
                <a:latin typeface="Comic Sans MS"/>
                <a:ea typeface="+mn-lt"/>
                <a:cs typeface="+mn-lt"/>
              </a:rPr>
              <a:t> We worship and adore you!</a:t>
            </a:r>
            <a:br>
              <a:rPr lang="en-US" sz="2400" dirty="0">
                <a:latin typeface="Comic Sans MS"/>
                <a:ea typeface="+mn-lt"/>
                <a:cs typeface="+mn-lt"/>
              </a:rPr>
            </a:br>
            <a:r>
              <a:rPr lang="en-US" sz="2400" dirty="0">
                <a:latin typeface="Comic Sans MS"/>
                <a:ea typeface="+mn-lt"/>
                <a:cs typeface="+mn-lt"/>
              </a:rPr>
              <a:t>O Son of God, Word made flesh, love incarnate:</a:t>
            </a:r>
            <a:br>
              <a:rPr lang="en-US" sz="2400" dirty="0">
                <a:latin typeface="Comic Sans MS"/>
                <a:ea typeface="+mn-lt"/>
                <a:cs typeface="+mn-lt"/>
              </a:rPr>
            </a:br>
            <a:r>
              <a:rPr lang="en-US" sz="2400" dirty="0">
                <a:latin typeface="Comic Sans MS"/>
                <a:ea typeface="+mn-lt"/>
                <a:cs typeface="+mn-lt"/>
              </a:rPr>
              <a:t> We worship and adore you!</a:t>
            </a:r>
            <a:br>
              <a:rPr lang="en-US" sz="2400" dirty="0">
                <a:latin typeface="Comic Sans MS"/>
                <a:ea typeface="+mn-lt"/>
                <a:cs typeface="+mn-lt"/>
              </a:rPr>
            </a:br>
            <a:r>
              <a:rPr lang="en-US" sz="2400" dirty="0">
                <a:latin typeface="Comic Sans MS"/>
                <a:ea typeface="+mn-lt"/>
                <a:cs typeface="+mn-lt"/>
              </a:rPr>
              <a:t>O Holy Spirit, breath of God, free as the wind:</a:t>
            </a:r>
            <a:br>
              <a:rPr lang="en-US" sz="2400" dirty="0">
                <a:latin typeface="Comic Sans MS"/>
                <a:ea typeface="+mn-lt"/>
                <a:cs typeface="+mn-lt"/>
              </a:rPr>
            </a:br>
            <a:r>
              <a:rPr lang="en-US" sz="2400" dirty="0">
                <a:latin typeface="Comic Sans MS"/>
                <a:ea typeface="+mn-lt"/>
                <a:cs typeface="+mn-lt"/>
              </a:rPr>
              <a:t> We worship and adore you!</a:t>
            </a:r>
            <a:br>
              <a:rPr lang="en-US" sz="2400" dirty="0">
                <a:latin typeface="Comic Sans MS"/>
                <a:ea typeface="+mn-lt"/>
                <a:cs typeface="+mn-lt"/>
              </a:rPr>
            </a:br>
            <a:r>
              <a:rPr lang="en-US" sz="2400" b="1" dirty="0">
                <a:latin typeface="Comic Sans MS"/>
                <a:ea typeface="+mn-lt"/>
                <a:cs typeface="+mn-lt"/>
              </a:rPr>
              <a:t>Amen.</a:t>
            </a:r>
            <a:endParaRPr lang="en-US" b="1" dirty="0">
              <a:latin typeface="Comic Sans MS"/>
              <a:ea typeface="+mn-lt"/>
              <a:cs typeface="+mn-lt"/>
            </a:endParaRPr>
          </a:p>
          <a:p>
            <a:pPr>
              <a:lnSpc>
                <a:spcPct val="150000"/>
              </a:lnSpc>
            </a:pPr>
            <a:br>
              <a:rPr lang="en-AU" sz="2000" dirty="0">
                <a:latin typeface="Comic Sans MS" panose="030F0902030302020204" pitchFamily="66" charset="0"/>
              </a:rPr>
            </a:br>
            <a:endParaRPr lang="en-US" sz="2200" dirty="0">
              <a:cs typeface="Times New Roman"/>
            </a:endParaRPr>
          </a:p>
        </p:txBody>
      </p:sp>
      <p:sp>
        <p:nvSpPr>
          <p:cNvPr id="2" name="AutoShape 2" descr="colourful, watercolour, holy spirit, christian, the fire of love, mysticism, sacred fire, flame with heart at the centre">
            <a:extLst>
              <a:ext uri="{FF2B5EF4-FFF2-40B4-BE49-F238E27FC236}">
                <a16:creationId xmlns:a16="http://schemas.microsoft.com/office/drawing/2014/main" id="{2E6FE95B-2B68-8A1D-FAC9-E8C9AE115D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8" name="Picture 7" descr="A painting of a bird with a heart and a flame in the middle of a circle&#10;&#10;AI-generated content may be incorrect.">
            <a:extLst>
              <a:ext uri="{FF2B5EF4-FFF2-40B4-BE49-F238E27FC236}">
                <a16:creationId xmlns:a16="http://schemas.microsoft.com/office/drawing/2014/main" id="{DD9279F0-37BD-0AE8-7D7B-6BA19C49A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6448" y="1533890"/>
            <a:ext cx="3485420" cy="3485420"/>
          </a:xfrm>
          <a:prstGeom prst="rect">
            <a:avLst/>
          </a:prstGeom>
        </p:spPr>
      </p:pic>
    </p:spTree>
    <p:extLst>
      <p:ext uri="{BB962C8B-B14F-4D97-AF65-F5344CB8AC3E}">
        <p14:creationId xmlns:p14="http://schemas.microsoft.com/office/powerpoint/2010/main" val="2505000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3" name="Freeform: Shape 2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 name="Group 3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4" name="Group 3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9" name="Freeform: Shape 2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6" name="Group 3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7" name="Freeform: Shape 2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BC8C6293-CAC4-2AA7-6EB3-0553730D344F}"/>
              </a:ext>
            </a:extLst>
          </p:cNvPr>
          <p:cNvSpPr txBox="1"/>
          <p:nvPr/>
        </p:nvSpPr>
        <p:spPr>
          <a:xfrm>
            <a:off x="275897" y="289034"/>
            <a:ext cx="3508482"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omic Sans MS"/>
              </a:rPr>
              <a:t>Oh, my Lord Jesus I turn to you present at the Altar and in the Tabernacle. I believe that you are present in the Holy Sacrament of your most Sacred Body and Blood. </a:t>
            </a:r>
            <a:endParaRPr lang="en-US">
              <a:solidFill>
                <a:schemeClr val="bg1"/>
              </a:solidFill>
              <a:latin typeface="Times New Roman"/>
              <a:cs typeface="Times New Roman"/>
            </a:endParaRPr>
          </a:p>
          <a:p>
            <a:r>
              <a:rPr lang="en-US">
                <a:solidFill>
                  <a:schemeClr val="bg1"/>
                </a:solidFill>
                <a:latin typeface="Comic Sans MS"/>
              </a:rPr>
              <a:t>I love you above all things and I desire to receive you into my Soul. I cannot at this moment receive you Sacramentally in Holy Communion. </a:t>
            </a:r>
            <a:endParaRPr lang="en-US">
              <a:solidFill>
                <a:schemeClr val="bg1"/>
              </a:solidFill>
              <a:latin typeface="Times New Roman"/>
              <a:cs typeface="Times New Roman"/>
            </a:endParaRPr>
          </a:p>
          <a:p>
            <a:r>
              <a:rPr lang="en-US">
                <a:solidFill>
                  <a:schemeClr val="bg1"/>
                </a:solidFill>
                <a:latin typeface="Comic Sans MS"/>
              </a:rPr>
              <a:t>Come spiritually into my heart. </a:t>
            </a:r>
            <a:endParaRPr lang="en-US">
              <a:solidFill>
                <a:schemeClr val="bg1"/>
              </a:solidFill>
              <a:latin typeface="Times New Roman"/>
              <a:cs typeface="Times New Roman"/>
            </a:endParaRPr>
          </a:p>
          <a:p>
            <a:r>
              <a:rPr lang="en-US">
                <a:solidFill>
                  <a:schemeClr val="bg1"/>
                </a:solidFill>
                <a:latin typeface="Comic Sans MS"/>
              </a:rPr>
              <a:t>Purify it, Sanctify it. Render my heart like your own heart. </a:t>
            </a:r>
            <a:endParaRPr lang="en-US">
              <a:solidFill>
                <a:schemeClr val="bg1"/>
              </a:solidFill>
              <a:latin typeface="Times New Roman"/>
              <a:cs typeface="Times New Roman"/>
            </a:endParaRPr>
          </a:p>
          <a:p>
            <a:r>
              <a:rPr lang="en-US">
                <a:solidFill>
                  <a:schemeClr val="bg1"/>
                </a:solidFill>
                <a:latin typeface="Comic Sans MS"/>
              </a:rPr>
              <a:t>I embrace you as if you were already there and unite myself wholly with you. </a:t>
            </a:r>
            <a:endParaRPr lang="en-US">
              <a:solidFill>
                <a:schemeClr val="bg1"/>
              </a:solidFill>
              <a:latin typeface="Times New Roman"/>
              <a:cs typeface="Times New Roman"/>
            </a:endParaRPr>
          </a:p>
          <a:p>
            <a:r>
              <a:rPr lang="en-US">
                <a:solidFill>
                  <a:schemeClr val="bg1"/>
                </a:solidFill>
                <a:latin typeface="Comic Sans MS"/>
              </a:rPr>
              <a:t>Never permit me to be separated from you. </a:t>
            </a:r>
            <a:endParaRPr lang="en-US">
              <a:solidFill>
                <a:schemeClr val="bg1"/>
              </a:solidFill>
              <a:latin typeface="Times New Roman"/>
              <a:cs typeface="Times New Roman"/>
            </a:endParaRPr>
          </a:p>
          <a:p>
            <a:r>
              <a:rPr lang="en-US">
                <a:solidFill>
                  <a:schemeClr val="bg1"/>
                </a:solidFill>
                <a:latin typeface="Comic Sans MS"/>
              </a:rPr>
              <a:t>Lord, I am not worthy to receive you, but only say the word and I shall be healed. Amen</a:t>
            </a:r>
            <a:endParaRPr lang="en-US">
              <a:solidFill>
                <a:schemeClr val="bg1"/>
              </a:solidFill>
              <a:cs typeface="Times New Roman"/>
            </a:endParaRPr>
          </a:p>
        </p:txBody>
      </p:sp>
      <p:pic>
        <p:nvPicPr>
          <p:cNvPr id="5" name="Picture 4" descr="A golden chalice with grapes and bread on a plate&#10;&#10;Description automatically generated">
            <a:extLst>
              <a:ext uri="{FF2B5EF4-FFF2-40B4-BE49-F238E27FC236}">
                <a16:creationId xmlns:a16="http://schemas.microsoft.com/office/drawing/2014/main" id="{ECB317D4-29D7-05E2-B738-1F250E0EF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495" y="0"/>
            <a:ext cx="7819505" cy="6888480"/>
          </a:xfrm>
          <a:prstGeom prst="rect">
            <a:avLst/>
          </a:prstGeom>
        </p:spPr>
      </p:pic>
      <p:sp>
        <p:nvSpPr>
          <p:cNvPr id="6" name="TextBox 5">
            <a:extLst>
              <a:ext uri="{FF2B5EF4-FFF2-40B4-BE49-F238E27FC236}">
                <a16:creationId xmlns:a16="http://schemas.microsoft.com/office/drawing/2014/main" id="{08142354-21B2-FAA9-3676-A22AA18FEDFA}"/>
              </a:ext>
            </a:extLst>
          </p:cNvPr>
          <p:cNvSpPr txBox="1"/>
          <p:nvPr/>
        </p:nvSpPr>
        <p:spPr>
          <a:xfrm>
            <a:off x="4373360" y="526541"/>
            <a:ext cx="2435758"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b="1">
                <a:solidFill>
                  <a:srgbClr val="00B050"/>
                </a:solidFill>
                <a:latin typeface="Comic Sans MS"/>
                <a:cs typeface="Times New Roman"/>
              </a:rPr>
              <a:t>Making a </a:t>
            </a:r>
            <a:endParaRPr lang="en-AU" sz="3200" b="1">
              <a:solidFill>
                <a:srgbClr val="00B050"/>
              </a:solidFill>
              <a:latin typeface="Times New Roman"/>
              <a:cs typeface="Times New Roman"/>
            </a:endParaRPr>
          </a:p>
          <a:p>
            <a:pPr algn="ctr">
              <a:lnSpc>
                <a:spcPct val="90000"/>
              </a:lnSpc>
              <a:spcAft>
                <a:spcPts val="600"/>
              </a:spcAft>
            </a:pPr>
            <a:r>
              <a:rPr lang="en-AU" sz="3200" b="1">
                <a:solidFill>
                  <a:srgbClr val="00B050"/>
                </a:solidFill>
                <a:latin typeface="Comic Sans MS"/>
                <a:cs typeface="Times New Roman"/>
              </a:rPr>
              <a:t>Spiritual Communion</a:t>
            </a:r>
          </a:p>
          <a:p>
            <a:pPr algn="ctr">
              <a:lnSpc>
                <a:spcPct val="90000"/>
              </a:lnSpc>
              <a:spcAft>
                <a:spcPts val="600"/>
              </a:spcAft>
            </a:pPr>
            <a:r>
              <a:rPr lang="en-AU" sz="2000" b="1">
                <a:solidFill>
                  <a:srgbClr val="00B050"/>
                </a:solidFill>
                <a:latin typeface="Comic Sans MS"/>
                <a:cs typeface="Times New Roman"/>
              </a:rPr>
              <a:t>(Prayed in silence)</a:t>
            </a:r>
            <a:endParaRPr lang="en-AU" sz="2400" b="1">
              <a:solidFill>
                <a:srgbClr val="00B050"/>
              </a:solidFill>
              <a:cs typeface="Times New Roman"/>
            </a:endParaRPr>
          </a:p>
        </p:txBody>
      </p:sp>
    </p:spTree>
    <p:extLst>
      <p:ext uri="{BB962C8B-B14F-4D97-AF65-F5344CB8AC3E}">
        <p14:creationId xmlns:p14="http://schemas.microsoft.com/office/powerpoint/2010/main" val="3677305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294" y="838117"/>
            <a:ext cx="9306232" cy="5509200"/>
          </a:xfrm>
          <a:prstGeom prst="rect">
            <a:avLst/>
          </a:prstGeom>
          <a:noFill/>
        </p:spPr>
        <p:txBody>
          <a:bodyPr wrap="square" lIns="91440" tIns="45720" rIns="91440" bIns="45720" rtlCol="0" anchor="t">
            <a:spAutoFit/>
          </a:bodyPr>
          <a:lstStyle/>
          <a:p>
            <a:pPr algn="ctr"/>
            <a:r>
              <a:rPr lang="en-US" sz="3600" dirty="0">
                <a:solidFill>
                  <a:srgbClr val="00B050"/>
                </a:solidFill>
                <a:latin typeface="Comic Sans MS"/>
              </a:rPr>
              <a:t>Leader: </a:t>
            </a:r>
            <a:r>
              <a:rPr lang="en-US" sz="3200" dirty="0">
                <a:latin typeface="Comic Sans MS"/>
              </a:rPr>
              <a:t>Our final song is </a:t>
            </a:r>
            <a:endParaRPr lang="en-US"/>
          </a:p>
          <a:p>
            <a:pPr algn="ctr"/>
            <a:endParaRPr lang="en-US" sz="3200" dirty="0">
              <a:latin typeface="Comic Sans MS"/>
            </a:endParaRPr>
          </a:p>
          <a:p>
            <a:pPr algn="ctr"/>
            <a:r>
              <a:rPr lang="en-US" sz="4400" dirty="0">
                <a:latin typeface="Comic Sans MS"/>
              </a:rPr>
              <a:t>Unchained Melody</a:t>
            </a:r>
            <a:endParaRPr lang="en-US" sz="4400" dirty="0">
              <a:cs typeface="Times New Roman"/>
            </a:endParaRPr>
          </a:p>
          <a:p>
            <a:pPr algn="ctr"/>
            <a:endParaRPr lang="en-US" sz="3200" dirty="0">
              <a:latin typeface="Comic Sans MS"/>
              <a:cs typeface="Times New Roman"/>
            </a:endParaRPr>
          </a:p>
          <a:p>
            <a:pPr algn="ctr"/>
            <a:r>
              <a:rPr lang="en-US" sz="3200" dirty="0">
                <a:solidFill>
                  <a:srgbClr val="00B050"/>
                </a:solidFill>
                <a:latin typeface="Comic Sans MS"/>
                <a:ea typeface="Calibri"/>
                <a:cs typeface="Times New Roman"/>
              </a:rPr>
              <a:t>Let us sing together or allow the music to nourish us</a:t>
            </a:r>
            <a:endParaRPr lang="en-US" sz="3200" dirty="0">
              <a:solidFill>
                <a:srgbClr val="00B050"/>
              </a:solidFill>
              <a:cs typeface="Times New Roman"/>
            </a:endParaRPr>
          </a:p>
          <a:p>
            <a:pPr algn="ctr"/>
            <a:endParaRPr lang="en-US" sz="2800" dirty="0">
              <a:solidFill>
                <a:srgbClr val="00B050"/>
              </a:solidFill>
              <a:latin typeface="Times New Roman"/>
              <a:cs typeface="Times New Roman"/>
            </a:endParaRPr>
          </a:p>
          <a:p>
            <a:pPr algn="ctr"/>
            <a:r>
              <a:rPr lang="en-US" sz="1600" dirty="0">
                <a:solidFill>
                  <a:srgbClr val="00B050"/>
                </a:solidFill>
                <a:ea typeface="+mn-lt"/>
                <a:cs typeface="+mn-lt"/>
                <a:hlinkClick r:id="rId2">
                  <a:extLst>
                    <a:ext uri="{A12FA001-AC4F-418D-AE19-62706E023703}">
                      <ahyp:hlinkClr xmlns:ahyp="http://schemas.microsoft.com/office/drawing/2018/hyperlinkcolor" val="tx"/>
                    </a:ext>
                  </a:extLst>
                </a:hlinkClick>
              </a:rPr>
              <a:t>https://www.youtube.com/watch?v=y4A_CBJiAWs</a:t>
            </a:r>
            <a:endParaRPr lang="en-US" sz="1600">
              <a:hlinkClick r:id="rId2">
                <a:extLst>
                  <a:ext uri="{A12FA001-AC4F-418D-AE19-62706E023703}">
                    <ahyp:hlinkClr xmlns:ahyp="http://schemas.microsoft.com/office/drawing/2018/hyperlinkcolor" val="tx"/>
                  </a:ext>
                </a:extLst>
              </a:hlinkClick>
            </a:endParaRPr>
          </a:p>
          <a:p>
            <a:pPr algn="ctr"/>
            <a:endParaRPr lang="en-US" sz="2800" dirty="0">
              <a:solidFill>
                <a:srgbClr val="00B050"/>
              </a:solidFill>
              <a:latin typeface="Times New Roman"/>
              <a:cs typeface="Times New Roman"/>
            </a:endParaRPr>
          </a:p>
          <a:p>
            <a:pPr algn="ctr"/>
            <a:r>
              <a:rPr lang="en-US" sz="3200" dirty="0">
                <a:solidFill>
                  <a:srgbClr val="00B050"/>
                </a:solidFill>
                <a:latin typeface="Comic Sans MS"/>
                <a:cs typeface="Segoe UI"/>
              </a:rPr>
              <a:t>​</a:t>
            </a:r>
            <a:r>
              <a:rPr lang="en-US" sz="3200" b="0" i="0" u="none" strike="noStrike" dirty="0">
                <a:solidFill>
                  <a:srgbClr val="00B050"/>
                </a:solidFill>
                <a:effectLst/>
                <a:latin typeface="Comic Sans MS"/>
              </a:rPr>
              <a:t>We stay on mute</a:t>
            </a:r>
            <a:endParaRPr lang="en-US" sz="3200" dirty="0">
              <a:solidFill>
                <a:srgbClr val="00B050"/>
              </a:solidFill>
              <a:latin typeface="Comic Sans MS"/>
              <a:ea typeface="+mn-lt"/>
              <a:cs typeface="+mn-lt"/>
            </a:endParaRPr>
          </a:p>
          <a:p>
            <a:pPr algn="ctr"/>
            <a:r>
              <a:rPr lang="en-US" sz="3200" dirty="0">
                <a:solidFill>
                  <a:srgbClr val="00B050"/>
                </a:solidFill>
                <a:latin typeface="Comic Sans MS"/>
                <a:ea typeface="+mn-lt"/>
                <a:cs typeface="+mn-lt"/>
              </a:rPr>
              <a:t>Leader and Cantor mute</a:t>
            </a:r>
            <a:endParaRPr lang="en-US" dirty="0">
              <a:solidFill>
                <a:srgbClr val="00B050"/>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98538" y="1366732"/>
            <a:ext cx="8161927" cy="5376152"/>
          </a:xfrm>
          <a:prstGeom prst="rect">
            <a:avLst/>
          </a:prstGeom>
        </p:spPr>
        <p:txBody>
          <a:bodyPr wrap="square" lIns="91440" tIns="45720" rIns="91440" bIns="45720" anchor="t">
            <a:spAutoFit/>
          </a:bodyPr>
          <a:lstStyle/>
          <a:p>
            <a:pPr>
              <a:lnSpc>
                <a:spcPct val="125000"/>
              </a:lnSpc>
            </a:pPr>
            <a:r>
              <a:rPr lang="en-US" sz="2400" dirty="0">
                <a:solidFill>
                  <a:srgbClr val="00B050"/>
                </a:solidFill>
                <a:latin typeface="Comic Sans MS" panose="030F0902030302020204" pitchFamily="66" charset="0"/>
              </a:rPr>
              <a:t>Leader: </a:t>
            </a:r>
            <a:r>
              <a:rPr lang="en-US" sz="2400" dirty="0">
                <a:latin typeface="Comic Sans MS" panose="030F0902030302020204" pitchFamily="66" charset="0"/>
              </a:rPr>
              <a:t>We pray our sending prayer together.</a:t>
            </a:r>
          </a:p>
          <a:p>
            <a:pPr algn="l">
              <a:buNone/>
            </a:pPr>
            <a:endParaRPr lang="en-US" sz="2400" b="1" dirty="0">
              <a:solidFill>
                <a:srgbClr val="E3960B"/>
              </a:solidFill>
              <a:latin typeface="Comic Sans MS" panose="030F0902030302020204" pitchFamily="66" charset="0"/>
            </a:endParaRPr>
          </a:p>
          <a:p>
            <a:pPr>
              <a:lnSpc>
                <a:spcPct val="150000"/>
              </a:lnSpc>
            </a:pPr>
            <a:r>
              <a:rPr lang="en-US" sz="2800" b="1" dirty="0">
                <a:solidFill>
                  <a:srgbClr val="00B050"/>
                </a:solidFill>
                <a:latin typeface="Comic Sans MS"/>
              </a:rPr>
              <a:t>All: </a:t>
            </a:r>
            <a:endParaRPr lang="en-AU" sz="2800" b="1">
              <a:latin typeface="Comic Sans MS" panose="030F0902030302020204" pitchFamily="66" charset="0"/>
              <a:ea typeface="+mn-lt"/>
              <a:cs typeface="+mn-lt"/>
            </a:endParaRPr>
          </a:p>
          <a:p>
            <a:pPr>
              <a:lnSpc>
                <a:spcPct val="150000"/>
              </a:lnSpc>
            </a:pPr>
            <a:r>
              <a:rPr lang="en-US" sz="2800" b="1" dirty="0">
                <a:latin typeface="Comic Sans MS"/>
                <a:ea typeface="+mn-lt"/>
                <a:cs typeface="+mn-lt"/>
              </a:rPr>
              <a:t>Go with the love and power of God,</a:t>
            </a:r>
            <a:br>
              <a:rPr lang="en-US" sz="2800" b="1" dirty="0">
                <a:latin typeface="Comic Sans MS"/>
                <a:ea typeface="+mn-lt"/>
                <a:cs typeface="+mn-lt"/>
              </a:rPr>
            </a:br>
            <a:r>
              <a:rPr lang="en-US" sz="2800" b="1" dirty="0">
                <a:latin typeface="Comic Sans MS"/>
                <a:ea typeface="+mn-lt"/>
                <a:cs typeface="+mn-lt"/>
              </a:rPr>
              <a:t>to be the best that you can be</a:t>
            </a:r>
            <a:br>
              <a:rPr lang="en-US" sz="2800" b="1" dirty="0">
                <a:latin typeface="Comic Sans MS"/>
                <a:ea typeface="+mn-lt"/>
                <a:cs typeface="+mn-lt"/>
              </a:rPr>
            </a:br>
            <a:r>
              <a:rPr lang="en-US" sz="2800" b="1" dirty="0">
                <a:latin typeface="Comic Sans MS"/>
                <a:ea typeface="+mn-lt"/>
                <a:cs typeface="+mn-lt"/>
              </a:rPr>
              <a:t>and to be God’s faithful servant </a:t>
            </a:r>
            <a:endParaRPr lang="en-AU" sz="2800" b="1">
              <a:latin typeface="Comic Sans MS" panose="030F0902030302020204" pitchFamily="66" charset="0"/>
              <a:ea typeface="+mn-lt"/>
              <a:cs typeface="+mn-lt"/>
            </a:endParaRPr>
          </a:p>
          <a:p>
            <a:pPr>
              <a:lnSpc>
                <a:spcPct val="150000"/>
              </a:lnSpc>
            </a:pPr>
            <a:r>
              <a:rPr lang="en-US" sz="2800" b="1" dirty="0">
                <a:latin typeface="Comic Sans MS"/>
                <a:ea typeface="+mn-lt"/>
                <a:cs typeface="+mn-lt"/>
              </a:rPr>
              <a:t>in the weeks ahead.</a:t>
            </a:r>
            <a:br>
              <a:rPr lang="en-US" sz="2800" b="1" dirty="0">
                <a:latin typeface="Comic Sans MS"/>
                <a:ea typeface="+mn-lt"/>
                <a:cs typeface="+mn-lt"/>
              </a:rPr>
            </a:br>
            <a:r>
              <a:rPr lang="en-US" sz="2800" b="1" dirty="0">
                <a:latin typeface="Comic Sans MS"/>
                <a:ea typeface="+mn-lt"/>
                <a:cs typeface="+mn-lt"/>
              </a:rPr>
              <a:t>Amen.</a:t>
            </a:r>
            <a:br>
              <a:rPr lang="en-AU" sz="2800" b="1" dirty="0">
                <a:latin typeface="Comic Sans MS" panose="030F0902030302020204" pitchFamily="66" charset="0"/>
              </a:rPr>
            </a:br>
            <a:endParaRPr lang="en-AU" sz="2800" b="1">
              <a:latin typeface="Comic Sans MS" panose="030F0902030302020204" pitchFamily="66" charset="0"/>
            </a:endParaRPr>
          </a:p>
        </p:txBody>
      </p:sp>
      <p:sp>
        <p:nvSpPr>
          <p:cNvPr id="4" name="TextBox 3"/>
          <p:cNvSpPr txBox="1"/>
          <p:nvPr/>
        </p:nvSpPr>
        <p:spPr>
          <a:xfrm>
            <a:off x="4583832" y="548680"/>
            <a:ext cx="3182281" cy="584775"/>
          </a:xfrm>
          <a:prstGeom prst="rect">
            <a:avLst/>
          </a:prstGeom>
          <a:noFill/>
        </p:spPr>
        <p:txBody>
          <a:bodyPr wrap="none" lIns="91440" tIns="45720" rIns="91440" bIns="45720" rtlCol="0" anchor="t">
            <a:spAutoFit/>
          </a:bodyPr>
          <a:lstStyle/>
          <a:p>
            <a:r>
              <a:rPr lang="en-US" sz="3200">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300053" y="364014"/>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B050"/>
                </a:solidFill>
                <a:latin typeface="Comic Sans MS"/>
              </a:rPr>
              <a:t>Leader and cantor unmute</a:t>
            </a:r>
            <a:endParaRPr lang="en-GB">
              <a:solidFill>
                <a:srgbClr val="00B050"/>
              </a:solidFill>
            </a:endParaRPr>
          </a:p>
        </p:txBody>
      </p:sp>
    </p:spTree>
    <p:extLst>
      <p:ext uri="{BB962C8B-B14F-4D97-AF65-F5344CB8AC3E}">
        <p14:creationId xmlns:p14="http://schemas.microsoft.com/office/powerpoint/2010/main" val="4104309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4378" y="2076240"/>
            <a:ext cx="9993086" cy="4175823"/>
          </a:xfrm>
          <a:prstGeom prst="rect">
            <a:avLst/>
          </a:prstGeom>
        </p:spPr>
        <p:txBody>
          <a:bodyPr wrap="square" lIns="91440" tIns="45720" rIns="91440" bIns="45720" anchor="t">
            <a:spAutoFit/>
          </a:bodyPr>
          <a:lstStyle/>
          <a:p>
            <a:pPr fontAlgn="base">
              <a:lnSpc>
                <a:spcPct val="150000"/>
              </a:lnSpc>
            </a:pPr>
            <a:r>
              <a:rPr lang="en-US" sz="2800">
                <a:latin typeface="Comic Sans MS"/>
              </a:rPr>
              <a:t>The peace of God which passes all understanding, keep your hearts and minds in the knowledge and love of God, and of God's Son Jesus Christ our Lord; and the blessing of God Almighty, the Father, the Son, and the Holy Spirit, be amongst you, and remain with you always.​</a:t>
            </a:r>
          </a:p>
          <a:p>
            <a:pPr fontAlgn="base"/>
            <a:endParaRPr lang="en-GB"/>
          </a:p>
          <a:p>
            <a:pPr>
              <a:lnSpc>
                <a:spcPct val="150000"/>
              </a:lnSpc>
            </a:pPr>
            <a:r>
              <a:rPr lang="en-AU" sz="2800" b="1" u="none" strike="noStrike">
                <a:solidFill>
                  <a:srgbClr val="333333"/>
                </a:solidFill>
                <a:effectLst/>
                <a:latin typeface="Comic Sans MS"/>
              </a:rPr>
              <a:t>Amen.</a:t>
            </a:r>
            <a:endParaRPr lang="en-GB" sz="2800" b="1">
              <a:solidFill>
                <a:srgbClr val="00B050"/>
              </a:solidFill>
              <a:latin typeface="Comic Sans MS"/>
            </a:endParaRPr>
          </a:p>
        </p:txBody>
      </p:sp>
      <p:sp>
        <p:nvSpPr>
          <p:cNvPr id="5" name="TextBox 4"/>
          <p:cNvSpPr txBox="1"/>
          <p:nvPr/>
        </p:nvSpPr>
        <p:spPr>
          <a:xfrm>
            <a:off x="3025287" y="1024951"/>
            <a:ext cx="6141425" cy="584775"/>
          </a:xfrm>
          <a:prstGeom prst="rect">
            <a:avLst/>
          </a:prstGeom>
          <a:noFill/>
        </p:spPr>
        <p:txBody>
          <a:bodyPr wrap="none" lIns="91440" tIns="45720" rIns="91440" bIns="45720" rtlCol="0" anchor="t">
            <a:spAutoFit/>
          </a:bodyPr>
          <a:lstStyle/>
          <a:p>
            <a:r>
              <a:rPr lang="en-AU" sz="3200">
                <a:solidFill>
                  <a:srgbClr val="00B050"/>
                </a:solidFill>
                <a:latin typeface="Comic Sans MS"/>
              </a:rPr>
              <a:t>The Priest offers the Blessing </a:t>
            </a:r>
            <a:endParaRPr lang="en-US" sz="3200">
              <a:solidFill>
                <a:srgbClr val="00B050"/>
              </a:solidFill>
              <a:latin typeface="Comic Sans MS"/>
            </a:endParaRPr>
          </a:p>
        </p:txBody>
      </p:sp>
      <p:sp>
        <p:nvSpPr>
          <p:cNvPr id="2" name="TextBox 1">
            <a:extLst>
              <a:ext uri="{FF2B5EF4-FFF2-40B4-BE49-F238E27FC236}">
                <a16:creationId xmlns:a16="http://schemas.microsoft.com/office/drawing/2014/main" id="{A4A393A4-98B3-D1C4-F161-25E47759F13C}"/>
              </a:ext>
            </a:extLst>
          </p:cNvPr>
          <p:cNvSpPr txBox="1"/>
          <p:nvPr/>
        </p:nvSpPr>
        <p:spPr>
          <a:xfrm>
            <a:off x="3730883" y="271857"/>
            <a:ext cx="5634531" cy="369332"/>
          </a:xfrm>
          <a:prstGeom prst="rect">
            <a:avLst/>
          </a:prstGeom>
          <a:noFill/>
        </p:spPr>
        <p:txBody>
          <a:bodyPr wrap="square" rtlCol="0">
            <a:spAutoFit/>
          </a:bodyPr>
          <a:lstStyle/>
          <a:p>
            <a:r>
              <a:rPr lang="en-GB">
                <a:latin typeface="Comic Sans MS"/>
              </a:rPr>
              <a:t>&gt;If there is no priest present this slide is skipped&lt;​</a:t>
            </a:r>
            <a:endParaRPr lang="en-AU">
              <a:latin typeface="Comic Sans MS"/>
            </a:endParaRPr>
          </a:p>
        </p:txBody>
      </p:sp>
    </p:spTree>
    <p:extLst>
      <p:ext uri="{BB962C8B-B14F-4D97-AF65-F5344CB8AC3E}">
        <p14:creationId xmlns:p14="http://schemas.microsoft.com/office/powerpoint/2010/main" val="4277279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DF68B5-5AA4-BD75-B6AF-503676CA0B29}"/>
              </a:ext>
            </a:extLst>
          </p:cNvPr>
          <p:cNvSpPr>
            <a:spLocks noGrp="1"/>
          </p:cNvSpPr>
          <p:nvPr>
            <p:ph type="sldNum" sz="quarter" idx="12"/>
          </p:nvPr>
        </p:nvSpPr>
        <p:spPr/>
        <p:txBody>
          <a:bodyPr/>
          <a:lstStyle/>
          <a:p>
            <a:fld id="{D6BAAE04-8869-45BD-9FC4-571BC1F4B92A}" type="slidenum">
              <a:rPr lang="en-AU" smtClean="0"/>
              <a:t>46</a:t>
            </a:fld>
            <a:endParaRPr lang="en-AU"/>
          </a:p>
        </p:txBody>
      </p:sp>
      <p:sp>
        <p:nvSpPr>
          <p:cNvPr id="3" name="TextBox 2">
            <a:extLst>
              <a:ext uri="{FF2B5EF4-FFF2-40B4-BE49-F238E27FC236}">
                <a16:creationId xmlns:a16="http://schemas.microsoft.com/office/drawing/2014/main" id="{74BF364B-63F6-B98F-7F03-191E9CC85DB8}"/>
              </a:ext>
            </a:extLst>
          </p:cNvPr>
          <p:cNvSpPr txBox="1"/>
          <p:nvPr/>
        </p:nvSpPr>
        <p:spPr>
          <a:xfrm>
            <a:off x="2201728" y="879031"/>
            <a:ext cx="8873170" cy="58365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n-AU" sz="2800" i="1" dirty="0">
                <a:solidFill>
                  <a:srgbClr val="00B050"/>
                </a:solidFill>
                <a:latin typeface="Comic Sans MS"/>
                <a:cs typeface="Segoe UI"/>
              </a:rPr>
              <a:t>Leader: </a:t>
            </a:r>
            <a:r>
              <a:rPr lang="en-AU" sz="2800" dirty="0">
                <a:latin typeface="Comic Sans MS"/>
                <a:cs typeface="Segoe UI"/>
              </a:rPr>
              <a:t>Let us all invite God’s blessings together,</a:t>
            </a:r>
            <a:r>
              <a:rPr lang="en-US" sz="2800" dirty="0">
                <a:latin typeface="Comic Sans MS"/>
                <a:cs typeface="Segoe UI"/>
              </a:rPr>
              <a:t>​</a:t>
            </a:r>
            <a:endParaRPr lang="en-US" sz="2800" dirty="0">
              <a:cs typeface="Times New Roman"/>
            </a:endParaRPr>
          </a:p>
          <a:p>
            <a:pPr algn="just">
              <a:lnSpc>
                <a:spcPct val="150000"/>
              </a:lnSpc>
            </a:pPr>
            <a:r>
              <a:rPr lang="en-AU" sz="2800" dirty="0">
                <a:cs typeface="Segoe UI"/>
              </a:rPr>
              <a:t>​</a:t>
            </a:r>
            <a:r>
              <a:rPr lang="en-AU" sz="2800" i="1" dirty="0">
                <a:solidFill>
                  <a:srgbClr val="00B050"/>
                </a:solidFill>
                <a:latin typeface="Comic Sans MS"/>
                <a:cs typeface="Segoe UI"/>
              </a:rPr>
              <a:t>All: </a:t>
            </a:r>
          </a:p>
          <a:p>
            <a:pPr algn="just">
              <a:lnSpc>
                <a:spcPct val="150000"/>
              </a:lnSpc>
            </a:pPr>
            <a:r>
              <a:rPr lang="en-AU" sz="2800" b="1" dirty="0">
                <a:latin typeface="Comic Sans MS"/>
                <a:cs typeface="Segoe UI"/>
              </a:rPr>
              <a:t>May the Lord bless us and keep us.</a:t>
            </a:r>
            <a:r>
              <a:rPr lang="en-US" sz="2800" dirty="0">
                <a:latin typeface="Comic Sans MS"/>
                <a:cs typeface="Segoe UI"/>
              </a:rPr>
              <a:t>​</a:t>
            </a:r>
            <a:endParaRPr lang="en-US"/>
          </a:p>
          <a:p>
            <a:pPr algn="just">
              <a:lnSpc>
                <a:spcPct val="150000"/>
              </a:lnSpc>
            </a:pPr>
            <a:r>
              <a:rPr lang="en-AU" sz="2800" b="1" dirty="0">
                <a:latin typeface="Comic Sans MS"/>
                <a:cs typeface="Segoe UI"/>
              </a:rPr>
              <a:t>May the Lord’s face shine upon us and </a:t>
            </a:r>
          </a:p>
          <a:p>
            <a:pPr algn="just">
              <a:lnSpc>
                <a:spcPct val="150000"/>
              </a:lnSpc>
            </a:pPr>
            <a:r>
              <a:rPr lang="en-AU" sz="2800" b="1" dirty="0">
                <a:latin typeface="Comic Sans MS"/>
                <a:cs typeface="Segoe UI"/>
              </a:rPr>
              <a:t>be gracious to us.</a:t>
            </a:r>
            <a:r>
              <a:rPr lang="en-US" sz="2800" dirty="0">
                <a:latin typeface="Comic Sans MS"/>
                <a:cs typeface="Segoe UI"/>
              </a:rPr>
              <a:t>​</a:t>
            </a:r>
            <a:endParaRPr lang="en-US"/>
          </a:p>
          <a:p>
            <a:pPr algn="just">
              <a:lnSpc>
                <a:spcPct val="150000"/>
              </a:lnSpc>
            </a:pPr>
            <a:r>
              <a:rPr lang="en-AU" sz="2800" b="1" dirty="0">
                <a:latin typeface="Comic Sans MS"/>
                <a:cs typeface="Segoe UI"/>
              </a:rPr>
              <a:t>May the Lord’s countenance </a:t>
            </a:r>
          </a:p>
          <a:p>
            <a:pPr algn="just">
              <a:lnSpc>
                <a:spcPct val="150000"/>
              </a:lnSpc>
            </a:pPr>
            <a:r>
              <a:rPr lang="en-AU" sz="2800" b="1" dirty="0">
                <a:latin typeface="Comic Sans MS"/>
                <a:cs typeface="Segoe UI"/>
              </a:rPr>
              <a:t>be lifted upon us, </a:t>
            </a:r>
            <a:r>
              <a:rPr lang="en-US" sz="2800" dirty="0">
                <a:latin typeface="Comic Sans MS"/>
                <a:cs typeface="Segoe UI"/>
              </a:rPr>
              <a:t>​</a:t>
            </a:r>
            <a:endParaRPr lang="en-US"/>
          </a:p>
          <a:p>
            <a:pPr algn="just">
              <a:lnSpc>
                <a:spcPct val="150000"/>
              </a:lnSpc>
            </a:pPr>
            <a:r>
              <a:rPr lang="en-AU" sz="2800" b="1" dirty="0">
                <a:latin typeface="Comic Sans MS"/>
                <a:cs typeface="Segoe UI"/>
              </a:rPr>
              <a:t>and bring us peace. </a:t>
            </a:r>
          </a:p>
          <a:p>
            <a:pPr algn="just">
              <a:lnSpc>
                <a:spcPct val="150000"/>
              </a:lnSpc>
            </a:pPr>
            <a:r>
              <a:rPr lang="en-AU" sz="2800" b="1" dirty="0">
                <a:latin typeface="Comic Sans MS"/>
                <a:cs typeface="Segoe UI"/>
              </a:rPr>
              <a:t>Amen.</a:t>
            </a:r>
            <a:r>
              <a:rPr lang="en-US" sz="2800" dirty="0">
                <a:latin typeface="Comic Sans MS"/>
                <a:cs typeface="Segoe UI"/>
              </a:rPr>
              <a:t>​</a:t>
            </a:r>
            <a:endParaRPr lang="en-US" dirty="0"/>
          </a:p>
        </p:txBody>
      </p:sp>
      <p:sp>
        <p:nvSpPr>
          <p:cNvPr id="5" name="TextBox 4">
            <a:extLst>
              <a:ext uri="{FF2B5EF4-FFF2-40B4-BE49-F238E27FC236}">
                <a16:creationId xmlns:a16="http://schemas.microsoft.com/office/drawing/2014/main" id="{C82CA020-DE0C-006B-BFE7-C699C73080EA}"/>
              </a:ext>
            </a:extLst>
          </p:cNvPr>
          <p:cNvSpPr txBox="1"/>
          <p:nvPr/>
        </p:nvSpPr>
        <p:spPr>
          <a:xfrm>
            <a:off x="4675183" y="189318"/>
            <a:ext cx="2837636" cy="584775"/>
          </a:xfrm>
          <a:prstGeom prst="rect">
            <a:avLst/>
          </a:prstGeom>
          <a:noFill/>
        </p:spPr>
        <p:txBody>
          <a:bodyPr wrap="none" lIns="91440" tIns="45720" rIns="91440" bIns="45720" rtlCol="0" anchor="t">
            <a:spAutoFit/>
          </a:bodyPr>
          <a:lstStyle/>
          <a:p>
            <a:r>
              <a:rPr lang="en-AU" sz="3200">
                <a:solidFill>
                  <a:srgbClr val="00B050"/>
                </a:solidFill>
                <a:latin typeface="Comic Sans MS"/>
              </a:rPr>
              <a:t>A Benediction</a:t>
            </a:r>
            <a:endParaRPr lang="en-US"/>
          </a:p>
        </p:txBody>
      </p:sp>
    </p:spTree>
    <p:extLst>
      <p:ext uri="{BB962C8B-B14F-4D97-AF65-F5344CB8AC3E}">
        <p14:creationId xmlns:p14="http://schemas.microsoft.com/office/powerpoint/2010/main" val="65935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47</a:t>
            </a:fld>
            <a:endParaRPr lang="en-AU"/>
          </a:p>
        </p:txBody>
      </p:sp>
      <p:sp>
        <p:nvSpPr>
          <p:cNvPr id="3" name="TextBox 2"/>
          <p:cNvSpPr txBox="1"/>
          <p:nvPr/>
        </p:nvSpPr>
        <p:spPr>
          <a:xfrm>
            <a:off x="528794" y="960"/>
            <a:ext cx="11053606"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a:solidFill>
                  <a:srgbClr val="00B050"/>
                </a:solidFill>
                <a:latin typeface="Comic Sans MS"/>
              </a:rPr>
              <a:t>Notices</a:t>
            </a:r>
            <a:endParaRPr lang="en-US" sz="2400">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766539" y="1345051"/>
            <a:ext cx="10662834" cy="5078313"/>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AU" sz="2400" dirty="0">
                <a:latin typeface="Comic Sans MS"/>
              </a:rPr>
              <a:t>Today at 11am everyone is invited to come along to the second Christmastide Subscription planning workshop  </a:t>
            </a:r>
          </a:p>
          <a:p>
            <a:pPr marL="342900" indent="-342900">
              <a:spcAft>
                <a:spcPts val="1200"/>
              </a:spcAft>
              <a:buFont typeface="Arial" panose="020B0604020202020204" pitchFamily="34" charset="0"/>
              <a:buChar char="•"/>
            </a:pPr>
            <a:r>
              <a:rPr lang="en-AU" sz="2400" dirty="0">
                <a:latin typeface="Comic Sans MS"/>
              </a:rPr>
              <a:t>Later today at 6pm it's our Franciscan Contemplative Service </a:t>
            </a:r>
            <a:endParaRPr lang="en-AU" dirty="0">
              <a:latin typeface="Times New Roman"/>
              <a:cs typeface="Times New Roman"/>
            </a:endParaRPr>
          </a:p>
          <a:p>
            <a:pPr marL="342900" indent="-342900">
              <a:spcAft>
                <a:spcPts val="1200"/>
              </a:spcAft>
              <a:buFont typeface="Arial" panose="020B0604020202020204" pitchFamily="34" charset="0"/>
              <a:buChar char="•"/>
            </a:pPr>
            <a:r>
              <a:rPr lang="en-AU" sz="2400" dirty="0">
                <a:latin typeface="Comic Sans MS"/>
              </a:rPr>
              <a:t>Prayer and Praise with our Animal Friends is coming up this Thursday (16th Oct) at 6pm</a:t>
            </a:r>
            <a:endParaRPr lang="en-AU">
              <a:cs typeface="Times New Roman"/>
            </a:endParaRPr>
          </a:p>
          <a:p>
            <a:pPr marL="342900" indent="-342900">
              <a:spcAft>
                <a:spcPts val="1200"/>
              </a:spcAft>
              <a:buFont typeface="Arial" panose="020B0604020202020204" pitchFamily="34" charset="0"/>
              <a:buChar char="•"/>
            </a:pPr>
            <a:r>
              <a:rPr lang="en-AU" sz="2400" dirty="0">
                <a:latin typeface="Comic Sans MS"/>
              </a:rPr>
              <a:t>We have the Teddy Bear service to look forward to next week at 9am worship 🐻- don’t forget to bring a bear</a:t>
            </a:r>
          </a:p>
          <a:p>
            <a:pPr marL="342900" indent="-342900">
              <a:spcAft>
                <a:spcPts val="1200"/>
              </a:spcAft>
              <a:buFont typeface="Arial" panose="020B0604020202020204" pitchFamily="34" charset="0"/>
              <a:buChar char="•"/>
            </a:pPr>
            <a:r>
              <a:rPr lang="en-AU" sz="2400" dirty="0">
                <a:latin typeface="Comic Sans MS"/>
              </a:rPr>
              <a:t>Then at 6pm next Sunday we will be recording the Blue Christmas service to upload as a resource to YouTube, all are welcome</a:t>
            </a:r>
          </a:p>
          <a:p>
            <a:pPr marL="342900" indent="-342900">
              <a:spcAft>
                <a:spcPts val="1200"/>
              </a:spcAft>
              <a:buFont typeface="Arial" panose="020B0604020202020204" pitchFamily="34" charset="0"/>
              <a:buChar char="•"/>
            </a:pPr>
            <a:r>
              <a:rPr lang="en-AU" sz="2400" dirty="0">
                <a:latin typeface="Comic Sans MS"/>
              </a:rPr>
              <a:t>Please see</a:t>
            </a:r>
            <a:r>
              <a:rPr lang="en-AU" sz="2400" b="0" i="0" u="none" strike="noStrike" dirty="0">
                <a:effectLst/>
                <a:latin typeface="Comic Sans MS"/>
              </a:rPr>
              <a:t> HHO Events page for further upcoming events </a:t>
            </a:r>
            <a:r>
              <a:rPr lang="en-AU" sz="2400" b="0" i="0" u="none" strike="noStrike" dirty="0">
                <a:solidFill>
                  <a:srgbClr val="0070C0"/>
                </a:solidFill>
                <a:effectLst/>
                <a:latin typeface="Comic Sans MS"/>
                <a:hlinkClick r:id="rId2">
                  <a:extLst>
                    <a:ext uri="{A12FA001-AC4F-418D-AE19-62706E023703}">
                      <ahyp:hlinkClr xmlns:ahyp="http://schemas.microsoft.com/office/drawing/2018/hyperlinkcolor" val="tx"/>
                    </a:ext>
                  </a:extLst>
                </a:hlinkClick>
              </a:rPr>
              <a:t>HHO Events</a:t>
            </a:r>
            <a:endParaRPr lang="en-AU" sz="2400" b="0" i="0" u="none" strike="noStrike">
              <a:solidFill>
                <a:srgbClr val="0070C0"/>
              </a:solidFill>
              <a:effectLst/>
              <a:latin typeface="Comic Sans MS"/>
            </a:endParaRPr>
          </a:p>
          <a:p>
            <a:pPr>
              <a:spcAft>
                <a:spcPts val="1200"/>
              </a:spcAft>
            </a:pPr>
            <a:endParaRPr lang="en-AU" sz="2400" dirty="0">
              <a:latin typeface="Comic Sans MS"/>
            </a:endParaRPr>
          </a:p>
        </p:txBody>
      </p:sp>
    </p:spTree>
    <p:extLst>
      <p:ext uri="{BB962C8B-B14F-4D97-AF65-F5344CB8AC3E}">
        <p14:creationId xmlns:p14="http://schemas.microsoft.com/office/powerpoint/2010/main" val="1847901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48</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463790" y="483327"/>
            <a:ext cx="11543384"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B050"/>
                </a:solidFill>
                <a:latin typeface="Comic Sans MS"/>
              </a:rPr>
              <a:t>Offerings: Thank you for your regular gifts to this ministry</a:t>
            </a:r>
            <a:r>
              <a:rPr lang="en-US" sz="3200" b="1">
                <a:solidFill>
                  <a:srgbClr val="E3960B"/>
                </a:solidFill>
                <a:latin typeface="Comic Sans MS"/>
              </a:rPr>
              <a:t> </a:t>
            </a:r>
            <a:endParaRPr lang="en-US" sz="3200">
              <a:solidFill>
                <a:srgbClr val="000000"/>
              </a:solidFill>
              <a:latin typeface="Comic Sans MS"/>
            </a:endParaRPr>
          </a:p>
          <a:p>
            <a:pPr algn="ctr"/>
            <a:endParaRPr lang="en-US" sz="2400">
              <a:solidFill>
                <a:srgbClr val="000000"/>
              </a:solidFill>
              <a:latin typeface="Comic Sans MS"/>
            </a:endParaRPr>
          </a:p>
          <a:p>
            <a:r>
              <a:rPr lang="en-US" sz="2400">
                <a:latin typeface="Comic Sans MS"/>
              </a:rPr>
              <a:t>Offerings are most welcome via</a:t>
            </a:r>
          </a:p>
          <a:p>
            <a:endParaRPr lang="en-US" sz="2400">
              <a:latin typeface="Comic Sans MS"/>
            </a:endParaRPr>
          </a:p>
          <a:p>
            <a:pPr marL="342900" indent="-342900">
              <a:buFont typeface="Arial,Sans-Serif"/>
              <a:buChar char="•"/>
            </a:pPr>
            <a:r>
              <a:rPr lang="en-US" sz="2400">
                <a:latin typeface="Comic Sans MS"/>
              </a:rPr>
              <a:t>Regular or one-off Direct Debit (International Direct Debit also available)</a:t>
            </a:r>
          </a:p>
          <a:p>
            <a:pPr marL="342900" indent="-342900">
              <a:buFont typeface="Arial,Sans-Serif"/>
              <a:buChar char="•"/>
            </a:pPr>
            <a:endParaRPr lang="en-US" sz="2400">
              <a:latin typeface="Comic Sans MS"/>
            </a:endParaRPr>
          </a:p>
          <a:p>
            <a:pPr marL="342900" indent="-342900">
              <a:buFont typeface="Arial,Sans-Serif"/>
              <a:buChar char="•"/>
            </a:pPr>
            <a:r>
              <a:rPr lang="en-US" sz="2400" err="1">
                <a:latin typeface="Comic Sans MS"/>
              </a:rPr>
              <a:t>Bpoint</a:t>
            </a:r>
            <a:r>
              <a:rPr lang="en-US" sz="2400">
                <a:latin typeface="Comic Sans MS"/>
              </a:rPr>
              <a:t> credit card donation</a:t>
            </a:r>
          </a:p>
          <a:p>
            <a:pPr marL="342900" indent="-342900">
              <a:buFont typeface="Arial,Sans-Serif"/>
              <a:buChar char="•"/>
            </a:pPr>
            <a:endParaRPr lang="en-US" sz="2400">
              <a:latin typeface="Comic Sans MS"/>
            </a:endParaRPr>
          </a:p>
          <a:p>
            <a:pPr marL="342900" indent="-342900">
              <a:buFont typeface="Arial,Sans-Serif"/>
              <a:buChar char="•"/>
            </a:pPr>
            <a:r>
              <a:rPr lang="en-US" sz="2400">
                <a:latin typeface="Comic Sans MS"/>
              </a:rPr>
              <a:t>The HHO App or Website via the Tithe.ly Give system</a:t>
            </a:r>
          </a:p>
          <a:p>
            <a:pPr marL="342900" indent="-342900">
              <a:buFont typeface="Arial,Sans-Serif"/>
              <a:buChar char="•"/>
            </a:pPr>
            <a:endParaRPr lang="en-US" sz="2400">
              <a:latin typeface="Comic Sans MS"/>
            </a:endParaRPr>
          </a:p>
          <a:p>
            <a:pPr marL="342900" indent="-342900">
              <a:buFont typeface="Arial,Sans-Serif"/>
              <a:buChar char="•"/>
            </a:pPr>
            <a:r>
              <a:rPr lang="en-US" sz="2400">
                <a:latin typeface="Comic Sans MS"/>
              </a:rPr>
              <a:t>Leaving a legacy/bequest in will/estate</a:t>
            </a:r>
          </a:p>
          <a:p>
            <a:pPr marL="342900" indent="-342900">
              <a:buFont typeface="Arial,Sans-Serif"/>
              <a:buChar char="•"/>
            </a:pPr>
            <a:endParaRPr lang="en-US" sz="2400">
              <a:latin typeface="Comic Sans MS"/>
            </a:endParaRPr>
          </a:p>
          <a:p>
            <a:endParaRPr lang="en-US" sz="2400">
              <a:latin typeface="Comic Sans MS"/>
            </a:endParaRPr>
          </a:p>
          <a:p>
            <a:r>
              <a:rPr lang="en-US" sz="2400">
                <a:latin typeface="Comic Sans MS"/>
              </a:rPr>
              <a:t>For further information go to HHO give page</a:t>
            </a:r>
          </a:p>
          <a:p>
            <a:r>
              <a:rPr lang="en-US" sz="240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a:solidFill>
                  <a:srgbClr val="00B050"/>
                </a:solidFill>
                <a:latin typeface="Comic Sans MS"/>
              </a:rPr>
              <a:t> </a:t>
            </a:r>
            <a:endParaRPr lang="en-US" sz="2400">
              <a:solidFill>
                <a:srgbClr val="000000"/>
              </a:solidFill>
              <a:latin typeface="Comic Sans MS"/>
            </a:endParaRPr>
          </a:p>
          <a:p>
            <a:pPr algn="ctr"/>
            <a:endParaRPr lang="en-US" sz="3200" b="1">
              <a:solidFill>
                <a:srgbClr val="E3960B"/>
              </a:solidFill>
              <a:latin typeface="Comic Sans MS"/>
            </a:endParaRPr>
          </a:p>
        </p:txBody>
      </p:sp>
      <p:pic>
        <p:nvPicPr>
          <p:cNvPr id="3" name="Picture 2" descr="A hand putting a coin on a plate of coins&#10;&#10;AI-generated content may be incorrect.">
            <a:extLst>
              <a:ext uri="{FF2B5EF4-FFF2-40B4-BE49-F238E27FC236}">
                <a16:creationId xmlns:a16="http://schemas.microsoft.com/office/drawing/2014/main" id="{EBE1161D-7A93-54B7-D14F-F6E6DC1CA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790" y="3600198"/>
            <a:ext cx="2966046" cy="2753361"/>
          </a:xfrm>
          <a:prstGeom prst="rect">
            <a:avLst/>
          </a:prstGeom>
        </p:spPr>
      </p:pic>
    </p:spTree>
    <p:extLst>
      <p:ext uri="{BB962C8B-B14F-4D97-AF65-F5344CB8AC3E}">
        <p14:creationId xmlns:p14="http://schemas.microsoft.com/office/powerpoint/2010/main" val="2392242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49</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27639" y="443951"/>
            <a:ext cx="8483125" cy="1323439"/>
          </a:xfrm>
          <a:prstGeom prst="rect">
            <a:avLst/>
          </a:prstGeom>
          <a:noFill/>
        </p:spPr>
        <p:txBody>
          <a:bodyPr wrap="square" lIns="91440" tIns="45720" rIns="91440" bIns="45720" anchor="t">
            <a:spAutoFit/>
          </a:bodyPr>
          <a:lstStyle/>
          <a:p>
            <a:pPr algn="ctr" fontAlgn="base">
              <a:defRPr/>
            </a:pPr>
            <a:r>
              <a:rPr lang="en-AU" sz="2800" dirty="0">
                <a:solidFill>
                  <a:srgbClr val="00B050"/>
                </a:solidFill>
                <a:effectLst/>
                <a:latin typeface="Comic Sans MS"/>
              </a:rPr>
              <a:t>Serving next week 19</a:t>
            </a:r>
            <a:r>
              <a:rPr lang="en-AU" sz="2800" baseline="30000" dirty="0">
                <a:solidFill>
                  <a:srgbClr val="00B050"/>
                </a:solidFill>
                <a:latin typeface="Comic Sans MS"/>
              </a:rPr>
              <a:t>th</a:t>
            </a:r>
            <a:r>
              <a:rPr lang="en-AU" sz="2800" dirty="0">
                <a:solidFill>
                  <a:srgbClr val="00B050"/>
                </a:solidFill>
                <a:effectLst/>
                <a:latin typeface="Comic Sans MS"/>
              </a:rPr>
              <a:t> </a:t>
            </a:r>
            <a:r>
              <a:rPr lang="en-AU" sz="2800" dirty="0">
                <a:solidFill>
                  <a:srgbClr val="00B050"/>
                </a:solidFill>
                <a:latin typeface="Comic Sans MS"/>
              </a:rPr>
              <a:t>September</a:t>
            </a:r>
            <a:endParaRPr lang="en-AU" sz="2400" dirty="0">
              <a:solidFill>
                <a:srgbClr val="00B050"/>
              </a:solidFill>
              <a:latin typeface="Comic Sans MS"/>
            </a:endParaRPr>
          </a:p>
          <a:p>
            <a:pPr algn="ctr">
              <a:defRPr/>
            </a:pPr>
            <a:r>
              <a:rPr lang="en-AU" sz="2800" dirty="0">
                <a:solidFill>
                  <a:srgbClr val="00B050"/>
                </a:solidFill>
                <a:latin typeface="Comic Sans MS"/>
              </a:rPr>
              <a:t> 19</a:t>
            </a:r>
            <a:r>
              <a:rPr lang="en-AU" sz="2800" baseline="30000" dirty="0">
                <a:solidFill>
                  <a:srgbClr val="00B050"/>
                </a:solidFill>
                <a:latin typeface="Comic Sans MS"/>
              </a:rPr>
              <a:t>th</a:t>
            </a:r>
            <a:r>
              <a:rPr lang="en-AU" sz="2800" dirty="0">
                <a:solidFill>
                  <a:srgbClr val="00B050"/>
                </a:solidFill>
                <a:latin typeface="Comic Sans MS"/>
              </a:rPr>
              <a:t> Sunday of Pentecost </a:t>
            </a:r>
            <a:endParaRPr lang="en-AU" sz="2400" dirty="0">
              <a:solidFill>
                <a:srgbClr val="00B050"/>
              </a:solidFill>
              <a:latin typeface="Comic Sans MS"/>
            </a:endParaRPr>
          </a:p>
          <a:p>
            <a:pPr algn="ctr">
              <a:defRPr/>
            </a:pPr>
            <a:r>
              <a:rPr lang="en-AU" sz="2400" dirty="0">
                <a:solidFill>
                  <a:srgbClr val="00B050"/>
                </a:solidFill>
                <a:latin typeface="Comic Sans MS"/>
              </a:rPr>
              <a:t>9:00 am AEST</a:t>
            </a:r>
            <a:endParaRPr lang="en-US" sz="2400" dirty="0">
              <a:solidFill>
                <a:srgbClr val="00B05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15160" y="5215474"/>
            <a:ext cx="8244840" cy="1323439"/>
          </a:xfrm>
          <a:prstGeom prst="rect">
            <a:avLst/>
          </a:prstGeom>
          <a:noFill/>
        </p:spPr>
        <p:txBody>
          <a:bodyPr wrap="square" lIns="91440" tIns="45720" rIns="91440" bIns="45720" anchor="t">
            <a:spAutoFit/>
          </a:bodyPr>
          <a:lstStyle/>
          <a:p>
            <a:pPr algn="ctr" fontAlgn="base">
              <a:defRPr/>
            </a:pPr>
            <a:r>
              <a:rPr lang="en-AU" sz="2000" b="1">
                <a:effectLst/>
                <a:latin typeface="Comic Sans MS"/>
              </a:rPr>
              <a:t>New </a:t>
            </a:r>
            <a:r>
              <a:rPr lang="en-AU" sz="2000" b="1">
                <a:latin typeface="Comic Sans MS"/>
              </a:rPr>
              <a:t>servers</a:t>
            </a:r>
            <a:r>
              <a:rPr lang="en-AU" sz="2000" b="1">
                <a:effectLst/>
                <a:latin typeface="Comic Sans MS"/>
              </a:rPr>
              <a:t> are always welcome! </a:t>
            </a:r>
          </a:p>
          <a:p>
            <a:pPr fontAlgn="base">
              <a:defRPr/>
            </a:pPr>
            <a:endParaRPr lang="en-AU" sz="2000" b="1">
              <a:solidFill>
                <a:srgbClr val="E3960B"/>
              </a:solidFill>
              <a:latin typeface="Comic Sans MS"/>
            </a:endParaRPr>
          </a:p>
          <a:p>
            <a:pPr algn="ctr" fontAlgn="base">
              <a:defRPr/>
            </a:pPr>
            <a:r>
              <a:rPr lang="en-AU" sz="2000" b="1">
                <a:latin typeface="Comic Sans MS"/>
              </a:rPr>
              <a:t>Please e</a:t>
            </a:r>
            <a:r>
              <a:rPr lang="en-AU" sz="2000" b="1">
                <a:effectLst/>
                <a:latin typeface="Comic Sans MS"/>
              </a:rPr>
              <a:t>mail Kerrie-Anne to get involved</a:t>
            </a:r>
            <a:endParaRPr lang="en-AU" sz="2000" b="0" i="0">
              <a:effectLst/>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00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44346" y="4753761"/>
            <a:ext cx="4703308" cy="400110"/>
          </a:xfrm>
          <a:prstGeom prst="rect">
            <a:avLst/>
          </a:prstGeom>
          <a:noFill/>
        </p:spPr>
        <p:txBody>
          <a:bodyPr wrap="square" lIns="91440" tIns="45720" rIns="91440" bIns="45720" rtlCol="0" anchor="t">
            <a:spAutoFit/>
          </a:bodyPr>
          <a:lstStyle/>
          <a:p>
            <a:r>
              <a:rPr lang="en-AU" sz="200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E33CEBC9-0855-16A6-E866-16FCC8C7F62C}"/>
              </a:ext>
            </a:extLst>
          </p:cNvPr>
          <p:cNvGraphicFramePr>
            <a:graphicFrameLocks noGrp="1"/>
          </p:cNvGraphicFramePr>
          <p:nvPr>
            <p:extLst>
              <p:ext uri="{D42A27DB-BD31-4B8C-83A1-F6EECF244321}">
                <p14:modId xmlns:p14="http://schemas.microsoft.com/office/powerpoint/2010/main" val="2218195625"/>
              </p:ext>
            </p:extLst>
          </p:nvPr>
        </p:nvGraphicFramePr>
        <p:xfrm>
          <a:off x="1099751" y="2051228"/>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00B050"/>
                          </a:solidFill>
                          <a:latin typeface="Comic Sans MS"/>
                        </a:rPr>
                        <a:t>Service Prep: Paul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Chat Host: Viki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00B050"/>
                          </a:solidFill>
                          <a:latin typeface="Comic Sans MS"/>
                        </a:rPr>
                        <a:t>First Reader: Helen</a:t>
                      </a:r>
                    </a:p>
                  </a:txBody>
                  <a:tcPr anchor="ctr"/>
                </a:tc>
                <a:extLst>
                  <a:ext uri="{0D108BD9-81ED-4DB2-BD59-A6C34878D82A}">
                    <a16:rowId xmlns:a16="http://schemas.microsoft.com/office/drawing/2014/main" val="949183721"/>
                  </a:ext>
                </a:extLst>
              </a:tr>
              <a:tr h="426772">
                <a:tc>
                  <a:txBody>
                    <a:bodyPr/>
                    <a:lstStyle/>
                    <a:p>
                      <a:r>
                        <a:rPr lang="en-AU" sz="1800" b="0" i="0" dirty="0">
                          <a:solidFill>
                            <a:srgbClr val="00B050"/>
                          </a:solidFill>
                          <a:latin typeface="Comic Sans MS"/>
                        </a:rPr>
                        <a:t>Music: Paul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Priest: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Second Reader: Vanessa</a:t>
                      </a:r>
                    </a:p>
                  </a:txBody>
                  <a:tcPr anchor="ctr"/>
                </a:tc>
                <a:extLst>
                  <a:ext uri="{0D108BD9-81ED-4DB2-BD59-A6C34878D82A}">
                    <a16:rowId xmlns:a16="http://schemas.microsoft.com/office/drawing/2014/main" val="4228120621"/>
                  </a:ext>
                </a:extLst>
              </a:tr>
              <a:tr h="426772">
                <a:tc>
                  <a:txBody>
                    <a:bodyPr/>
                    <a:lstStyle/>
                    <a:p>
                      <a:r>
                        <a:rPr lang="en-AU" sz="1800" b="0" i="0" dirty="0">
                          <a:solidFill>
                            <a:srgbClr val="00B050"/>
                          </a:solidFill>
                          <a:latin typeface="Comic Sans MS"/>
                        </a:rPr>
                        <a:t>Proof-reader: Chris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Deacon: Lauren</a:t>
                      </a:r>
                    </a:p>
                  </a:txBody>
                  <a:tcPr anchor="ctr"/>
                </a:tc>
                <a:tc>
                  <a:txBody>
                    <a:bodyPr/>
                    <a:lstStyle/>
                    <a:p>
                      <a:r>
                        <a:rPr lang="en-AU" sz="1800" b="0" i="0" dirty="0">
                          <a:solidFill>
                            <a:srgbClr val="00B050"/>
                          </a:solidFill>
                          <a:latin typeface="Comic Sans MS"/>
                        </a:rPr>
                        <a:t>Preacher: Lauren</a:t>
                      </a:r>
                      <a:endParaRPr lang="en-US" dirty="0">
                        <a:solidFill>
                          <a:srgbClr val="00B050"/>
                        </a:solidFill>
                      </a:endParaRPr>
                    </a:p>
                  </a:txBody>
                  <a:tcPr anchor="ctr"/>
                </a:tc>
                <a:extLst>
                  <a:ext uri="{0D108BD9-81ED-4DB2-BD59-A6C34878D82A}">
                    <a16:rowId xmlns:a16="http://schemas.microsoft.com/office/drawing/2014/main" val="2258393146"/>
                  </a:ext>
                </a:extLst>
              </a:tr>
              <a:tr h="426772">
                <a:tc>
                  <a:txBody>
                    <a:bodyPr/>
                    <a:lstStyle/>
                    <a:p>
                      <a:r>
                        <a:rPr lang="en-AU" sz="1800" b="0" i="0" dirty="0">
                          <a:solidFill>
                            <a:srgbClr val="00B050"/>
                          </a:solidFill>
                          <a:latin typeface="Comic Sans MS"/>
                        </a:rPr>
                        <a:t>Broadcaster: Kieron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Welcomer: Lauren</a:t>
                      </a:r>
                    </a:p>
                  </a:txBody>
                  <a:tcPr anchor="ctr"/>
                </a:tc>
                <a:tc>
                  <a:txBody>
                    <a:bodyPr/>
                    <a:lstStyle/>
                    <a:p>
                      <a:r>
                        <a:rPr lang="en-AU" sz="1800" b="0" i="0" dirty="0">
                          <a:solidFill>
                            <a:srgbClr val="00B050"/>
                          </a:solidFill>
                          <a:latin typeface="Comic Sans MS"/>
                        </a:rPr>
                        <a:t>Fellowship: Julie</a:t>
                      </a:r>
                    </a:p>
                  </a:txBody>
                  <a:tcPr anchor="ct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Backup Broadcaster: Lauren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Leader: Julie</a:t>
                      </a:r>
                    </a:p>
                  </a:txBody>
                  <a:tcPr anchor="ctr"/>
                </a:tc>
                <a:tc>
                  <a:txBody>
                    <a:bodyPr/>
                    <a:lstStyle/>
                    <a:p>
                      <a:r>
                        <a:rPr lang="en-AU" sz="1800" b="0" i="0">
                          <a:solidFill>
                            <a:srgbClr val="00B050"/>
                          </a:solidFill>
                          <a:latin typeface="Comic Sans MS"/>
                        </a:rPr>
                        <a:t>Safety Officer: Chris</a:t>
                      </a:r>
                    </a:p>
                  </a:txBody>
                  <a:tcPr anchor="ct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Zoom Buttons: Viki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Cantor: Jeremy</a:t>
                      </a:r>
                    </a:p>
                  </a:txBody>
                  <a:tcPr anchor="ctr"/>
                </a:tc>
                <a:tc>
                  <a:txBody>
                    <a:bodyPr/>
                    <a:lstStyle/>
                    <a:p>
                      <a:r>
                        <a:rPr lang="en-AU" sz="1800" b="0" i="0" dirty="0">
                          <a:solidFill>
                            <a:srgbClr val="00B050"/>
                          </a:solidFill>
                          <a:latin typeface="Comic Sans MS"/>
                        </a:rPr>
                        <a:t>Attendance: Viki</a:t>
                      </a:r>
                    </a:p>
                  </a:txBody>
                  <a:tcPr anchor="ctr"/>
                </a:tc>
                <a:extLst>
                  <a:ext uri="{0D108BD9-81ED-4DB2-BD59-A6C34878D82A}">
                    <a16:rowId xmlns:a16="http://schemas.microsoft.com/office/drawing/2014/main" val="3985556134"/>
                  </a:ext>
                </a:extLst>
              </a:tr>
            </a:tbl>
          </a:graphicData>
        </a:graphic>
      </p:graphicFrame>
    </p:spTree>
    <p:extLst>
      <p:ext uri="{BB962C8B-B14F-4D97-AF65-F5344CB8AC3E}">
        <p14:creationId xmlns:p14="http://schemas.microsoft.com/office/powerpoint/2010/main" val="2536990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493807" y="1779513"/>
            <a:ext cx="9311070" cy="4124206"/>
          </a:xfrm>
          <a:prstGeom prst="rect">
            <a:avLst/>
          </a:prstGeom>
          <a:noFill/>
        </p:spPr>
        <p:txBody>
          <a:bodyPr wrap="square" lIns="91440" tIns="45720" rIns="91440" bIns="45720" rtlCol="0" anchor="t">
            <a:spAutoFit/>
          </a:bodyPr>
          <a:lstStyle/>
          <a:p>
            <a:pPr>
              <a:lnSpc>
                <a:spcPct val="150000"/>
              </a:lnSpc>
            </a:pPr>
            <a:r>
              <a:rPr lang="en-AU" sz="2800" dirty="0">
                <a:solidFill>
                  <a:srgbClr val="00B050"/>
                </a:solidFill>
                <a:latin typeface="Comic Sans MS"/>
              </a:rPr>
              <a:t>Leader: </a:t>
            </a:r>
            <a:r>
              <a:rPr lang="en-AU" sz="2800" dirty="0">
                <a:latin typeface="Comic Sans MS"/>
              </a:rPr>
              <a:t>As we settle into worship let your breath be soft, your mind be still, and your heart be open to the presence of God.</a:t>
            </a:r>
          </a:p>
          <a:p>
            <a:pPr>
              <a:lnSpc>
                <a:spcPct val="150000"/>
              </a:lnSpc>
            </a:pPr>
            <a:endParaRPr lang="en-AU" sz="2800" dirty="0">
              <a:latin typeface="Comic Sans MS"/>
            </a:endParaRPr>
          </a:p>
          <a:p>
            <a:pPr algn="ctr">
              <a:lnSpc>
                <a:spcPct val="150000"/>
              </a:lnSpc>
            </a:pPr>
            <a:r>
              <a:rPr lang="en-AU" sz="2400" dirty="0">
                <a:solidFill>
                  <a:srgbClr val="00B050"/>
                </a:solidFill>
                <a:ea typeface="+mn-lt"/>
                <a:cs typeface="+mn-lt"/>
                <a:hlinkClick r:id="rId2">
                  <a:extLst>
                    <a:ext uri="{A12FA001-AC4F-418D-AE19-62706E023703}">
                      <ahyp:hlinkClr xmlns:ahyp="http://schemas.microsoft.com/office/drawing/2018/hyperlinkcolor" val="tx"/>
                    </a:ext>
                  </a:extLst>
                </a:hlinkClick>
              </a:rPr>
              <a:t>https://www.youtube.com/watch?v=y-PT2TCLOa8</a:t>
            </a:r>
            <a:endParaRPr lang="en-US" sz="2400">
              <a:solidFill>
                <a:srgbClr val="00B050"/>
              </a:solidFill>
              <a:cs typeface="Times New Roman"/>
              <a:hlinkClick r:id="" action="ppaction://noaction">
                <a:extLst>
                  <a:ext uri="{A12FA001-AC4F-418D-AE19-62706E023703}">
                    <ahyp:hlinkClr xmlns:ahyp="http://schemas.microsoft.com/office/drawing/2018/hyperlinkcolor" val="tx"/>
                  </a:ext>
                </a:extLst>
              </a:hlinkClick>
            </a:endParaRPr>
          </a:p>
          <a:p>
            <a:pPr algn="ctr">
              <a:lnSpc>
                <a:spcPct val="150000"/>
              </a:lnSpc>
            </a:pPr>
            <a:endParaRPr lang="en-AU" sz="2000" dirty="0">
              <a:solidFill>
                <a:srgbClr val="00B050"/>
              </a:solidFill>
              <a:latin typeface="Times New Roman"/>
              <a:cs typeface="Times New Roman"/>
            </a:endParaRPr>
          </a:p>
          <a:p>
            <a:endParaRPr lang="en-AU" sz="2800" b="1" dirty="0">
              <a:solidFill>
                <a:srgbClr val="E3960B"/>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5122350" y="465597"/>
            <a:ext cx="2020325" cy="523220"/>
          </a:xfrm>
          <a:prstGeom prst="rect">
            <a:avLst/>
          </a:prstGeom>
          <a:noFill/>
        </p:spPr>
        <p:txBody>
          <a:bodyPr wrap="square" rtlCol="0">
            <a:spAutoFit/>
          </a:bodyPr>
          <a:lstStyle/>
          <a:p>
            <a:r>
              <a:rPr lang="en-AU" sz="2800">
                <a:solidFill>
                  <a:srgbClr val="00B05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40928" y="993742"/>
            <a:ext cx="9531872" cy="259147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sz="2800">
                <a:solidFill>
                  <a:srgbClr val="00B050"/>
                </a:solidFill>
                <a:latin typeface="Comic Sans MS"/>
                <a:cs typeface="Arial"/>
              </a:rPr>
              <a:t>Leader: </a:t>
            </a:r>
            <a:r>
              <a:rPr lang="en-AU" altLang="en-US" sz="2800">
                <a:latin typeface="Comic Sans MS"/>
                <a:cs typeface="Arial"/>
              </a:rPr>
              <a:t>I invite everyone to unmute for the Dismissal</a:t>
            </a:r>
          </a:p>
          <a:p>
            <a:pPr algn="ctr" defTabSz="449263">
              <a:lnSpc>
                <a:spcPct val="97000"/>
              </a:lnSpc>
              <a:spcBef>
                <a:spcPct val="50000"/>
              </a:spcBef>
              <a:spcAft>
                <a:spcPct val="0"/>
              </a:spcAft>
              <a:buNone/>
            </a:pPr>
            <a:endParaRPr lang="en-AU" altLang="en-US" sz="2800" i="1">
              <a:solidFill>
                <a:srgbClr val="FFB83A"/>
              </a:solidFill>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AU" altLang="en-US" sz="3200">
                <a:solidFill>
                  <a:srgbClr val="00B050"/>
                </a:solidFill>
                <a:latin typeface="Comic Sans MS"/>
                <a:cs typeface="Arial"/>
              </a:rPr>
              <a:t>Leader: </a:t>
            </a:r>
            <a:r>
              <a:rPr lang="en-US" altLang="en-US">
                <a:latin typeface="Comic Sans MS"/>
                <a:cs typeface="Arial"/>
              </a:rPr>
              <a:t>Go in peace to love and serve the Lord.</a:t>
            </a:r>
          </a:p>
          <a:p>
            <a:pPr algn="ctr" defTabSz="449263" eaLnBrk="1" fontAlgn="base" hangingPunct="1">
              <a:lnSpc>
                <a:spcPct val="97000"/>
              </a:lnSpc>
              <a:spcBef>
                <a:spcPct val="50000"/>
              </a:spcBef>
              <a:spcAft>
                <a:spcPct val="0"/>
              </a:spcAft>
              <a:buClr>
                <a:srgbClr val="000000"/>
              </a:buClr>
              <a:buNone/>
            </a:pPr>
            <a:r>
              <a:rPr lang="en-US" altLang="en-US" b="1">
                <a:solidFill>
                  <a:srgbClr val="00B050"/>
                </a:solidFill>
                <a:latin typeface="Comic Sans MS"/>
                <a:cs typeface="Arial"/>
              </a:rPr>
              <a:t>All: </a:t>
            </a:r>
            <a:r>
              <a:rPr lang="en-US" altLang="en-US" b="1">
                <a:latin typeface="Comic Sans MS"/>
                <a:cs typeface="Arial"/>
              </a:rPr>
              <a:t>In the name of Christ, Amen</a:t>
            </a:r>
            <a:r>
              <a:rPr lang="en-US" altLang="en-US">
                <a:latin typeface="Comic Sans MS"/>
                <a:cs typeface="Arial"/>
              </a:rPr>
              <a:t>.</a:t>
            </a:r>
            <a:endParaRPr lang="en-AU" altLang="en-US" sz="3600">
              <a:latin typeface="Comic Sans MS"/>
              <a:cs typeface="Arial"/>
            </a:endParaRPr>
          </a:p>
        </p:txBody>
      </p:sp>
    </p:spTree>
    <p:extLst>
      <p:ext uri="{BB962C8B-B14F-4D97-AF65-F5344CB8AC3E}">
        <p14:creationId xmlns:p14="http://schemas.microsoft.com/office/powerpoint/2010/main" val="4206339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dirty="0">
                <a:solidFill>
                  <a:srgbClr val="00B050"/>
                </a:solidFill>
                <a:latin typeface="Comic Sans MS"/>
              </a:rPr>
              <a:t>Extra resources developed </a:t>
            </a:r>
          </a:p>
          <a:p>
            <a:r>
              <a:rPr lang="en-US" dirty="0">
                <a:solidFill>
                  <a:srgbClr val="00B05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546344" y="1164682"/>
            <a:ext cx="4402899" cy="3507343"/>
          </a:xfrm>
          <a:prstGeom prst="roundRect">
            <a:avLst/>
          </a:prstGeom>
          <a:solidFill>
            <a:srgbClr val="6A96AA"/>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002060"/>
                </a:solidFill>
                <a:latin typeface="Comic Sans MS"/>
              </a:rPr>
              <a:t>Fellowship time</a:t>
            </a:r>
          </a:p>
          <a:p>
            <a:pPr algn="ctr"/>
            <a:r>
              <a:rPr lang="en-US" sz="2400" dirty="0">
                <a:solidFill>
                  <a:srgbClr val="002060"/>
                </a:solidFill>
                <a:latin typeface="Comic Sans MS"/>
              </a:rPr>
              <a:t>Thank you, Lauren for leading fellowship </a:t>
            </a:r>
          </a:p>
          <a:p>
            <a:pPr algn="ctr"/>
            <a:endParaRPr lang="en-US" sz="2400" dirty="0">
              <a:solidFill>
                <a:srgbClr val="002060"/>
              </a:solidFill>
              <a:latin typeface="Comic Sans MS"/>
            </a:endParaRPr>
          </a:p>
          <a:p>
            <a:pPr algn="ctr"/>
            <a:r>
              <a:rPr lang="en-US" sz="2400" dirty="0">
                <a:solidFill>
                  <a:srgbClr val="002060"/>
                </a:solidFill>
                <a:latin typeface="Comic Sans MS"/>
              </a:rPr>
              <a:t>Please feel welcome to linger or pop a message in the chat and head off when you are ready.</a:t>
            </a:r>
            <a:r>
              <a:rPr lang="en-GB" sz="2400" dirty="0">
                <a:solidFill>
                  <a:srgbClr val="002060"/>
                </a:solidFill>
                <a:latin typeface="Comic Sans MS"/>
              </a:rPr>
              <a:t>​</a:t>
            </a:r>
            <a:endParaRPr lang="en-GB" dirty="0">
              <a:solidFill>
                <a:srgbClr val="002060"/>
              </a:solidFill>
              <a:cs typeface="Calibri"/>
            </a:endParaRPr>
          </a:p>
        </p:txBody>
      </p:sp>
      <p:pic>
        <p:nvPicPr>
          <p:cNvPr id="4" name="Picture 3" descr="A colorful light in the dark&#10;&#10;AI-generated content may be incorrect.">
            <a:extLst>
              <a:ext uri="{FF2B5EF4-FFF2-40B4-BE49-F238E27FC236}">
                <a16:creationId xmlns:a16="http://schemas.microsoft.com/office/drawing/2014/main" id="{2318B348-3F66-4D5A-D9C6-B1CFC254D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709" y="628073"/>
            <a:ext cx="3888509" cy="3888509"/>
          </a:xfrm>
          <a:prstGeom prst="rect">
            <a:avLst/>
          </a:prstGeom>
        </p:spPr>
      </p:pic>
      <p:sp>
        <p:nvSpPr>
          <p:cNvPr id="5" name="TextBox 4">
            <a:extLst>
              <a:ext uri="{FF2B5EF4-FFF2-40B4-BE49-F238E27FC236}">
                <a16:creationId xmlns:a16="http://schemas.microsoft.com/office/drawing/2014/main" id="{95BC2E9C-67BD-1E84-D791-EDD31041E593}"/>
              </a:ext>
            </a:extLst>
          </p:cNvPr>
          <p:cNvSpPr txBox="1"/>
          <p:nvPr/>
        </p:nvSpPr>
        <p:spPr>
          <a:xfrm>
            <a:off x="6559346" y="4666094"/>
            <a:ext cx="3271234" cy="584775"/>
          </a:xfrm>
          <a:prstGeom prst="rect">
            <a:avLst/>
          </a:prstGeom>
          <a:noFill/>
        </p:spPr>
        <p:txBody>
          <a:bodyPr wrap="square" lIns="91440" tIns="45720" rIns="91440" bIns="45720" rtlCol="0" anchor="t">
            <a:spAutoFit/>
          </a:bodyPr>
          <a:lstStyle/>
          <a:p>
            <a:r>
              <a:rPr lang="en-US" sz="1600" dirty="0">
                <a:solidFill>
                  <a:srgbClr val="00B050"/>
                </a:solidFill>
                <a:latin typeface="Comic Sans MS"/>
              </a:rPr>
              <a:t>AI Image: seeking freedom and light from darkness and chains.</a:t>
            </a:r>
          </a:p>
        </p:txBody>
      </p:sp>
    </p:spTree>
    <p:extLst>
      <p:ext uri="{BB962C8B-B14F-4D97-AF65-F5344CB8AC3E}">
        <p14:creationId xmlns:p14="http://schemas.microsoft.com/office/powerpoint/2010/main" val="1445017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571234"/>
          </a:xfrm>
        </p:spPr>
        <p:txBody>
          <a:bodyPr/>
          <a:lstStyle/>
          <a:p>
            <a:pPr algn="l">
              <a:spcBef>
                <a:spcPts val="0"/>
              </a:spcBef>
            </a:pPr>
            <a:r>
              <a:rPr lang="en-US" sz="2400">
                <a:solidFill>
                  <a:srgbClr val="00B050"/>
                </a:solidFill>
                <a:latin typeface="Comic Sans MS"/>
              </a:rPr>
              <a:t>Leader and Cantor unmute</a:t>
            </a:r>
            <a:endParaRPr lang="en-US">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1420586" y="1927242"/>
            <a:ext cx="9029699" cy="3669968"/>
          </a:xfrm>
        </p:spPr>
        <p:txBody>
          <a:bodyPr vert="horz" lIns="91440" tIns="45720" rIns="91440" bIns="45720" rtlCol="0" anchor="t">
            <a:normAutofit fontScale="92500" lnSpcReduction="10000"/>
          </a:bodyPr>
          <a:lstStyle/>
          <a:p>
            <a:pPr>
              <a:buNone/>
            </a:pPr>
            <a:r>
              <a:rPr lang="en-US">
                <a:solidFill>
                  <a:srgbClr val="00B050"/>
                </a:solidFill>
                <a:latin typeface="Comic Sans MS"/>
              </a:rPr>
              <a:t>Leader: </a:t>
            </a:r>
          </a:p>
          <a:p>
            <a:pPr algn="ctr">
              <a:buNone/>
            </a:pPr>
            <a:r>
              <a:rPr lang="en-GB">
                <a:latin typeface="Comic Sans MS"/>
                <a:cs typeface="Times New Roman"/>
              </a:rPr>
              <a:t>The Grace of the lord Jesus Christ, </a:t>
            </a:r>
          </a:p>
          <a:p>
            <a:pPr algn="ctr">
              <a:buNone/>
            </a:pPr>
            <a:r>
              <a:rPr lang="en-GB">
                <a:latin typeface="Comic Sans MS"/>
                <a:cs typeface="Times New Roman"/>
              </a:rPr>
              <a:t>and the love of God, </a:t>
            </a:r>
          </a:p>
          <a:p>
            <a:pPr algn="ctr">
              <a:buNone/>
            </a:pPr>
            <a:r>
              <a:rPr lang="en-GB">
                <a:latin typeface="Comic Sans MS"/>
                <a:cs typeface="Times New Roman"/>
              </a:rPr>
              <a:t>and the fellowship of the Holy Spirit, </a:t>
            </a:r>
          </a:p>
          <a:p>
            <a:pPr algn="ctr">
              <a:buNone/>
            </a:pPr>
            <a:r>
              <a:rPr lang="en-GB">
                <a:latin typeface="Comic Sans MS"/>
                <a:cs typeface="Times New Roman"/>
              </a:rPr>
              <a:t>be with you all. </a:t>
            </a:r>
          </a:p>
          <a:p>
            <a:pPr>
              <a:buNone/>
            </a:pPr>
            <a:endParaRPr lang="en-GB" b="1">
              <a:solidFill>
                <a:srgbClr val="E3960B"/>
              </a:solidFill>
              <a:latin typeface="Comic Sans MS"/>
              <a:cs typeface="Times New Roman"/>
            </a:endParaRPr>
          </a:p>
          <a:p>
            <a:pPr algn="ctr">
              <a:buNone/>
            </a:pPr>
            <a:r>
              <a:rPr lang="en-GB" b="1">
                <a:solidFill>
                  <a:srgbClr val="00B050"/>
                </a:solidFill>
                <a:latin typeface="Comic Sans MS"/>
                <a:cs typeface="Times New Roman"/>
              </a:rPr>
              <a:t>All: </a:t>
            </a:r>
            <a:r>
              <a:rPr lang="en-GB" b="1">
                <a:latin typeface="Comic Sans MS"/>
                <a:cs typeface="Times New Roman"/>
              </a:rPr>
              <a:t>And also with you.</a:t>
            </a:r>
            <a:r>
              <a:rPr lang="en-GB">
                <a:latin typeface="Comic Sans MS"/>
                <a:cs typeface="Times New Roman"/>
              </a:rPr>
              <a:t> </a:t>
            </a:r>
            <a:endParaRPr lang="en-US">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6</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a:solidFill>
                  <a:srgbClr val="00B050"/>
                </a:solidFill>
                <a:latin typeface="Comic Sans MS"/>
              </a:rPr>
              <a:t>The Greeting</a:t>
            </a:r>
            <a:endParaRPr lang="en-US" sz="3200">
              <a:solidFill>
                <a:srgbClr val="00B050"/>
              </a:solidFill>
              <a:cs typeface="Times New Roman"/>
            </a:endParaRPr>
          </a:p>
        </p:txBody>
      </p:sp>
    </p:spTree>
    <p:extLst>
      <p:ext uri="{BB962C8B-B14F-4D97-AF65-F5344CB8AC3E}">
        <p14:creationId xmlns:p14="http://schemas.microsoft.com/office/powerpoint/2010/main" val="91169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E05A-8FB2-20D3-98F5-3DF40B5111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0201B3-3164-F4D6-F213-E83A9E9DE784}"/>
              </a:ext>
            </a:extLst>
          </p:cNvPr>
          <p:cNvSpPr/>
          <p:nvPr/>
        </p:nvSpPr>
        <p:spPr>
          <a:xfrm>
            <a:off x="2415969" y="827104"/>
            <a:ext cx="7688613" cy="5622373"/>
          </a:xfrm>
          <a:prstGeom prst="rect">
            <a:avLst/>
          </a:prstGeom>
        </p:spPr>
        <p:txBody>
          <a:bodyPr wrap="square" lIns="91440" tIns="45720" rIns="91440" bIns="45720" anchor="t">
            <a:spAutoFit/>
          </a:bodyPr>
          <a:lstStyle/>
          <a:p>
            <a:pPr>
              <a:lnSpc>
                <a:spcPct val="125000"/>
              </a:lnSpc>
            </a:pPr>
            <a:r>
              <a:rPr lang="en-GB" sz="2200" dirty="0">
                <a:solidFill>
                  <a:srgbClr val="00B050"/>
                </a:solidFill>
                <a:latin typeface="Comic Sans MS"/>
              </a:rPr>
              <a:t>Leader: </a:t>
            </a:r>
            <a:r>
              <a:rPr lang="en-AU" sz="2200" dirty="0">
                <a:latin typeface="Comic Sans MS"/>
              </a:rPr>
              <a:t>Let us come together to worship our Lord –</a:t>
            </a:r>
          </a:p>
          <a:p>
            <a:pPr>
              <a:lnSpc>
                <a:spcPct val="125000"/>
              </a:lnSpc>
            </a:pPr>
            <a:r>
              <a:rPr lang="en-AU" sz="2200" dirty="0">
                <a:latin typeface="Comic Sans MS"/>
              </a:rPr>
              <a:t>let us fix our eyes upon God,</a:t>
            </a:r>
          </a:p>
          <a:p>
            <a:pPr>
              <a:lnSpc>
                <a:spcPct val="125000"/>
              </a:lnSpc>
            </a:pPr>
            <a:r>
              <a:rPr lang="en-AU" sz="2200" dirty="0">
                <a:latin typeface="Comic Sans MS"/>
              </a:rPr>
              <a:t>listen to God’s Word</a:t>
            </a:r>
          </a:p>
          <a:p>
            <a:pPr>
              <a:lnSpc>
                <a:spcPct val="125000"/>
              </a:lnSpc>
            </a:pPr>
            <a:r>
              <a:rPr lang="en-AU" sz="2200" dirty="0">
                <a:latin typeface="Comic Sans MS"/>
              </a:rPr>
              <a:t>and give our minds to God’s teaching.</a:t>
            </a:r>
          </a:p>
          <a:p>
            <a:pPr>
              <a:lnSpc>
                <a:spcPct val="125000"/>
              </a:lnSpc>
            </a:pPr>
            <a:r>
              <a:rPr lang="en-AU" sz="2200" dirty="0">
                <a:latin typeface="Comic Sans MS"/>
              </a:rPr>
              <a:t>For we are God’s people.</a:t>
            </a:r>
          </a:p>
          <a:p>
            <a:pPr>
              <a:lnSpc>
                <a:spcPct val="125000"/>
              </a:lnSpc>
            </a:pPr>
            <a:r>
              <a:rPr lang="en-GB" sz="2200" b="1" dirty="0">
                <a:solidFill>
                  <a:srgbClr val="00B050"/>
                </a:solidFill>
                <a:latin typeface="Comic Sans MS"/>
              </a:rPr>
              <a:t>All: </a:t>
            </a:r>
            <a:r>
              <a:rPr lang="en-AU" sz="2200" b="1" dirty="0">
                <a:latin typeface="Comic Sans MS"/>
              </a:rPr>
              <a:t>We humbly gather in God’s presence,</a:t>
            </a:r>
          </a:p>
          <a:p>
            <a:pPr>
              <a:lnSpc>
                <a:spcPct val="150000"/>
              </a:lnSpc>
            </a:pPr>
            <a:r>
              <a:rPr lang="en-AU" sz="2200" b="1" dirty="0">
                <a:latin typeface="Comic Sans MS"/>
              </a:rPr>
              <a:t>our creator, redeemer and sustainer.</a:t>
            </a:r>
          </a:p>
          <a:p>
            <a:pPr>
              <a:lnSpc>
                <a:spcPct val="150000"/>
              </a:lnSpc>
            </a:pPr>
            <a:r>
              <a:rPr lang="en-AU" sz="2200" b="1" dirty="0">
                <a:latin typeface="Comic Sans MS"/>
              </a:rPr>
              <a:t>We thank you, God, for the breath that sustains us</a:t>
            </a:r>
          </a:p>
          <a:p>
            <a:pPr>
              <a:lnSpc>
                <a:spcPct val="150000"/>
              </a:lnSpc>
            </a:pPr>
            <a:r>
              <a:rPr lang="en-AU" sz="2200" b="1" dirty="0">
                <a:latin typeface="Comic Sans MS"/>
              </a:rPr>
              <a:t>and the community that surrounds us.</a:t>
            </a:r>
          </a:p>
          <a:p>
            <a:pPr>
              <a:lnSpc>
                <a:spcPct val="150000"/>
              </a:lnSpc>
            </a:pPr>
            <a:r>
              <a:rPr lang="en-AU" sz="2200" b="1" dirty="0">
                <a:latin typeface="Comic Sans MS"/>
              </a:rPr>
              <a:t>Let us come and worship you with hearts thankful</a:t>
            </a:r>
          </a:p>
          <a:p>
            <a:pPr>
              <a:lnSpc>
                <a:spcPct val="150000"/>
              </a:lnSpc>
            </a:pPr>
            <a:r>
              <a:rPr lang="en-AU" sz="2200" b="1" dirty="0">
                <a:latin typeface="Comic Sans MS"/>
              </a:rPr>
              <a:t>for all your blessings to us.</a:t>
            </a:r>
          </a:p>
          <a:p>
            <a:pPr>
              <a:lnSpc>
                <a:spcPct val="150000"/>
              </a:lnSpc>
            </a:pPr>
            <a:r>
              <a:rPr lang="en-AU" sz="2200" b="1" dirty="0">
                <a:latin typeface="Comic Sans MS"/>
              </a:rPr>
              <a:t>Amen.</a:t>
            </a:r>
            <a:endParaRPr lang="en-GB" sz="2200" b="1" dirty="0">
              <a:latin typeface="Comic Sans MS"/>
            </a:endParaRPr>
          </a:p>
        </p:txBody>
      </p:sp>
      <p:sp>
        <p:nvSpPr>
          <p:cNvPr id="4" name="TextBox 3">
            <a:extLst>
              <a:ext uri="{FF2B5EF4-FFF2-40B4-BE49-F238E27FC236}">
                <a16:creationId xmlns:a16="http://schemas.microsoft.com/office/drawing/2014/main" id="{0D761AB3-897A-0C30-B2ED-DE2DCE88EC4D}"/>
              </a:ext>
            </a:extLst>
          </p:cNvPr>
          <p:cNvSpPr txBox="1"/>
          <p:nvPr/>
        </p:nvSpPr>
        <p:spPr>
          <a:xfrm>
            <a:off x="4180768" y="117555"/>
            <a:ext cx="3830464" cy="584775"/>
          </a:xfrm>
          <a:prstGeom prst="rect">
            <a:avLst/>
          </a:prstGeom>
          <a:noFill/>
        </p:spPr>
        <p:txBody>
          <a:bodyPr wrap="square" lIns="91440" tIns="45720" rIns="91440" bIns="45720" rtlCol="0" anchor="t">
            <a:spAutoFit/>
          </a:bodyPr>
          <a:lstStyle/>
          <a:p>
            <a:pPr algn="ctr"/>
            <a:r>
              <a:rPr lang="en-US" sz="3200" dirty="0">
                <a:solidFill>
                  <a:srgbClr val="00B050"/>
                </a:solidFill>
                <a:latin typeface="Comic Sans MS"/>
              </a:rPr>
              <a:t>Gathering  Prayer</a:t>
            </a:r>
          </a:p>
        </p:txBody>
      </p:sp>
    </p:spTree>
    <p:extLst>
      <p:ext uri="{BB962C8B-B14F-4D97-AF65-F5344CB8AC3E}">
        <p14:creationId xmlns:p14="http://schemas.microsoft.com/office/powerpoint/2010/main" val="3071571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a:solidFill>
                  <a:srgbClr val="00B050"/>
                </a:solidFill>
                <a:latin typeface="Comic Sans MS"/>
                <a:cs typeface="Arial"/>
              </a:rPr>
              <a:t>Sentence</a:t>
            </a:r>
          </a:p>
        </p:txBody>
      </p:sp>
      <p:sp>
        <p:nvSpPr>
          <p:cNvPr id="2" name="Rectangle 1"/>
          <p:cNvSpPr/>
          <p:nvPr/>
        </p:nvSpPr>
        <p:spPr>
          <a:xfrm>
            <a:off x="1010653" y="2741860"/>
            <a:ext cx="10170694" cy="3180679"/>
          </a:xfrm>
          <a:prstGeom prst="rect">
            <a:avLst/>
          </a:prstGeom>
        </p:spPr>
        <p:txBody>
          <a:bodyPr wrap="square" lIns="91440" tIns="45720" rIns="91440" bIns="45720" anchor="t">
            <a:spAutoFit/>
          </a:bodyPr>
          <a:lstStyle/>
          <a:p>
            <a:pPr>
              <a:lnSpc>
                <a:spcPct val="150000"/>
              </a:lnSpc>
              <a:spcBef>
                <a:spcPts val="400"/>
              </a:spcBef>
              <a:spcAft>
                <a:spcPts val="400"/>
              </a:spcAft>
            </a:pPr>
            <a:r>
              <a:rPr lang="en-GB" sz="2800" dirty="0">
                <a:solidFill>
                  <a:srgbClr val="00B050"/>
                </a:solidFill>
                <a:latin typeface="Comic Sans MS"/>
                <a:cs typeface="Times New Roman"/>
              </a:rPr>
              <a:t>Cantor: </a:t>
            </a:r>
          </a:p>
          <a:p>
            <a:pPr>
              <a:lnSpc>
                <a:spcPct val="150000"/>
              </a:lnSpc>
              <a:spcBef>
                <a:spcPts val="400"/>
              </a:spcBef>
              <a:spcAft>
                <a:spcPts val="400"/>
              </a:spcAft>
            </a:pPr>
            <a:r>
              <a:rPr lang="en-AU" sz="2400" dirty="0">
                <a:latin typeface="Comic Sans MS" panose="030F0702030302020204" pitchFamily="66" charset="0"/>
              </a:rPr>
              <a:t>What shall I return to the Lord for all his bounty to me? I will lift up the cup of salvation and call on the name of the Lord, I will pay my vows to the Lord in the presence of all his people.</a:t>
            </a:r>
            <a:endParaRPr lang="en-GB" sz="2800" dirty="0">
              <a:solidFill>
                <a:srgbClr val="00B050"/>
              </a:solidFill>
              <a:latin typeface="Comic Sans MS"/>
              <a:cs typeface="Times New Roman"/>
            </a:endParaRPr>
          </a:p>
          <a:p>
            <a:pPr algn="r">
              <a:lnSpc>
                <a:spcPct val="150000"/>
              </a:lnSpc>
              <a:spcBef>
                <a:spcPts val="400"/>
              </a:spcBef>
              <a:spcAft>
                <a:spcPts val="400"/>
              </a:spcAft>
            </a:pPr>
            <a:r>
              <a:rPr lang="en-US" sz="2800" dirty="0">
                <a:solidFill>
                  <a:srgbClr val="00B050"/>
                </a:solidFill>
                <a:latin typeface="Comic Sans MS"/>
                <a:cs typeface="Times New Roman"/>
              </a:rPr>
              <a:t>Psalm 116.12-14</a:t>
            </a:r>
          </a:p>
        </p:txBody>
      </p:sp>
      <p:sp>
        <p:nvSpPr>
          <p:cNvPr id="4" name="TextBox 3">
            <a:extLst>
              <a:ext uri="{FF2B5EF4-FFF2-40B4-BE49-F238E27FC236}">
                <a16:creationId xmlns:a16="http://schemas.microsoft.com/office/drawing/2014/main" id="{5B72F64F-A191-E5FE-EA13-F8D7876D2AE8}"/>
              </a:ext>
            </a:extLst>
          </p:cNvPr>
          <p:cNvSpPr txBox="1"/>
          <p:nvPr/>
        </p:nvSpPr>
        <p:spPr>
          <a:xfrm>
            <a:off x="1010653" y="1406692"/>
            <a:ext cx="10338910" cy="954107"/>
          </a:xfrm>
          <a:prstGeom prst="rect">
            <a:avLst/>
          </a:prstGeom>
          <a:noFill/>
        </p:spPr>
        <p:txBody>
          <a:bodyPr wrap="square" lIns="91440" tIns="45720" rIns="91440" bIns="45720" rtlCol="0" anchor="t">
            <a:spAutoFit/>
          </a:bodyPr>
          <a:lstStyle/>
          <a:p>
            <a:r>
              <a:rPr lang="en-AU" sz="2800">
                <a:solidFill>
                  <a:srgbClr val="00B050"/>
                </a:solidFill>
                <a:latin typeface="Comic Sans MS"/>
                <a:cs typeface="Arial"/>
              </a:rPr>
              <a:t>Leader: </a:t>
            </a:r>
            <a:r>
              <a:rPr lang="en-AU" sz="2800">
                <a:latin typeface="Comic Sans MS"/>
                <a:cs typeface="Arial"/>
              </a:rPr>
              <a:t>I invite our Cantor to proclaim the sentence for today.</a:t>
            </a:r>
          </a:p>
        </p:txBody>
      </p:sp>
    </p:spTree>
    <p:extLst>
      <p:ext uri="{BB962C8B-B14F-4D97-AF65-F5344CB8AC3E}">
        <p14:creationId xmlns:p14="http://schemas.microsoft.com/office/powerpoint/2010/main" val="1114590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67420" y="732850"/>
            <a:ext cx="9245146" cy="5899372"/>
          </a:xfrm>
          <a:prstGeom prst="rect">
            <a:avLst/>
          </a:prstGeom>
        </p:spPr>
        <p:txBody>
          <a:bodyPr wrap="square" lIns="91440" tIns="45720" rIns="91440" bIns="45720" anchor="t">
            <a:spAutoFit/>
          </a:bodyPr>
          <a:lstStyle/>
          <a:p>
            <a:pPr>
              <a:lnSpc>
                <a:spcPct val="150000"/>
              </a:lnSpc>
            </a:pPr>
            <a:r>
              <a:rPr lang="en-US" sz="2800" dirty="0">
                <a:solidFill>
                  <a:srgbClr val="00B050"/>
                </a:solidFill>
                <a:latin typeface="Comic Sans MS" panose="030F0702030302020204" pitchFamily="66" charset="0"/>
              </a:rPr>
              <a:t>Leader: </a:t>
            </a:r>
            <a:r>
              <a:rPr lang="en-US" sz="2400" dirty="0">
                <a:latin typeface="Comic Sans MS" panose="030F0702030302020204" pitchFamily="66" charset="0"/>
              </a:rPr>
              <a:t>We pray the prayer of approach together.</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200" b="1" dirty="0">
                <a:solidFill>
                  <a:srgbClr val="00B050"/>
                </a:solidFill>
                <a:latin typeface="Comic Sans MS" panose="030F0702030302020204" pitchFamily="66" charset="0"/>
              </a:rPr>
              <a:t>All</a:t>
            </a:r>
            <a:r>
              <a:rPr lang="en-GB" sz="2200" dirty="0">
                <a:solidFill>
                  <a:srgbClr val="00B050"/>
                </a:solidFill>
                <a:latin typeface="Comic Sans MS" panose="030F0902030302020204" pitchFamily="66" charset="0"/>
              </a:rPr>
              <a:t>:</a:t>
            </a:r>
            <a:r>
              <a:rPr lang="en-AU" sz="2200" b="1" dirty="0">
                <a:latin typeface="Comic Sans MS" panose="030F0902030302020204" pitchFamily="66" charset="0"/>
              </a:rPr>
              <a:t>Lord God, as we come before you today,</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200" b="1" dirty="0">
                <a:latin typeface="Comic Sans MS" panose="030F0902030302020204" pitchFamily="66" charset="0"/>
              </a:rPr>
              <a:t>our thoughts are still chained to worldly matters.</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200" b="1" dirty="0">
                <a:latin typeface="Comic Sans MS" panose="030F0902030302020204" pitchFamily="66" charset="0"/>
              </a:rPr>
              <a:t>We have hurried from homes that need tidying;</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200" b="1" dirty="0">
                <a:latin typeface="Comic Sans MS" panose="030F0902030302020204" pitchFamily="66" charset="0"/>
              </a:rPr>
              <a:t>we have food to prepare, bills to pay,</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200" b="1" dirty="0">
                <a:latin typeface="Comic Sans MS" panose="030F0902030302020204" pitchFamily="66" charset="0"/>
              </a:rPr>
              <a:t>a living to earn – so many cares and concerns.</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200" b="1" dirty="0">
                <a:latin typeface="Comic Sans MS" panose="030F0902030302020204" pitchFamily="66" charset="0"/>
              </a:rPr>
              <a:t>But now, as we gather, we shrug off these chains</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200" b="1" dirty="0">
                <a:latin typeface="Comic Sans MS" panose="030F0902030302020204" pitchFamily="66" charset="0"/>
              </a:rPr>
              <a:t>in order to concentrate on you, O Lord.</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200" b="1" dirty="0">
                <a:latin typeface="Comic Sans MS" panose="030F0902030302020204" pitchFamily="66" charset="0"/>
              </a:rPr>
              <a:t>May our love for you be unchained,</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200" b="1" dirty="0">
                <a:latin typeface="Comic Sans MS" panose="030F0902030302020204" pitchFamily="66" charset="0"/>
              </a:rPr>
              <a:t>just as your love for us always is.</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200" b="1" dirty="0">
                <a:latin typeface="Comic Sans MS" panose="030F0902030302020204" pitchFamily="66" charset="0"/>
              </a:rPr>
              <a:t>Amen.</a:t>
            </a:r>
            <a:endParaRPr kumimoji="0" lang="en-AU" sz="2200" b="1" u="none" strike="noStrike" kern="1200" cap="none" spc="0" normalizeH="0" baseline="0" noProof="0" dirty="0">
              <a:ln>
                <a:noFill/>
              </a:ln>
              <a:effectLst/>
              <a:uLnTx/>
              <a:uFillTx/>
              <a:latin typeface="Comic Sans MS" panose="030F0902030302020204" pitchFamily="66" charset="0"/>
            </a:endParaRPr>
          </a:p>
        </p:txBody>
      </p:sp>
      <p:sp>
        <p:nvSpPr>
          <p:cNvPr id="4" name="TextBox 3"/>
          <p:cNvSpPr txBox="1"/>
          <p:nvPr/>
        </p:nvSpPr>
        <p:spPr>
          <a:xfrm>
            <a:off x="3997842" y="148075"/>
            <a:ext cx="4196316" cy="584775"/>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400309f2936a9bb689c62988afa7f74">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ae37527a9e976c87894a5cb55f2cb0ed"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D2C89B-11FE-4E1B-BC15-86D601D241FF}">
  <ds:schemaRefs>
    <ds:schemaRef ds:uri="http://schemas.microsoft.com/sharepoint/v3/contenttype/forms"/>
  </ds:schemaRefs>
</ds:datastoreItem>
</file>

<file path=customXml/itemProps2.xml><?xml version="1.0" encoding="utf-8"?>
<ds:datastoreItem xmlns:ds="http://schemas.openxmlformats.org/officeDocument/2006/customXml" ds:itemID="{28498058-9FF0-42CC-8CAE-5478A223E227}">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155E18-BCF6-4C05-ABE3-E0A9FBD469C7}">
  <ds:schemaRefs>
    <ds:schemaRef ds:uri="e1300d55-8519-4834-8849-904d53629995"/>
    <ds:schemaRef ds:uri="ec033be3-6e3d-434c-bca7-6d953e4302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TotalTime>
  <Words>3270</Words>
  <Application>Microsoft Office PowerPoint</Application>
  <PresentationFormat>Widescreen</PresentationFormat>
  <Paragraphs>419</Paragraphs>
  <Slides>51</Slides>
  <Notes>12</Notes>
  <HiddenSlides>0</HiddenSlides>
  <MMClips>0</MMClips>
  <ScaleCrop>false</ScaleCrop>
  <HeadingPairs>
    <vt:vector size="4" baseType="variant">
      <vt:variant>
        <vt:lpstr>Theme</vt:lpstr>
      </vt:variant>
      <vt:variant>
        <vt:i4>4</vt:i4>
      </vt:variant>
      <vt:variant>
        <vt:lpstr>Slide Titles</vt:lpstr>
      </vt:variant>
      <vt:variant>
        <vt:i4>51</vt:i4>
      </vt:variant>
    </vt:vector>
  </HeadingPairs>
  <TitlesOfParts>
    <vt:vector size="55" baseType="lpstr">
      <vt:lpstr>Office Theme</vt:lpstr>
      <vt:lpstr>2_Office Theme</vt:lpstr>
      <vt:lpstr>4_Office Theme</vt:lpstr>
      <vt:lpstr>2_Office Theme</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lastModifiedBy>Kristine Cairns</cp:lastModifiedBy>
  <cp:revision>381</cp:revision>
  <cp:lastPrinted>2019-01-02T23:00:29Z</cp:lastPrinted>
  <dcterms:created xsi:type="dcterms:W3CDTF">2018-08-20T02:08:08Z</dcterms:created>
  <dcterms:modified xsi:type="dcterms:W3CDTF">2025-10-10T13:30:57Z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ContentTypeId">
    <vt:lpwstr>0x01010067999BE31A5853479B8E37FC991E0AB2</vt:lpwstr>
  </property>
  <property fmtid="{D5CDD505-2E9C-101B-9397-08002B2CF9AE}" pid="10" name="MediaServiceImageTags">
    <vt:lpwstr/>
  </property>
  <property fmtid="{D5CDD505-2E9C-101B-9397-08002B2CF9AE}" pid="11" name="Order">
    <vt:r8>600</vt:r8>
  </property>
  <property fmtid="{D5CDD505-2E9C-101B-9397-08002B2CF9AE}" pid="12" name="ComplianceAssetId">
    <vt:lpwstr/>
  </property>
  <property fmtid="{D5CDD505-2E9C-101B-9397-08002B2CF9AE}" pid="13" name="_ExtendedDescription">
    <vt:lpwstr/>
  </property>
  <property fmtid="{D5CDD505-2E9C-101B-9397-08002B2CF9AE}" pid="14" name="TriggerFlowInfo">
    <vt:lpwstr/>
  </property>
  <property fmtid="{D5CDD505-2E9C-101B-9397-08002B2CF9AE}" pid="15" name="_SourceUrl">
    <vt:lpwstr/>
  </property>
  <property fmtid="{D5CDD505-2E9C-101B-9397-08002B2CF9AE}" pid="16" name="_SharedFileIndex">
    <vt:lpwstr/>
  </property>
</Properties>
</file>