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58" r:id="rId4"/>
    <p:sldId id="268" r:id="rId5"/>
    <p:sldId id="264" r:id="rId6"/>
    <p:sldId id="259" r:id="rId7"/>
    <p:sldId id="271" r:id="rId8"/>
    <p:sldId id="272" r:id="rId9"/>
    <p:sldId id="273" r:id="rId10"/>
    <p:sldId id="270" r:id="rId11"/>
  </p:sldIdLst>
  <p:sldSz cx="18288000" cy="10287000"/>
  <p:notesSz cx="6858000" cy="9144000"/>
  <p:embeddedFontLst>
    <p:embeddedFont>
      <p:font typeface="Arimo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33" d="100"/>
          <a:sy n="33" d="100"/>
        </p:scale>
        <p:origin x="16" y="5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background with white text and words&#10;&#10;AI-generated content may be incorrect.">
            <a:extLst>
              <a:ext uri="{FF2B5EF4-FFF2-40B4-BE49-F238E27FC236}">
                <a16:creationId xmlns:a16="http://schemas.microsoft.com/office/drawing/2014/main" id="{A9A83EE5-52DA-765D-0B36-7DEAEA7C2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DA2F-F120-D451-D7C3-D84E2D7D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96463C-0AB9-AA2B-65FD-DCC681962BD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091B05-6D78-E8FA-0CDF-F1655D2853AF}"/>
              </a:ext>
            </a:extLst>
          </p:cNvPr>
          <p:cNvGrpSpPr/>
          <p:nvPr/>
        </p:nvGrpSpPr>
        <p:grpSpPr>
          <a:xfrm>
            <a:off x="359353" y="0"/>
            <a:ext cx="11607401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2F9FB2-978D-47D0-DC2C-C328D85188B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8E0FD0-DDE5-764C-C04D-F7018D3F2E5B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732F7C-CC06-F1BA-C9BF-9063C788F400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EB5AE1-1601-42DF-0459-59EBFF7F69D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8E1E7576-97B7-4DDA-3FE4-9FBE53B65FF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A990D96-5B27-45BB-DA12-ADFD68B7E4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F2D6156F-8805-39F5-1BB5-35F1AE8C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D98FF10-BEC3-3398-63C8-05A7FE7D2EE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2387189-8E11-8CC7-61E4-E9623A38254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8C6763-75B1-6EA3-0076-4353234811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C1AFC81-47BF-2A24-9D41-58EE9D2182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EC360122-F011-ED46-A0FD-CADB0A0B5587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FC43D9E-677A-48D7-211C-4156D685E9F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601AD6-5ECD-65C1-431A-EF9CBD5D652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EBEA5DC-F16B-B735-8125-7728BE00903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3403B45-79C8-7C26-1F4C-588AF10E34F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0B3EA49-3D42-F40D-2DF6-7BB6FFDBE2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4E8D1D4-ABFD-818D-891D-39381D09917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FE7B8928-DE36-21F1-8EDF-DFB3287BBC05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1F0B5DF-ECD4-8D88-5E60-AC556ECD9FB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1B8B6D-1FDF-7200-A942-91307862D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364374E-9B2F-7975-3A32-8F13D21BA6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FD0235B-79BA-C0ED-8D1A-3C2B8AAB1F6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9CEEB97-4E84-B99B-7EA8-55498DB85D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337F8194-1901-0D98-D0AC-AB03DBDA34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2BA0724-505D-62B7-0268-D7B3E63F4143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45A2A7-9703-C525-D755-766CD1AF287E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7496241-894D-52BE-B549-21223B02EC4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E5E8A20-9D64-22B6-F566-3FB69AF73CC2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C2830F-FD65-E94C-55AA-CDB1E1CBE351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F94CFBB9-86E8-6E39-DBD9-3839118CCE1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860B8456-A405-02B7-D396-CFBD9D0B69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56E2D00-FB3A-4E9D-A121-9C4C6EE4F2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94473614-1254-6280-1A2E-C57E7C9FAA70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D9CC4C4-A26F-EFB8-B434-0F35DC32F5D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763DAC7-0E1A-0B80-88CC-934076E735F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B9DB7F7D-58AD-9930-A3F4-428601DB88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5D308086-78CF-D116-D636-D6D3D343568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3899920-C6F1-A54F-EDE6-F69A397A8E22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470E54F-E45F-69E6-536F-3DCD6AA7706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98A14BF4-1335-B22C-AB72-DBA1E7B87B00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DD91F4-4AEB-64F5-433E-154397EE2DFF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AC8812B-CCCC-F4AB-69E0-1DA3CD5B0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481D4F-E39B-C540-988A-193102961173}"/>
              </a:ext>
            </a:extLst>
          </p:cNvPr>
          <p:cNvSpPr txBox="1"/>
          <p:nvPr/>
        </p:nvSpPr>
        <p:spPr>
          <a:xfrm>
            <a:off x="556879" y="1181100"/>
            <a:ext cx="10892781" cy="850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danger of ignoring God is real.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hardens the heart.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Brings judgment.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Robs us of blessings.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Leads to eternal separation from Him.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“Seek the Lord while He may be found; call on Him while He is near</a:t>
            </a: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(Isaiah 55:6).</a:t>
            </a:r>
          </a:p>
          <a:p>
            <a:pPr>
              <a:buFont typeface="Wingdings" pitchFamily="2" charset="2"/>
              <a:buChar char="§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 us not ignore His Word, His Spirit, or His call. Instead, let us respond with repentance, faith, and obedience. </a:t>
            </a:r>
          </a:p>
          <a:p>
            <a:pPr>
              <a:buFont typeface="Wingdings" pitchFamily="2" charset="2"/>
              <a:buChar char="§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in heeding His voice, there is life, peace, and eternal hope.</a:t>
            </a:r>
          </a:p>
        </p:txBody>
      </p:sp>
    </p:spTree>
    <p:extLst>
      <p:ext uri="{BB962C8B-B14F-4D97-AF65-F5344CB8AC3E}">
        <p14:creationId xmlns:p14="http://schemas.microsoft.com/office/powerpoint/2010/main" val="42335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15" y="-4879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182098" y="4063480"/>
            <a:ext cx="8743224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Chronicles 36: 15 – 17 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78984" y="2794662"/>
            <a:ext cx="770972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904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there is no remedy for the body, it dies; when there is no remedy for the soul, the soul dies.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John 16:8–9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Hebrews 3:12 </a:t>
            </a:r>
          </a:p>
          <a:p>
            <a:pPr>
              <a:buFont typeface="Wingdings" pitchFamily="2" charset="2"/>
              <a:buChar char="§"/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John 5:10–12 </a:t>
            </a:r>
          </a:p>
          <a:p>
            <a:pPr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Every sin is offensive to God. From the smallest lie to the darkest act of rebellion, sin separates humanity from a holy Creator. 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sin of sins is the refusal to believe God, to Ignore God, to take lightly God’s Compassionate warning.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533400" y="1714500"/>
            <a:ext cx="1078791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Sin of Sins in Scripture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Bible highlights unbelief repeatedly as the most grievous sin: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Israel in the wilderness: Hebrews 3:12.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Israel saw miracles in Egypt, manna from heaven, water from the rock, yet they doubted and perished in the wilderness.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Nazareth in Jesus’ day: Mark 6:6.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 was not the lack of His power but their refusal to believe that shut the door to miracles.</a:t>
            </a: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69602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373601" y="1225212"/>
            <a:ext cx="10892556" cy="7616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The Danger of Ignoring God</a:t>
            </a:r>
          </a:p>
          <a:p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“But they mocked the messengers of God, despised His words, and scoffed at His prophets, until the wrath of the LORD arose against His people, till there was no remedy.” --2 Chronicles 36:16</a:t>
            </a:r>
          </a:p>
          <a:p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of the greatest tragedies in life is not when God is silent, but when we ignore Him while He is still speaking.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is not distant or careless, He speaks through His Word, through His Spirit, through His servants, and even through circumstances.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Ignoring God is not simply indifference; it is a slow road to destruction. </a:t>
            </a: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471780" y="1659666"/>
            <a:ext cx="10977880" cy="688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Ignoring God</a:t>
            </a:r>
          </a:p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Ignoring God is Rejecting His Compassion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Chronicles 36:15, we read that God sent messengers </a:t>
            </a:r>
            <a:r>
              <a:rPr lang="en-US" sz="36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“because He had compassion on His people.” </a:t>
            </a:r>
          </a:p>
          <a:p>
            <a:endParaRPr lang="en-US" sz="3600" b="1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we ignore God, we are rejecting His compassion and love.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warns us not because He delights in judgment, but because He longs to save us. Every warning is an act of mercy.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8A7CB-D4A7-94AF-C462-4264FFAA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291977-46EE-714F-A146-9E6123DE8C7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64F4D45-ED7C-F06F-A293-5E5C36E10226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9A0CE9-2B04-CA78-CE28-FEC8F514D2A4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E9F3E1F-9CB5-0FEE-7767-F689B16AD297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9EFB4C5-B4D7-A408-C945-65AB4B28BEF6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91C495A-8D57-7321-5B50-B66E8F9D90B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004EEA28-4AFF-CC49-619D-FC17D296AB1E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9644E76-18E9-F9DD-B116-AE01F148BDF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9F18E95-388D-CF10-09D6-408B77DA15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2E4BA0C9-BF8B-9FF4-04F3-9E509C919F3B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E1AA8-1EF2-6D69-FCA5-3830DFBE6A94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78793D-DDAF-49A8-FFE0-D53FCFBF26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EF8728-2058-8376-FB5F-3149BA0BD48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F6495BDF-F546-E71E-4D47-8079613065F2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92F8528-2695-4437-35BB-77C0E6D9111E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99ADFDD-4F9A-4441-41B2-AE86E93CAB16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82B051D-05B7-6F88-501C-176E7690F14C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DF1E5E71-BFFC-BDFA-58C7-462580C5ABE0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60C6FEE-BE03-3DD0-3538-51C7888C33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9C27D57-7687-475D-E127-B47CB19776F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F9BCB206-9E5A-339E-0CF0-5A6D3D39DD04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CA80EE7-B795-C2E5-B7EE-858B575758A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9E2FE12-9EDD-E1CC-922A-CEE2CE26AE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A4B02B97-2688-3B81-4ABC-9226777800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30C5D53-56D5-5AE4-F56F-994E1096DB05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3850C0B-2E56-CCF9-02EB-53106C06FF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F32E935-D2AE-A97D-A57C-872CADAFB54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1ECC492-10BC-73EB-5B79-B0A0583E7DD2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3A76D29-11E6-85B2-B063-BB818912DA4E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40E6308-434F-8C1B-24D6-F15412C3D86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7A15A82-E64A-1E3B-B69A-1FAD99302F0E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1D97023-2B17-CE30-526E-6C0741D99B9E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6EDA22B5-82FD-7554-F7DF-699AD77A710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75B803C7-F9F5-934C-EB26-30082060BBF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68388F87-8185-853A-2F9D-719653FD90F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60AB758D-F7A0-F08E-135F-1C90D86667D1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79AB71D-A03D-5F1D-433B-6CF093CA3AC1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2CFF6DC3-0CBE-8598-E1ED-39BF14A9B8A9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FE2D919C-E2C7-149B-6B7D-F16CAC39394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0A1C049D-49FB-23E1-3429-F5AC00B03A5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F3B53784-A356-7C75-249D-8136518A19A9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763CD15-2EEB-B2A3-B9EC-81EDF8B88757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7ED70807-45F8-90A3-4B2A-3955169C9FDE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5BD7FECD-C89D-5C6D-188D-F5506EFCDF6F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221C219-7916-D481-CA4A-29DDED90E980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E63399A-8BC5-6595-FB2B-9A52BD3476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A4098D-61BF-2310-8583-B3BCC26EF94C}"/>
              </a:ext>
            </a:extLst>
          </p:cNvPr>
          <p:cNvSpPr txBox="1"/>
          <p:nvPr/>
        </p:nvSpPr>
        <p:spPr>
          <a:xfrm>
            <a:off x="359354" y="876300"/>
            <a:ext cx="11356766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Ignoring God </a:t>
            </a:r>
            <a:r>
              <a:rPr lang="en-US" sz="3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Ignoring God Hardens the Heart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people in Judah didn’t just ignore God once; they mocked His messengers repeatedly. Each time they refused to listen, their hearts grew harder, </a:t>
            </a:r>
            <a:r>
              <a:rPr lang="en-US" sz="3600" b="1" i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until “there was no remedy”</a:t>
            </a: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 Chronicles 36:16).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Every time you ignore God’s Word, your heart becomes a little less sensitive. Over time, you may not even notice His voice. That is the danger.</a:t>
            </a:r>
          </a:p>
        </p:txBody>
      </p:sp>
    </p:spTree>
    <p:extLst>
      <p:ext uri="{BB962C8B-B14F-4D97-AF65-F5344CB8AC3E}">
        <p14:creationId xmlns:p14="http://schemas.microsoft.com/office/powerpoint/2010/main" val="380766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7F13-39DC-D2A8-215B-AD4B49A8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82A885-3656-C135-FFF4-8DC5B250E2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B0BF054-1C73-0559-5EF4-8D6696DFBE09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8613D73-036E-91FF-4974-6796D11B0127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BAE905E-DE83-21BF-051E-7B7797308712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BDF0798-AC88-3D09-F9CE-E5080093B864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25B6502-CFA8-1E49-247E-F1297E822110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BD4F8A4B-0458-7A42-5B3D-484659CE1B7A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7CF0400-5896-8A29-0A19-66C9AA7B36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18C73DB-4446-620A-B902-7E3BFFCFC7E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EC9F29DD-AEE5-637E-D6D7-CC324FA28383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454F6F2-C087-B5EB-9257-7284D79CCD06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595671C-315A-5BFE-186F-854D7B1BAF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09C8210-7524-9A2B-5359-5C97427CF46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2713BC36-8D07-0901-422F-BC411C76208A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F97F6CA-879C-6155-5D54-9F773A0ED9F0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5B68BBC-27F4-9149-60C7-0C14205A5F42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E6251B9-0B93-0586-52FA-040B133B804D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C59B4B02-9EBA-4EE7-AE24-9FEE53335F9C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934CCD3-6793-C982-CACD-C69DBCE482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308DA8B-7D14-B5CF-405E-257BE5E6855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489DFFA9-F339-78F9-A95A-B54C2EEBB5B5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2653F02-A381-1FB1-9369-A63FFBE1214C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204F1A5-1E36-42A0-A94C-B502A6DF5F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85C179BF-114E-E238-851D-E9E410DC31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EA51AA0-824A-165E-F78F-EE0D86ECD0D6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1287045-43D3-C353-BB15-FCF711F2C9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7518C8A6-3B6D-01B9-D8B3-9C3754EA494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8DD5F5D-0CAF-CF16-6498-7575A2923BE3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DF5F331-5D1E-99A7-7583-51B81188452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180F566F-8AA4-26EA-97EF-7F7F7847D9F5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2D3C6454-D440-7EF0-D87C-DB540C0E48CA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E133D69-C408-AC00-6315-145EBCF8F956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815568A9-74D8-AC33-1099-B3145DD0B6E3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A44CE02D-448B-EBB7-6628-8C73B57CBB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BE02BB4-6B8B-4439-E48E-94EE5C65937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546CC93E-8570-1748-ED7A-166DA92AB4D8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90516D4-FD6B-64DC-2F3E-354DB8919730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3DC85B2-3964-4222-7116-35803DFD6814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79B620CE-8E78-5D25-83AC-EC7AB04C2C6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E13B6BDD-7226-3766-A800-D70EB23AA21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24F28B3F-50FF-4677-EEDD-C61882A1CD27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31CA4475-A329-203B-0648-88765CF423DF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7216125F-CB92-036A-AC96-86462D8BFF6B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BBF0D6F4-9633-1B2E-E3C1-CF9FFDC79568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05B057E3-52C0-5433-DC35-1B268DA0323D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4EEACE4-8CB7-4E4F-B866-943B482156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80C7E3-9A1C-2CF8-0F40-6706D55D6B74}"/>
              </a:ext>
            </a:extLst>
          </p:cNvPr>
          <p:cNvSpPr txBox="1"/>
          <p:nvPr/>
        </p:nvSpPr>
        <p:spPr>
          <a:xfrm>
            <a:off x="471779" y="1257300"/>
            <a:ext cx="11063401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Ignoring God </a:t>
            </a:r>
            <a:r>
              <a:rPr lang="en-US" sz="3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Ignoring God Leads to Consequences</a:t>
            </a: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Judah ignored God until judgment came: the temple was burned, the city walls destroyed, and the people carried into captivity (2 Chronicles 36:17–20). 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Ignoring God doesn’t make His Word disappear, it simply brings consequences closer.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consequences of ignoring God may come as broken relationships, loss of peace, bondage to sin, or even judgment. God is not mocked; what we sow, we reap (Galatians 6:7).</a:t>
            </a:r>
          </a:p>
        </p:txBody>
      </p:sp>
    </p:spTree>
    <p:extLst>
      <p:ext uri="{BB962C8B-B14F-4D97-AF65-F5344CB8AC3E}">
        <p14:creationId xmlns:p14="http://schemas.microsoft.com/office/powerpoint/2010/main" val="37731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45AB-705B-63F0-B986-0BD9F624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1FB1B1-090E-D507-B508-AEC45ABD653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964BB78-5F88-A4C2-4786-AF184DD9913D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730DBBD-3928-741D-2814-5CCAD1550066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15FBD49-F054-0F44-D7C5-261B41BB0684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4CE9114-ABC4-0C13-BC5C-70B4F681CB63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282A986-3395-01AE-3924-FE6524E5FD22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BCA23F45-DA83-8104-9C7C-D3013E9E2B23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37D6574-5523-2CA0-0858-23EBCAEAD2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0247F34-AF1A-869C-B014-0A869D63D83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6AD69A4A-DA72-D6C3-6499-B54A2C46CF83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5286ABB-5BC7-2336-7A4A-9C292597E3C3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EB7D4BD-CEA8-A512-F157-48F4DFE058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1345E1A-B823-184E-19AB-94890157B9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FC68B83C-12C1-4C4F-6570-88522272A8F5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D542C92-3F2F-916D-5EFB-E5039C9EFE8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7133A5B-A56A-C7AE-28AA-B9DF861C6508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F1134D7D-929E-AD99-0D49-56F8BF819896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E7F68E0-7C5B-A984-60B7-05B03D98B3DB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C3BD317-7C13-8BE5-707B-75CFABA9F4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A2E975E-AC40-3A46-2F73-090489879B5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535F69B6-ADE1-D4CC-49C6-18504946706E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0BB390B-3EE9-81EE-47C8-853F43022D58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A7B188B-8321-D8A1-D4AD-5E278B0A6B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71DE960-4BCE-20CE-CCB5-152A43CA2E3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204E307-72ED-65DD-6991-38C00FBFA18F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CB85A51-728F-35C6-750C-FF07C33B6F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AB09673-B70C-8925-7450-50F3D30E764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DFEC11EE-4DF5-5918-4BEE-716FC39FE63C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FBE82E2-BC2C-7F9F-2645-04E74FDEFB7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947B5BD3-E0CE-79A4-9D1D-97257DCEA21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E8EC1550-5E20-C1C0-350F-47E317FC93AD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DB470AB-87AD-A331-DA21-9857ED21B4A2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E4E8C2D-C120-437D-44ED-220A7DDB458E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F8B46E6-C666-C371-4E6C-7717EC8963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AEAF23EB-11A9-56F3-C8D8-EFDFACF2311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E823816A-D63F-A4DC-D49C-706051652F71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503C112-C6A3-48C4-B168-4B63DD878535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D31A9DCF-59B9-E711-8759-95424F06B8B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332651DA-16BE-DEA4-5717-2B68D832775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31D1EB45-A2FF-BDF2-6796-2496C2FC9F0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4E8189BE-ECB8-CCB6-6331-A66FC6CCB87D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A69359B7-ED31-A975-E5A3-7B0659EA1E2F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D916B8DA-A96C-11E4-4DF9-745BECD0076A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62E7C54-6072-29C0-70AF-5E34FFD17BBD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E11A253-ED25-25CC-795A-496A637473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14B074-3C53-CD1D-57ED-C04854E4207E}"/>
              </a:ext>
            </a:extLst>
          </p:cNvPr>
          <p:cNvSpPr txBox="1"/>
          <p:nvPr/>
        </p:nvSpPr>
        <p:spPr>
          <a:xfrm>
            <a:off x="450032" y="1104900"/>
            <a:ext cx="11064576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The Danger of Ignoring God is Real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of the greatest tragedies in human life is when men and women choose to ignore God. 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“The fool says in his heart, there is no God” (Psalm 14:1). </a:t>
            </a:r>
          </a:p>
          <a:p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Ignoring God is not just about rejecting His existence, it is living daily as if He does not matter, disregarding His Word, His warnings, and His will. 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is not a light matter; it is a dangerous path with eternal consequences.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we ignore God’s counsel, we become desensitized to His Spirit.</a:t>
            </a:r>
          </a:p>
        </p:txBody>
      </p:sp>
    </p:spTree>
    <p:extLst>
      <p:ext uri="{BB962C8B-B14F-4D97-AF65-F5344CB8AC3E}">
        <p14:creationId xmlns:p14="http://schemas.microsoft.com/office/powerpoint/2010/main" val="293753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14081</TotalTime>
  <Words>727</Words>
  <Application>Microsoft Office PowerPoint</Application>
  <PresentationFormat>Custom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Arimo Bold</vt:lpstr>
      <vt:lpstr>Wingdings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2025-10-05T04:36:12Z</dcterms:modified>
  <dc:identifier>DAGbAtwYxKE</dc:identifier>
</cp:coreProperties>
</file>