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71" r:id="rId3"/>
    <p:sldId id="258" r:id="rId4"/>
    <p:sldId id="265" r:id="rId5"/>
    <p:sldId id="266" r:id="rId6"/>
    <p:sldId id="269" r:id="rId7"/>
    <p:sldId id="267" r:id="rId8"/>
    <p:sldId id="270" r:id="rId9"/>
    <p:sldId id="273" r:id="rId10"/>
    <p:sldId id="268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73"/>
    <p:restoredTop sz="94679"/>
  </p:normalViewPr>
  <p:slideViewPr>
    <p:cSldViewPr snapToGrid="0" snapToObjects="1">
      <p:cViewPr varScale="1">
        <p:scale>
          <a:sx n="104" d="100"/>
          <a:sy n="104" d="100"/>
        </p:scale>
        <p:origin x="140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795898-551F-9944-BD7F-3F3CADAE8091}" type="datetimeFigureOut">
              <a:rPr lang="en-US" smtClean="0"/>
              <a:t>9/13/25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A478F8-C993-1740-A390-6B1BDAA98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350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C5621C-3053-D712-BC43-7B80A3671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FA485E-C6F8-42FD-D573-0DA1BD9068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BB8CD4-52D4-1F3A-AC52-F2FAA41407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B0D90A-7A81-0BFE-A488-F92B63E4BF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44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3C4270-F138-2072-A93E-152185280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9EAE16-28E9-8F36-DCDA-E6A5EC19B0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8CB2DE-884D-5522-5EBC-708CDA347F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0E6323-2BF3-A809-DAC4-3A40C1F349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58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686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9B39D8-52C6-1609-E7CC-5A52E9E91C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91D0BA-FB1E-A3BF-74F8-4869A12F79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9E3E86-2B21-568E-D59C-CB120446AA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65D1B2-EBF5-98E9-DFC1-EF78E9C646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702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BC6B73-1843-B9CC-4006-527EAFC911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E76DB6-3996-9475-097E-C59845C4DE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A148ED-0452-4E45-9F5F-FA3DA2A888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92B319-4C45-6F1A-EA96-FC8E456ED7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7863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45664C-8487-C6F4-AD61-6E026B240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13BF26-7110-46E3-2C09-6883A84A0E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A370A7-CF86-A31E-04A0-52CB981DF6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87CA16-CBED-CE50-E163-3FB25B90EB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008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427A20-8754-43FC-40AB-6C61D1156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93D7F5-B7B1-E354-3024-8B4F3F8A26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C081A5-3681-89F9-B0AF-E453E3213B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DB0E35-5596-A4D0-CF68-CCA6CE565D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8479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8DE07-E02C-518D-95C8-465A0F1F6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90E87A-AE5D-0BE8-0C0D-9381556706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7A48E7-9601-04CB-020C-AC0C7E3D4A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C1EC5A-D0B8-A731-8538-C78BC293C4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3170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CA507E-14CE-F76C-81F5-1CA1D14093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5758F2-6755-8089-865F-15627181A2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D6FD2A-A76D-6F6B-7A74-3B6D85E777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6AA0F0-96C8-8B75-AD15-409D584CA0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8950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2C5E55-1D8F-44FC-04D7-1DD970C4E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A904C4-D2E3-F306-4EA7-487E9DFB6A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73822F9-334D-2557-0A22-B1B2A8E72E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4A2B84-5ACF-BF3E-8BA5-2512157AF2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A478F8-C993-1740-A390-6B1BDAA98FA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2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49" y="1093788"/>
            <a:ext cx="7879841" cy="2405316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zh-CN" altLang="en-US" sz="5400" b="1" dirty="0">
                <a:latin typeface="+mn-ea"/>
                <a:ea typeface="+mn-ea"/>
              </a:rPr>
              <a:t>取之不尽，用之不竭</a:t>
            </a:r>
            <a:br>
              <a:rPr lang="zh-CN" altLang="en-US" sz="4900" dirty="0">
                <a:latin typeface="+mn-ea"/>
                <a:ea typeface="+mn-ea"/>
              </a:rPr>
            </a:br>
            <a:r>
              <a:rPr lang="en-CA" altLang="zh-CN" sz="4900" dirty="0">
                <a:latin typeface="+mn-ea"/>
                <a:ea typeface="+mn-ea"/>
              </a:rPr>
              <a:t>	</a:t>
            </a:r>
            <a:r>
              <a:rPr lang="en-US" altLang="zh-CN" sz="4900" dirty="0">
                <a:latin typeface="+mn-ea"/>
                <a:ea typeface="+mn-ea"/>
              </a:rPr>
              <a:t>—</a:t>
            </a:r>
            <a:r>
              <a:rPr lang="zh-CN" altLang="en-US" sz="3200" dirty="0">
                <a:latin typeface="+mn-ea"/>
                <a:ea typeface="+mn-ea"/>
              </a:rPr>
              <a:t>圣徒在基督里的丰盛与教会的奥秘</a:t>
            </a:r>
            <a:endParaRPr lang="zh-CN" altLang="en-US" sz="4900" dirty="0">
              <a:latin typeface="+mn-ea"/>
              <a:ea typeface="+mn-e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50693" y="4619624"/>
            <a:ext cx="2960084" cy="1038225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zh-CN" altLang="en-US" b="1" dirty="0"/>
              <a:t>以弗所书简介和第一章</a:t>
            </a:r>
            <a:r>
              <a:rPr lang="en-US" altLang="zh-CN" b="1" dirty="0"/>
              <a:t>1–2</a:t>
            </a:r>
            <a:r>
              <a:rPr lang="zh-CN" altLang="en-US" b="1" dirty="0"/>
              <a:t>节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4331166"/>
            <a:ext cx="787984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003304" y="2842186"/>
            <a:ext cx="54864" cy="29600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8D3D47-C14B-DF26-03AB-36B6E17465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3DB0A7A8-C625-9AD7-33F8-32BB1272D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6FD537B-C078-B704-3394-474C42465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96AF078-97EB-9698-47D1-B25A76AA92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FA03AF26-E754-C66A-1981-37FF777FF7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D50229B-2B3E-2250-EB73-F331283AA0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E0F72398-B583-2471-D4B6-DED9EBE3A3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1BD3A7-B608-7477-C886-074EE9FC5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809898"/>
            <a:ext cx="7457037" cy="933558"/>
          </a:xfrm>
        </p:spPr>
        <p:txBody>
          <a:bodyPr anchor="ctr">
            <a:normAutofit/>
          </a:bodyPr>
          <a:lstStyle/>
          <a:p>
            <a:r>
              <a:rPr lang="zh-CN" altLang="en-US" sz="4800" dirty="0"/>
              <a:t>以弗所书</a:t>
            </a:r>
            <a:r>
              <a:rPr lang="en-US" altLang="zh-CN" sz="4800" dirty="0"/>
              <a:t>1:1-2</a:t>
            </a:r>
            <a:endParaRPr lang="zh-CN" altLang="en-US" sz="4800" dirty="0"/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E74371A9-7845-BF76-3CEF-4FACADAE59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326" y="2492348"/>
            <a:ext cx="8180615" cy="4194038"/>
          </a:xfrm>
        </p:spPr>
        <p:txBody>
          <a:bodyPr numCol="2" anchor="ctr"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zh-CN" altLang="en-CA" b="1" dirty="0"/>
              <a:t>写</a:t>
            </a:r>
            <a:r>
              <a:rPr lang="zh-CN" altLang="en-US" b="1" dirty="0"/>
              <a:t>信人的权柄</a:t>
            </a:r>
            <a:endParaRPr lang="en-CA" altLang="zh-CN" b="1" dirty="0"/>
          </a:p>
          <a:p>
            <a:pPr lvl="1">
              <a:buFont typeface="Wingdings" pitchFamily="2" charset="2"/>
              <a:buChar char="v"/>
            </a:pPr>
            <a:r>
              <a:rPr lang="zh-CN" altLang="en-US" dirty="0"/>
              <a:t>神的旨意</a:t>
            </a:r>
            <a:endParaRPr lang="en-CA" altLang="zh-CN" dirty="0"/>
          </a:p>
          <a:p>
            <a:pPr lvl="1">
              <a:buFont typeface="Wingdings" pitchFamily="2" charset="2"/>
              <a:buChar char="v"/>
            </a:pPr>
            <a:r>
              <a:rPr lang="zh-CN" altLang="en-US" dirty="0"/>
              <a:t>耶稣基督的圣徒</a:t>
            </a:r>
            <a:endParaRPr lang="en-CA" altLang="zh-CN" dirty="0"/>
          </a:p>
          <a:p>
            <a:pPr>
              <a:buFont typeface="Wingdings" pitchFamily="2" charset="2"/>
              <a:buChar char="v"/>
            </a:pPr>
            <a:r>
              <a:rPr lang="zh-CN" altLang="en-US" b="1" dirty="0"/>
              <a:t>收信人的身份</a:t>
            </a:r>
            <a:endParaRPr lang="en-CA" altLang="zh-CN" b="1" dirty="0"/>
          </a:p>
          <a:p>
            <a:pPr lvl="1">
              <a:buFont typeface="Wingdings" pitchFamily="2" charset="2"/>
              <a:buChar char="v"/>
            </a:pPr>
            <a:r>
              <a:rPr lang="zh-CN" altLang="en-US" dirty="0"/>
              <a:t>圣徒</a:t>
            </a:r>
            <a:endParaRPr lang="en-CA" altLang="zh-CN" dirty="0"/>
          </a:p>
          <a:p>
            <a:pPr lvl="1">
              <a:buFont typeface="Wingdings" pitchFamily="2" charset="2"/>
              <a:buChar char="v"/>
            </a:pPr>
            <a:r>
              <a:rPr lang="zh-CN" altLang="en-US" dirty="0"/>
              <a:t>在基督耶稣里</a:t>
            </a:r>
            <a:r>
              <a:rPr lang="zh-CN" altLang="en-CA" dirty="0"/>
              <a:t>有</a:t>
            </a:r>
            <a:r>
              <a:rPr lang="zh-CN" altLang="en-US" dirty="0"/>
              <a:t>忠心的人</a:t>
            </a:r>
            <a:endParaRPr lang="en-CA" altLang="zh-CN" dirty="0"/>
          </a:p>
          <a:p>
            <a:pPr marL="457200" lvl="1" indent="0">
              <a:buNone/>
            </a:pPr>
            <a:endParaRPr lang="en-CA" altLang="zh-CN" dirty="0"/>
          </a:p>
          <a:p>
            <a:pPr>
              <a:buFont typeface="Wingdings" pitchFamily="2" charset="2"/>
              <a:buChar char="v"/>
            </a:pPr>
            <a:r>
              <a:rPr lang="zh-CN" altLang="en-US" b="1" dirty="0"/>
              <a:t>对圣徒的祝福</a:t>
            </a:r>
            <a:endParaRPr lang="en-CA" altLang="zh-CN" b="1" dirty="0"/>
          </a:p>
          <a:p>
            <a:pPr lvl="1">
              <a:buFont typeface="Wingdings" pitchFamily="2" charset="2"/>
              <a:buChar char="v"/>
            </a:pPr>
            <a:r>
              <a:rPr lang="zh-CN" altLang="en-CA" dirty="0"/>
              <a:t>恩惠</a:t>
            </a:r>
            <a:endParaRPr lang="en-CA" altLang="zh-CN" dirty="0"/>
          </a:p>
          <a:p>
            <a:pPr lvl="1">
              <a:buFont typeface="Wingdings" pitchFamily="2" charset="2"/>
              <a:buChar char="v"/>
            </a:pPr>
            <a:r>
              <a:rPr lang="zh-CN" altLang="en-CA" dirty="0"/>
              <a:t>平安</a:t>
            </a:r>
            <a:endParaRPr lang="en-CA" altLang="zh-CN" dirty="0"/>
          </a:p>
          <a:p>
            <a:pPr>
              <a:buFont typeface="Wingdings" pitchFamily="2" charset="2"/>
              <a:buChar char="v"/>
            </a:pPr>
            <a:r>
              <a:rPr lang="zh-CN" altLang="en-US" b="1" dirty="0"/>
              <a:t>看祝福的源头</a:t>
            </a:r>
            <a:endParaRPr lang="en-CA" altLang="zh-CN" b="1" dirty="0"/>
          </a:p>
          <a:p>
            <a:pPr lvl="1">
              <a:buFont typeface="Wingdings" pitchFamily="2" charset="2"/>
              <a:buChar char="v"/>
            </a:pPr>
            <a:r>
              <a:rPr lang="zh-CN" altLang="en-US" dirty="0"/>
              <a:t>我们的父</a:t>
            </a:r>
            <a:endParaRPr lang="en-CA" altLang="zh-CN" dirty="0"/>
          </a:p>
          <a:p>
            <a:pPr lvl="1">
              <a:buFont typeface="Wingdings" pitchFamily="2" charset="2"/>
              <a:buChar char="v"/>
            </a:pPr>
            <a:r>
              <a:rPr lang="zh-CN" altLang="en-US" dirty="0"/>
              <a:t>主耶稣基督</a:t>
            </a:r>
            <a:endParaRPr lang="en-US" altLang="zh-CN" dirty="0"/>
          </a:p>
          <a:p>
            <a:pPr marL="457200" lvl="1" indent="0">
              <a:buNone/>
            </a:pPr>
            <a:endParaRPr lang="zh-CN" alt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2749637-48C3-D1B3-4671-B7C99FBE4E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988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uiExpand="1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FEC7D33-92CD-07E9-78E7-232023E10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ACFA762-5C69-B0A0-D284-DE9CF118B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F86BC8B-D655-1E93-FD93-77A055C28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11CD5D1-F4C0-6356-98B6-5AE10EF89F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FBEABF75-16D6-1796-252F-099DF9BD49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3A518745-0B56-E0BD-A430-51A1029CF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E41A0E33-B1CA-24A7-BFBB-1F0716BC9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CB2C19-036F-C12B-A5CF-E4A2A6699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809898"/>
            <a:ext cx="7457037" cy="933558"/>
          </a:xfrm>
        </p:spPr>
        <p:txBody>
          <a:bodyPr anchor="ctr">
            <a:normAutofit/>
          </a:bodyPr>
          <a:lstStyle/>
          <a:p>
            <a:r>
              <a:rPr lang="zh-CN" altLang="en-US" sz="4800" dirty="0"/>
              <a:t>总</a:t>
            </a:r>
            <a:r>
              <a:rPr lang="zh-CN" altLang="en-CA" sz="4800" dirty="0"/>
              <a:t>结</a:t>
            </a:r>
            <a:endParaRPr lang="zh-CN" altLang="en-US" sz="4800" dirty="0"/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C63DD2C2-34F1-D928-0F70-2E677F1AC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39" y="2508070"/>
            <a:ext cx="8180615" cy="4194038"/>
          </a:xfrm>
        </p:spPr>
        <p:txBody>
          <a:bodyPr anchor="ctr"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zh-CN" altLang="en-US" dirty="0"/>
              <a:t>明白圣徒在基督里的丰盛</a:t>
            </a:r>
            <a:endParaRPr lang="en-CA" altLang="zh-CN" dirty="0"/>
          </a:p>
          <a:p>
            <a:pPr marL="0" indent="0">
              <a:buNone/>
            </a:pPr>
            <a:endParaRPr lang="en-CA" altLang="zh-CN" dirty="0"/>
          </a:p>
          <a:p>
            <a:pPr>
              <a:buFont typeface="Wingdings" pitchFamily="2" charset="2"/>
              <a:buChar char="v"/>
            </a:pPr>
            <a:r>
              <a:rPr lang="zh-CN" altLang="en-US" dirty="0"/>
              <a:t>理解新约时代教会的奥秘</a:t>
            </a:r>
            <a:endParaRPr lang="en-CA" altLang="zh-CN" dirty="0"/>
          </a:p>
          <a:p>
            <a:pPr marL="0" indent="0">
              <a:buNone/>
            </a:pPr>
            <a:endParaRPr lang="en-CA" altLang="zh-CN" dirty="0"/>
          </a:p>
          <a:p>
            <a:pPr>
              <a:buFont typeface="Wingdings" pitchFamily="2" charset="2"/>
              <a:buChar char="v"/>
            </a:pPr>
            <a:r>
              <a:rPr lang="zh-CN" altLang="en-US" dirty="0"/>
              <a:t>活出丰盛的生命来荣耀神</a:t>
            </a:r>
            <a:endParaRPr lang="en-CA" altLang="zh-CN" dirty="0"/>
          </a:p>
          <a:p>
            <a:pPr marL="0" indent="0">
              <a:buNone/>
            </a:pPr>
            <a:endParaRPr lang="zh-CN" alt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CB9190F-4FA4-AF8A-CF58-297F66C1BA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8513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E1D716-EF04-5AD1-6BBB-307607660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52D121F0-F7CC-9BD1-05D0-D5BB573CEF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A653394-D54D-4738-4E59-C687377873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D798C03-3972-9387-CEAC-41817BE352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09E64B1E-8802-DEEF-2451-4E454432BE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CDEB791-AB8A-5253-BF5A-9FAC17624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F8B3E5D7-D41B-A903-9A80-CAB75820F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D5126-C810-4F42-811D-7272A9932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809898"/>
            <a:ext cx="7457037" cy="933558"/>
          </a:xfrm>
        </p:spPr>
        <p:txBody>
          <a:bodyPr anchor="ctr">
            <a:normAutofit/>
          </a:bodyPr>
          <a:lstStyle/>
          <a:p>
            <a:r>
              <a:rPr lang="zh-CN" altLang="en-US" sz="4800" dirty="0"/>
              <a:t>以弗所书</a:t>
            </a:r>
            <a:r>
              <a:rPr lang="en-US" altLang="zh-CN" sz="4800" dirty="0"/>
              <a:t>1:1-2</a:t>
            </a:r>
            <a:endParaRPr lang="zh-CN" altLang="en-US" sz="4800" dirty="0"/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36A12C8A-81BB-6663-C656-47B1D1782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39" y="2508070"/>
            <a:ext cx="8180615" cy="4194038"/>
          </a:xfrm>
        </p:spPr>
        <p:txBody>
          <a:bodyPr anchor="ctr">
            <a:normAutofit/>
          </a:bodyPr>
          <a:lstStyle/>
          <a:p>
            <a:pPr>
              <a:buFont typeface="Wingdings" pitchFamily="2" charset="2"/>
              <a:buChar char="v"/>
            </a:pPr>
            <a:endParaRPr lang="en-CA" altLang="zh-CN" dirty="0"/>
          </a:p>
          <a:p>
            <a:pPr marL="57150" indent="0">
              <a:buNone/>
            </a:pPr>
            <a:r>
              <a:rPr lang="en-US" altLang="zh-CN" baseline="30000" dirty="0"/>
              <a:t>1</a:t>
            </a:r>
            <a:r>
              <a:rPr lang="zh-CN" altLang="en-US" dirty="0"/>
              <a:t>奉神旨意，作基督耶稣使徒的保罗，写信给在以弗所的圣徒，就是在基督耶稣里有忠心的人</a:t>
            </a:r>
            <a:r>
              <a:rPr lang="en-US" altLang="zh-CN" dirty="0"/>
              <a:t>.</a:t>
            </a:r>
          </a:p>
          <a:p>
            <a:pPr marL="57150" indent="0">
              <a:buNone/>
            </a:pPr>
            <a:endParaRPr lang="en-US" altLang="zh-CN" dirty="0"/>
          </a:p>
          <a:p>
            <a:pPr marL="57150" indent="0">
              <a:buNone/>
            </a:pPr>
            <a:r>
              <a:rPr lang="en-US" altLang="zh-CN" baseline="30000" dirty="0"/>
              <a:t>2</a:t>
            </a:r>
            <a:r>
              <a:rPr lang="zh-CN" altLang="en-US" dirty="0"/>
              <a:t>愿恩惠，平安从神我们的父和主耶稣基督归于你们！</a:t>
            </a:r>
            <a:endParaRPr lang="en-CA" altLang="zh-CN" dirty="0"/>
          </a:p>
          <a:p>
            <a:pPr marL="971550" lvl="1" indent="-514350">
              <a:buAutoNum type="arabicPeriod"/>
            </a:pPr>
            <a:endParaRPr lang="en-US" altLang="zh-CN" dirty="0"/>
          </a:p>
          <a:p>
            <a:pPr marL="457200" lvl="1" indent="0">
              <a:buNone/>
            </a:pPr>
            <a:endParaRPr lang="zh-CN" alt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5A63815-75C4-1915-293E-4DFD21A8B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8093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23" y="809898"/>
            <a:ext cx="7457037" cy="933558"/>
          </a:xfrm>
        </p:spPr>
        <p:txBody>
          <a:bodyPr anchor="ctr">
            <a:normAutofit/>
          </a:bodyPr>
          <a:lstStyle/>
          <a:p>
            <a:r>
              <a:rPr lang="zh-CN" altLang="en-US" sz="4800" dirty="0"/>
              <a:t>以弗所书简介</a:t>
            </a:r>
          </a:p>
        </p:txBody>
      </p:sp>
      <p:sp>
        <p:nvSpPr>
          <p:cNvPr id="71" name="Content Placeholder 2"/>
          <p:cNvSpPr>
            <a:spLocks noGrp="1"/>
          </p:cNvSpPr>
          <p:nvPr>
            <p:ph idx="1"/>
          </p:nvPr>
        </p:nvSpPr>
        <p:spPr>
          <a:xfrm>
            <a:off x="548639" y="2508070"/>
            <a:ext cx="8180615" cy="4194038"/>
          </a:xfrm>
        </p:spPr>
        <p:txBody>
          <a:bodyPr anchor="ctr"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zh-CN" altLang="en-US" sz="2400" dirty="0"/>
              <a:t>作者：使徒保罗（监狱书信之一，约主后</a:t>
            </a:r>
            <a:r>
              <a:rPr lang="en-US" altLang="zh-CN" sz="2400" dirty="0"/>
              <a:t>60–62</a:t>
            </a:r>
            <a:r>
              <a:rPr lang="zh-CN" altLang="en-US" sz="2400" dirty="0"/>
              <a:t>年）</a:t>
            </a:r>
          </a:p>
          <a:p>
            <a:pPr>
              <a:buFont typeface="Wingdings" pitchFamily="2" charset="2"/>
              <a:buChar char="v"/>
            </a:pPr>
            <a:r>
              <a:rPr lang="zh-CN" altLang="en-US" sz="2400" dirty="0"/>
              <a:t>收信人：以弗所及亚西亚的教会</a:t>
            </a:r>
          </a:p>
          <a:p>
            <a:pPr>
              <a:buFont typeface="Wingdings" pitchFamily="2" charset="2"/>
              <a:buChar char="v"/>
            </a:pPr>
            <a:r>
              <a:rPr lang="zh-CN" altLang="en-US" sz="2400" dirty="0"/>
              <a:t>目的：启示神的救赎计划，教导圣徒明白：</a:t>
            </a:r>
            <a:endParaRPr lang="en-CA" altLang="zh-CN" sz="2400" dirty="0"/>
          </a:p>
          <a:p>
            <a:pPr lvl="1">
              <a:buFont typeface="Wingdings" pitchFamily="2" charset="2"/>
              <a:buChar char="v"/>
            </a:pPr>
            <a:r>
              <a:rPr lang="zh-CN" altLang="en-US" sz="2400" dirty="0"/>
              <a:t>圣徒在基督里的丰盛</a:t>
            </a:r>
            <a:endParaRPr lang="en-CA" altLang="zh-CN" sz="2400" dirty="0"/>
          </a:p>
          <a:p>
            <a:pPr lvl="1">
              <a:buFont typeface="Wingdings" pitchFamily="2" charset="2"/>
              <a:buChar char="v"/>
            </a:pPr>
            <a:r>
              <a:rPr lang="zh-CN" altLang="en-US" sz="2400" dirty="0"/>
              <a:t>教会的奥秘与地位</a:t>
            </a:r>
            <a:endParaRPr lang="en-CA" altLang="zh-CN" sz="2400" dirty="0"/>
          </a:p>
          <a:p>
            <a:pPr lvl="1">
              <a:buFont typeface="Wingdings" pitchFamily="2" charset="2"/>
              <a:buChar char="v"/>
            </a:pPr>
            <a:r>
              <a:rPr lang="zh-CN" altLang="en-US" sz="2400" dirty="0"/>
              <a:t>圣徒该如何应用丰盛的福气，</a:t>
            </a:r>
            <a:endParaRPr lang="en-CA" altLang="zh-CN" sz="2400" dirty="0"/>
          </a:p>
          <a:p>
            <a:pPr>
              <a:buFont typeface="Wingdings" pitchFamily="2" charset="2"/>
              <a:buChar char="v"/>
            </a:pPr>
            <a:r>
              <a:rPr lang="zh-CN" altLang="en-US" sz="2400" dirty="0"/>
              <a:t>结构：</a:t>
            </a:r>
            <a:r>
              <a:rPr lang="en-US" altLang="zh-CN" sz="2400" dirty="0"/>
              <a:t>1–3</a:t>
            </a:r>
            <a:r>
              <a:rPr lang="zh-CN" altLang="en-US" sz="2400" dirty="0"/>
              <a:t>章 神学教义；</a:t>
            </a:r>
            <a:r>
              <a:rPr lang="en-US" altLang="zh-CN" sz="2400" dirty="0"/>
              <a:t>4–6</a:t>
            </a:r>
            <a:r>
              <a:rPr lang="zh-CN" altLang="en-US" sz="2400" dirty="0"/>
              <a:t>章 实际应用</a:t>
            </a:r>
            <a:endParaRPr lang="en-CA" altLang="zh-CN" sz="2400" dirty="0"/>
          </a:p>
          <a:p>
            <a:pPr>
              <a:buFont typeface="Wingdings" pitchFamily="2" charset="2"/>
              <a:buChar char="v"/>
            </a:pPr>
            <a:endParaRPr lang="zh-CN" altLang="en-US" sz="2400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DCF4A0-04BE-5C61-C916-E7C7E580A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6A2E5E5-16C8-1765-2BB6-79C97E3CA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AACAFE7-965B-B83C-E610-B92247AA9E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9EF57B4-B22C-24B8-8AE9-41282E7364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AD01017E-0CB3-224A-6FA7-40422F418F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135C2A0-EB93-5037-C83C-791E5BB889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E955B064-65D3-E950-A1EF-2A15607E9D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640107-4304-F4A5-EEE3-C682B5907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809898"/>
            <a:ext cx="7457037" cy="933558"/>
          </a:xfrm>
        </p:spPr>
        <p:txBody>
          <a:bodyPr anchor="ctr">
            <a:normAutofit/>
          </a:bodyPr>
          <a:lstStyle/>
          <a:p>
            <a:r>
              <a:rPr lang="zh-CN" altLang="en-US" sz="4800" dirty="0"/>
              <a:t>以弗所书简介</a:t>
            </a:r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3A7DB91A-C956-D5C2-CF5B-3FE9202A4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39" y="2508070"/>
            <a:ext cx="8180615" cy="4194038"/>
          </a:xfrm>
        </p:spPr>
        <p:txBody>
          <a:bodyPr anchor="ctr"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zh-CN" altLang="en-US" dirty="0"/>
              <a:t>结构：</a:t>
            </a:r>
            <a:endParaRPr lang="en-CA" altLang="zh-CN" dirty="0"/>
          </a:p>
          <a:p>
            <a:pPr lvl="1">
              <a:buFont typeface="Wingdings" pitchFamily="2" charset="2"/>
              <a:buChar char="v"/>
            </a:pPr>
            <a:r>
              <a:rPr lang="zh-CN" altLang="en-CA" sz="2400" dirty="0"/>
              <a:t>第一章</a:t>
            </a:r>
            <a:r>
              <a:rPr lang="zh-CN" altLang="en-US" sz="2400" dirty="0"/>
              <a:t>：</a:t>
            </a:r>
            <a:r>
              <a:rPr lang="en-US" altLang="zh-CN" sz="2400" dirty="0"/>
              <a:t>			</a:t>
            </a:r>
            <a:r>
              <a:rPr lang="zh-CN" altLang="en-US" sz="2400" dirty="0"/>
              <a:t>圣徒的福气是何等的丰盛</a:t>
            </a:r>
            <a:endParaRPr lang="en-US" altLang="zh-CN" sz="2400" dirty="0"/>
          </a:p>
          <a:p>
            <a:pPr marL="457200" lvl="1" indent="0">
              <a:buNone/>
            </a:pPr>
            <a:endParaRPr lang="en-CA" altLang="zh-CN" sz="2400" dirty="0"/>
          </a:p>
          <a:p>
            <a:pPr lvl="1">
              <a:buFont typeface="Wingdings" pitchFamily="2" charset="2"/>
              <a:buChar char="v"/>
            </a:pPr>
            <a:r>
              <a:rPr lang="zh-CN" altLang="en-US" sz="2400" dirty="0"/>
              <a:t>第二至第三章：</a:t>
            </a:r>
            <a:r>
              <a:rPr lang="en-US" altLang="zh-CN" sz="2400" dirty="0"/>
              <a:t>	</a:t>
            </a:r>
            <a:r>
              <a:rPr lang="zh-CN" altLang="en-US" sz="2400" dirty="0"/>
              <a:t>丰盛的福气是如何来的</a:t>
            </a:r>
            <a:endParaRPr lang="en-US" altLang="zh-CN" sz="2400" dirty="0"/>
          </a:p>
          <a:p>
            <a:pPr marL="457200" lvl="1" indent="0">
              <a:buNone/>
            </a:pPr>
            <a:endParaRPr lang="en-CA" altLang="zh-CN" sz="2400" dirty="0"/>
          </a:p>
          <a:p>
            <a:pPr lvl="1">
              <a:buFont typeface="Wingdings" pitchFamily="2" charset="2"/>
              <a:buChar char="v"/>
            </a:pPr>
            <a:r>
              <a:rPr lang="zh-CN" altLang="en-US" sz="2400" dirty="0"/>
              <a:t>第四至第六章：</a:t>
            </a:r>
            <a:r>
              <a:rPr lang="en-US" altLang="zh-CN" sz="2400" dirty="0"/>
              <a:t>	</a:t>
            </a:r>
            <a:r>
              <a:rPr lang="zh-CN" altLang="en-US" sz="2400" dirty="0"/>
              <a:t> 如何运用如此的丰盛的福气</a:t>
            </a:r>
            <a:endParaRPr lang="en-CA" altLang="zh-CN" sz="2400" dirty="0"/>
          </a:p>
          <a:p>
            <a:pPr lvl="1">
              <a:buFont typeface="Wingdings" pitchFamily="2" charset="2"/>
              <a:buChar char="v"/>
            </a:pPr>
            <a:endParaRPr lang="en-CA" altLang="zh-CN" sz="2400" dirty="0"/>
          </a:p>
          <a:p>
            <a:pPr marL="457200" lvl="1" indent="0">
              <a:buNone/>
            </a:pPr>
            <a:endParaRPr lang="zh-CN" altLang="en-US" sz="2400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963DE49-88B8-79CF-3067-22CFA9682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279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5F06DF-2296-CE1C-BCE6-6E495F94B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2CCA6D68-35E6-3562-C150-F6CAF235FD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80AEA31-0DA7-29D7-01FF-834A1FD6D3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856CB4A-D4B7-6E4A-24D8-940EA8BE6E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A7DA556D-76A9-E6E8-7796-DBCF4EFA6D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B2F7A9A1-FA0E-BFF3-3D81-CBBF01DCDC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CC9F727C-A3E2-1B09-E118-C32FFD407E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4E2B50-63F6-C04E-A514-D59FF287D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809898"/>
            <a:ext cx="7457037" cy="933558"/>
          </a:xfrm>
        </p:spPr>
        <p:txBody>
          <a:bodyPr anchor="ctr">
            <a:normAutofit/>
          </a:bodyPr>
          <a:lstStyle/>
          <a:p>
            <a:r>
              <a:rPr lang="zh-CN" altLang="en-US" sz="4800" dirty="0"/>
              <a:t>圣徒在基督里的丰盛</a:t>
            </a:r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CB49C81E-943B-DBA6-F195-E0903F2EA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39" y="2386965"/>
            <a:ext cx="8180615" cy="4194038"/>
          </a:xfrm>
        </p:spPr>
        <p:txBody>
          <a:bodyPr anchor="ctr"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zh-CN" altLang="en-US" sz="2800" dirty="0"/>
              <a:t>“各样属灵的福气，就如</a:t>
            </a:r>
            <a:r>
              <a:rPr lang="en-US" altLang="zh-CN" sz="2800" dirty="0"/>
              <a:t>…</a:t>
            </a:r>
            <a:r>
              <a:rPr lang="zh-CN" altLang="en-US" sz="2800" dirty="0"/>
              <a:t>” （</a:t>
            </a:r>
            <a:r>
              <a:rPr lang="en-US" altLang="zh-CN" sz="2800" dirty="0"/>
              <a:t>1:3</a:t>
            </a:r>
            <a:r>
              <a:rPr lang="zh-CN" altLang="en-US" sz="2800" dirty="0"/>
              <a:t>）</a:t>
            </a:r>
            <a:endParaRPr lang="en-CA" altLang="zh-CN" sz="2800" dirty="0"/>
          </a:p>
          <a:p>
            <a:pPr>
              <a:buFont typeface="Wingdings" pitchFamily="2" charset="2"/>
              <a:buChar char="v"/>
            </a:pPr>
            <a:r>
              <a:rPr lang="zh-CN" altLang="en-US" sz="2800" dirty="0"/>
              <a:t>“</a:t>
            </a:r>
            <a:r>
              <a:rPr lang="zh-CN" altLang="en-CA" sz="2800" dirty="0"/>
              <a:t>照祂</a:t>
            </a:r>
            <a:r>
              <a:rPr lang="zh-CN" altLang="en-US" sz="2800" dirty="0"/>
              <a:t>丰富的恩典”（</a:t>
            </a:r>
            <a:r>
              <a:rPr lang="en-US" altLang="zh-CN" sz="2800" dirty="0"/>
              <a:t>1:7</a:t>
            </a:r>
            <a:r>
              <a:rPr lang="zh-CN" altLang="en-US" sz="2800" dirty="0"/>
              <a:t>）</a:t>
            </a:r>
            <a:endParaRPr lang="en-CA" altLang="zh-CN" sz="2800" dirty="0"/>
          </a:p>
          <a:p>
            <a:pPr>
              <a:buFont typeface="Wingdings" pitchFamily="2" charset="2"/>
              <a:buChar char="v"/>
            </a:pPr>
            <a:r>
              <a:rPr lang="zh-CN" altLang="en-US" sz="2800" dirty="0"/>
              <a:t>“基督那测不透的丰富”（</a:t>
            </a:r>
            <a:r>
              <a:rPr lang="en-US" altLang="zh-CN" sz="2800" dirty="0"/>
              <a:t>3:8</a:t>
            </a:r>
            <a:r>
              <a:rPr lang="zh-CN" altLang="en-US" sz="2800" dirty="0"/>
              <a:t>）</a:t>
            </a:r>
            <a:endParaRPr lang="en-CA" altLang="zh-CN" sz="2800" dirty="0"/>
          </a:p>
          <a:p>
            <a:pPr>
              <a:buFont typeface="Wingdings" pitchFamily="2" charset="2"/>
              <a:buChar char="v"/>
            </a:pPr>
            <a:r>
              <a:rPr lang="zh-CN" altLang="en-US" sz="2800" dirty="0"/>
              <a:t>“祂丰盛的荣耀”（</a:t>
            </a:r>
            <a:r>
              <a:rPr lang="en-US" altLang="zh-CN" sz="2800" dirty="0"/>
              <a:t>3:16</a:t>
            </a:r>
            <a:r>
              <a:rPr lang="zh-CN" altLang="en-US" sz="2800" dirty="0"/>
              <a:t>）</a:t>
            </a:r>
            <a:endParaRPr lang="en-CA" altLang="zh-CN" sz="2800" dirty="0"/>
          </a:p>
          <a:p>
            <a:pPr>
              <a:buFont typeface="Wingdings" pitchFamily="2" charset="2"/>
              <a:buChar char="v"/>
            </a:pPr>
            <a:r>
              <a:rPr lang="zh-CN" altLang="en-US" sz="2800" dirty="0"/>
              <a:t>“叫神一切充满的充满了你们”（</a:t>
            </a:r>
            <a:r>
              <a:rPr lang="en-US" altLang="zh-CN" sz="2800" dirty="0"/>
              <a:t>3:19</a:t>
            </a:r>
            <a:r>
              <a:rPr lang="zh-CN" altLang="en-US" sz="2800" dirty="0"/>
              <a:t>）</a:t>
            </a:r>
            <a:endParaRPr lang="en-CA" altLang="zh-CN" sz="2800" dirty="0"/>
          </a:p>
          <a:p>
            <a:pPr>
              <a:buFont typeface="Wingdings" pitchFamily="2" charset="2"/>
              <a:buChar char="v"/>
            </a:pPr>
            <a:r>
              <a:rPr lang="zh-CN" altLang="en-US" sz="2800" dirty="0"/>
              <a:t>“长大成人，满有基督长成的身量”（</a:t>
            </a:r>
            <a:r>
              <a:rPr lang="en-US" altLang="zh-CN" sz="2800" dirty="0"/>
              <a:t>4:13</a:t>
            </a:r>
            <a:r>
              <a:rPr lang="zh-CN" altLang="en-US" sz="2800" dirty="0"/>
              <a:t>）</a:t>
            </a:r>
            <a:endParaRPr lang="en-CA" altLang="zh-CN" sz="2800" dirty="0"/>
          </a:p>
          <a:p>
            <a:pPr>
              <a:buFont typeface="Wingdings" pitchFamily="2" charset="2"/>
              <a:buChar char="v"/>
            </a:pPr>
            <a:r>
              <a:rPr lang="zh-CN" altLang="en-US" sz="2800" dirty="0"/>
              <a:t>“被圣灵充满”（</a:t>
            </a:r>
            <a:r>
              <a:rPr lang="en-US" altLang="zh-CN" sz="2800" dirty="0"/>
              <a:t>5:19</a:t>
            </a:r>
            <a:r>
              <a:rPr lang="zh-CN" altLang="en-US" sz="2800" dirty="0"/>
              <a:t>）</a:t>
            </a:r>
            <a:endParaRPr lang="en-US" altLang="zh-CN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FEDB47B-7080-6EBB-B6FB-7BE98E67E6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4653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CA3E59-F56A-2129-6A69-26529F160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CD077839-DA2B-02FE-5735-8325CF5BE0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70772B0-F94A-A635-2BB2-2ADAFF3B7A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DC488A9-AC61-9AB3-FA80-42587150B8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6B8AB63F-EB5C-E3AF-7121-6783696367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A7FA43D-D136-FC7E-F5D8-971A4EE7BF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E3061C54-CA0B-BB14-8DFB-E8A5BEB11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FD5487-AD51-4B18-3386-A11DD25BE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809898"/>
            <a:ext cx="7457037" cy="933558"/>
          </a:xfrm>
        </p:spPr>
        <p:txBody>
          <a:bodyPr anchor="ctr">
            <a:normAutofit/>
          </a:bodyPr>
          <a:lstStyle/>
          <a:p>
            <a:r>
              <a:rPr lang="zh-CN" altLang="en-US" sz="4800" dirty="0"/>
              <a:t>圣徒在基督里的丰盛</a:t>
            </a:r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1E7B1F81-D517-8464-B7A4-052CF84B0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39" y="2508070"/>
            <a:ext cx="8180615" cy="4194038"/>
          </a:xfrm>
        </p:spPr>
        <p:txBody>
          <a:bodyPr anchor="ctr"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zh-CN" altLang="en-US" dirty="0"/>
              <a:t>“丰盛” </a:t>
            </a:r>
            <a:r>
              <a:rPr lang="en-US" altLang="zh-CN" dirty="0"/>
              <a:t>–</a:t>
            </a:r>
            <a:r>
              <a:rPr lang="zh-CN" altLang="en-US" dirty="0"/>
              <a:t> </a:t>
            </a:r>
            <a:r>
              <a:rPr lang="en-US" altLang="zh-CN" dirty="0"/>
              <a:t>5</a:t>
            </a:r>
            <a:r>
              <a:rPr lang="zh-CN" altLang="en-US" dirty="0"/>
              <a:t> 次</a:t>
            </a:r>
            <a:endParaRPr lang="en-CA" altLang="zh-CN" dirty="0"/>
          </a:p>
          <a:p>
            <a:pPr>
              <a:buFont typeface="Wingdings" pitchFamily="2" charset="2"/>
              <a:buChar char="v"/>
            </a:pPr>
            <a:r>
              <a:rPr lang="zh-CN" altLang="en-US" dirty="0"/>
              <a:t>“恩典”，“恩惠”</a:t>
            </a:r>
            <a:r>
              <a:rPr lang="en-US" altLang="zh-CN" dirty="0"/>
              <a:t>-</a:t>
            </a:r>
            <a:r>
              <a:rPr lang="zh-CN" altLang="en-US" dirty="0"/>
              <a:t> </a:t>
            </a:r>
            <a:r>
              <a:rPr lang="en-US" altLang="zh-CN" dirty="0"/>
              <a:t>12</a:t>
            </a:r>
            <a:r>
              <a:rPr lang="zh-CN" altLang="en-US" dirty="0"/>
              <a:t> 次</a:t>
            </a:r>
            <a:endParaRPr lang="en-CA" altLang="zh-CN" dirty="0"/>
          </a:p>
          <a:p>
            <a:pPr>
              <a:buFont typeface="Wingdings" pitchFamily="2" charset="2"/>
              <a:buChar char="v"/>
            </a:pPr>
            <a:r>
              <a:rPr lang="zh-CN" altLang="en-US" dirty="0"/>
              <a:t>“荣耀” </a:t>
            </a:r>
            <a:r>
              <a:rPr lang="en-US" altLang="zh-CN" dirty="0"/>
              <a:t>–</a:t>
            </a:r>
            <a:r>
              <a:rPr lang="zh-CN" altLang="en-US" dirty="0"/>
              <a:t> </a:t>
            </a:r>
            <a:r>
              <a:rPr lang="en-US" altLang="zh-CN" dirty="0"/>
              <a:t>8</a:t>
            </a:r>
            <a:r>
              <a:rPr lang="zh-CN" altLang="en-US" dirty="0"/>
              <a:t>次</a:t>
            </a:r>
            <a:endParaRPr lang="en-CA" altLang="zh-CN" dirty="0"/>
          </a:p>
          <a:p>
            <a:pPr>
              <a:buFont typeface="Wingdings" pitchFamily="2" charset="2"/>
              <a:buChar char="v"/>
            </a:pPr>
            <a:r>
              <a:rPr lang="zh-CN" altLang="en-US" dirty="0"/>
              <a:t>“满足”“充满” </a:t>
            </a:r>
            <a:r>
              <a:rPr lang="en-US" altLang="zh-CN" dirty="0"/>
              <a:t>–</a:t>
            </a:r>
            <a:r>
              <a:rPr lang="zh-CN" altLang="en-US" dirty="0"/>
              <a:t> </a:t>
            </a:r>
            <a:r>
              <a:rPr lang="en-US" altLang="zh-CN" dirty="0"/>
              <a:t>6</a:t>
            </a:r>
            <a:r>
              <a:rPr lang="zh-CN" altLang="en-US" dirty="0"/>
              <a:t>次</a:t>
            </a:r>
            <a:endParaRPr lang="en-CA" altLang="zh-CN" dirty="0"/>
          </a:p>
          <a:p>
            <a:pPr>
              <a:buFont typeface="Wingdings" pitchFamily="2" charset="2"/>
              <a:buChar char="v"/>
            </a:pPr>
            <a:r>
              <a:rPr lang="zh-CN" altLang="en-US" dirty="0"/>
              <a:t>“在基督里” “在祂里面” </a:t>
            </a:r>
            <a:r>
              <a:rPr lang="en-US" altLang="zh-CN" dirty="0"/>
              <a:t>–</a:t>
            </a:r>
            <a:r>
              <a:rPr lang="zh-CN" altLang="en-US" dirty="0"/>
              <a:t> </a:t>
            </a:r>
            <a:r>
              <a:rPr lang="en-US" altLang="zh-CN" dirty="0"/>
              <a:t>12</a:t>
            </a:r>
            <a:r>
              <a:rPr lang="zh-CN" altLang="en-US" dirty="0"/>
              <a:t> 次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E7EE435-A92E-4B4A-B097-D6AA8FCE2C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4525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8168FE-C71F-257F-AF17-59875B45D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71694A7A-F947-D059-038F-64DB297BD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E3F9BA6-7E90-8173-D3BA-BDA88B8216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1A4AFF07-4819-0240-B70D-8FC3F73E0A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C62B987E-A22F-AA28-157D-AF29DDAC16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064A4DD-BB44-E949-6C9F-9AC58A3CB7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9DD2C40E-2957-58E3-24D8-DDBFA972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D9B47F-E191-64EE-8B99-3BE7AD022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809898"/>
            <a:ext cx="7457037" cy="933558"/>
          </a:xfrm>
        </p:spPr>
        <p:txBody>
          <a:bodyPr anchor="ctr">
            <a:normAutofit/>
          </a:bodyPr>
          <a:lstStyle/>
          <a:p>
            <a:r>
              <a:rPr lang="zh-CN" altLang="en-US" sz="4800" dirty="0"/>
              <a:t>教会的奥秘</a:t>
            </a:r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A33FA56B-125A-94E0-D009-45967762A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39" y="2704014"/>
            <a:ext cx="8180615" cy="4194038"/>
          </a:xfrm>
        </p:spPr>
        <p:txBody>
          <a:bodyPr anchor="ctr"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zh-CN" altLang="en-US" sz="2400" dirty="0"/>
              <a:t>“</a:t>
            </a:r>
            <a:r>
              <a:rPr lang="zh-CN" altLang="en-CA" sz="2400" dirty="0"/>
              <a:t>奥秘</a:t>
            </a:r>
            <a:r>
              <a:rPr lang="zh-CN" altLang="en-US" sz="2400" dirty="0"/>
              <a:t>”</a:t>
            </a:r>
            <a:r>
              <a:rPr lang="en-US" altLang="zh-CN" sz="2400" dirty="0"/>
              <a:t>-</a:t>
            </a:r>
            <a:r>
              <a:rPr lang="zh-CN" altLang="en-US" sz="2400" dirty="0"/>
              <a:t> 以前隐藏，如今显明</a:t>
            </a:r>
            <a:endParaRPr lang="en-CA" altLang="zh-CN" sz="2400" dirty="0"/>
          </a:p>
          <a:p>
            <a:pPr>
              <a:buFont typeface="Wingdings" pitchFamily="2" charset="2"/>
              <a:buChar char="v"/>
            </a:pPr>
            <a:r>
              <a:rPr lang="zh-CN" altLang="en-CA" sz="2400" dirty="0"/>
              <a:t>犹太人</a:t>
            </a:r>
            <a:r>
              <a:rPr lang="zh-CN" altLang="en-US" sz="2400" dirty="0"/>
              <a:t>与外邦人“两下归为一体”（</a:t>
            </a:r>
            <a:r>
              <a:rPr lang="en-US" altLang="zh-CN" sz="2400" dirty="0"/>
              <a:t>2:14-16</a:t>
            </a:r>
            <a:r>
              <a:rPr lang="zh-CN" altLang="en-US" sz="2400" dirty="0"/>
              <a:t>）</a:t>
            </a:r>
            <a:endParaRPr lang="en-CA" altLang="zh-CN" sz="2400" dirty="0"/>
          </a:p>
          <a:p>
            <a:pPr>
              <a:buFont typeface="Wingdings" pitchFamily="2" charset="2"/>
              <a:buChar char="v"/>
            </a:pPr>
            <a:r>
              <a:rPr lang="zh-CN" altLang="en-US" sz="2400" dirty="0"/>
              <a:t>“外邦人在基督耶稣里，借着福音，得以同为后嗣，同为一体，同蒙应许”（</a:t>
            </a:r>
            <a:r>
              <a:rPr lang="en-US" altLang="zh-CN" sz="2400" dirty="0"/>
              <a:t>3:6</a:t>
            </a:r>
            <a:r>
              <a:rPr lang="zh-CN" altLang="en-US" sz="2400" dirty="0"/>
              <a:t>）</a:t>
            </a:r>
            <a:endParaRPr lang="en-CA" altLang="zh-CN" sz="2400" dirty="0"/>
          </a:p>
          <a:p>
            <a:pPr>
              <a:buFont typeface="Wingdings" pitchFamily="2" charset="2"/>
              <a:buChar char="v"/>
            </a:pPr>
            <a:r>
              <a:rPr lang="zh-CN" altLang="en-US" sz="2400" dirty="0"/>
              <a:t>教会是基督当下属灵的在地上的身体 （</a:t>
            </a:r>
            <a:r>
              <a:rPr lang="en-US" altLang="zh-CN" sz="2400" dirty="0"/>
              <a:t>1:22-23</a:t>
            </a:r>
            <a:r>
              <a:rPr lang="zh-CN" altLang="en-US" sz="2400" dirty="0"/>
              <a:t>）</a:t>
            </a:r>
            <a:endParaRPr lang="en-CA" altLang="zh-CN" sz="2400" dirty="0"/>
          </a:p>
          <a:p>
            <a:pPr>
              <a:buFont typeface="Wingdings" pitchFamily="2" charset="2"/>
              <a:buChar char="v"/>
            </a:pPr>
            <a:r>
              <a:rPr lang="zh-CN" altLang="en-US" sz="2400" dirty="0"/>
              <a:t>教会是一个有生命的有机体，许多部分组成，彼此关联，相互依赖 （</a:t>
            </a:r>
            <a:r>
              <a:rPr lang="en-US" altLang="zh-CN" sz="2400" dirty="0"/>
              <a:t>4:16</a:t>
            </a:r>
            <a:r>
              <a:rPr lang="zh-CN" altLang="en-US" sz="2400" dirty="0"/>
              <a:t>）</a:t>
            </a:r>
            <a:endParaRPr lang="en-CA" altLang="zh-CN" sz="2400" dirty="0"/>
          </a:p>
          <a:p>
            <a:pPr>
              <a:buFont typeface="Wingdings" pitchFamily="2" charset="2"/>
              <a:buChar char="v"/>
            </a:pPr>
            <a:r>
              <a:rPr lang="zh-CN" altLang="en-US" sz="2400" dirty="0"/>
              <a:t>彰显神的智慧（</a:t>
            </a:r>
            <a:r>
              <a:rPr lang="en-US" altLang="zh-CN" sz="2400" dirty="0"/>
              <a:t>3:10</a:t>
            </a:r>
            <a:r>
              <a:rPr lang="zh-CN" altLang="en-US" sz="2400" dirty="0"/>
              <a:t>）</a:t>
            </a:r>
            <a:endParaRPr lang="en-US" altLang="zh-CN" sz="2800" dirty="0"/>
          </a:p>
          <a:p>
            <a:pPr marL="457200" lvl="1" indent="0">
              <a:buNone/>
            </a:pPr>
            <a:endParaRPr lang="zh-CN" alt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4548FB9-C52D-56C3-F49A-61D842EBB1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7207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E27E27-66BC-E404-5D3E-309DC8521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00E0AA55-A7B0-5DE9-2791-696FB71DF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4ACD988-C546-FD30-4003-29F7BD65B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F596B4D-FD27-5087-1092-1AFAC84EB8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52A29062-59D8-8163-9C4E-CC3C732CA6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1C7F03AE-BD50-5CC1-8840-3E7FEC7EF0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7B49A833-5475-8BC4-B0B6-C5EA86D05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1841B0-147A-1B0F-F4D5-0838B25A3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809898"/>
            <a:ext cx="7457037" cy="933558"/>
          </a:xfrm>
        </p:spPr>
        <p:txBody>
          <a:bodyPr anchor="ctr">
            <a:normAutofit/>
          </a:bodyPr>
          <a:lstStyle/>
          <a:p>
            <a:r>
              <a:rPr lang="zh-CN" altLang="en-US" sz="4800"/>
              <a:t>应用： </a:t>
            </a:r>
            <a:r>
              <a:rPr lang="zh-CN" altLang="en-US" sz="4800" dirty="0"/>
              <a:t>活出丰盛的生命</a:t>
            </a:r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95E8AF7E-C539-0753-8DA9-90718620C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39" y="2704014"/>
            <a:ext cx="8180615" cy="4194038"/>
          </a:xfrm>
        </p:spPr>
        <p:txBody>
          <a:bodyPr anchor="ctr"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zh-CN" altLang="en-US" dirty="0"/>
              <a:t>认识到如此丰盛的属灵的福气</a:t>
            </a:r>
            <a:endParaRPr lang="en-CA" altLang="zh-CN" dirty="0"/>
          </a:p>
          <a:p>
            <a:pPr>
              <a:buFont typeface="Wingdings" pitchFamily="2" charset="2"/>
              <a:buChar char="v"/>
            </a:pPr>
            <a:r>
              <a:rPr lang="zh-CN" altLang="en-CA" dirty="0"/>
              <a:t>正确</a:t>
            </a:r>
            <a:r>
              <a:rPr lang="zh-CN" altLang="en-US" dirty="0"/>
              <a:t>地使用如此丰盛的福气</a:t>
            </a:r>
            <a:endParaRPr lang="en-CA" altLang="zh-CN" dirty="0"/>
          </a:p>
          <a:p>
            <a:pPr>
              <a:buFont typeface="Wingdings" pitchFamily="2" charset="2"/>
              <a:buChar char="v"/>
            </a:pPr>
            <a:r>
              <a:rPr lang="zh-CN" altLang="en-US" dirty="0"/>
              <a:t>彼此同心保守合一的相互服事</a:t>
            </a:r>
            <a:endParaRPr lang="en-CA" altLang="zh-CN" dirty="0"/>
          </a:p>
          <a:p>
            <a:pPr>
              <a:buFont typeface="Wingdings" pitchFamily="2" charset="2"/>
              <a:buChar char="v"/>
            </a:pPr>
            <a:r>
              <a:rPr lang="zh-CN" altLang="en-CA" dirty="0"/>
              <a:t>真</a:t>
            </a:r>
            <a:r>
              <a:rPr lang="zh-CN" altLang="en-US" dirty="0"/>
              <a:t>道上同归与一建立基督的身体</a:t>
            </a:r>
            <a:endParaRPr lang="en-CA" altLang="zh-CN" dirty="0"/>
          </a:p>
          <a:p>
            <a:pPr>
              <a:buFont typeface="Wingdings" pitchFamily="2" charset="2"/>
              <a:buChar char="v"/>
            </a:pPr>
            <a:r>
              <a:rPr lang="zh-CN" altLang="en-US" dirty="0"/>
              <a:t>持续祷告警醒不倦站立得住</a:t>
            </a:r>
            <a:endParaRPr lang="en-CA" altLang="zh-CN" dirty="0"/>
          </a:p>
          <a:p>
            <a:pPr marL="0" indent="0">
              <a:buNone/>
            </a:pPr>
            <a:endParaRPr lang="en-CA" altLang="zh-CN" dirty="0"/>
          </a:p>
          <a:p>
            <a:pPr marL="0" indent="0">
              <a:buNone/>
            </a:pPr>
            <a:endParaRPr lang="zh-CN" alt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8E41994-EBE1-F485-1CD4-FDF15288C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02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1B0018-554C-11C0-6070-8378614A7A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61044409-9FC4-A39F-E0E7-84CB49AF2A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F465A84-31A3-4E4C-6816-F54BE9021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61914E90-CE64-E950-905F-757F889B69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22F040E3-DC93-B673-18CE-9B56751EB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4B67AEC-3E1C-95C4-362B-81AFD259B7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49425A20-ADD6-AF7F-32BE-A7A242BCDB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44EE16-E11E-4BDD-F196-6E02A9B4B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809898"/>
            <a:ext cx="7457037" cy="933558"/>
          </a:xfrm>
        </p:spPr>
        <p:txBody>
          <a:bodyPr anchor="ctr">
            <a:normAutofit/>
          </a:bodyPr>
          <a:lstStyle/>
          <a:p>
            <a:r>
              <a:rPr lang="zh-CN" altLang="en-US" sz="4800" dirty="0"/>
              <a:t>以弗所书</a:t>
            </a:r>
            <a:r>
              <a:rPr lang="en-US" altLang="zh-CN" sz="4800" dirty="0"/>
              <a:t>1:1-2</a:t>
            </a:r>
            <a:endParaRPr lang="zh-CN" altLang="en-US" sz="4800" dirty="0"/>
          </a:p>
        </p:txBody>
      </p:sp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B2E02B9C-CBFC-9D8A-66EA-CF64EE2BA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39" y="2508070"/>
            <a:ext cx="8180615" cy="4194038"/>
          </a:xfrm>
        </p:spPr>
        <p:txBody>
          <a:bodyPr anchor="ctr">
            <a:normAutofit/>
          </a:bodyPr>
          <a:lstStyle/>
          <a:p>
            <a:pPr>
              <a:buFont typeface="Wingdings" pitchFamily="2" charset="2"/>
              <a:buChar char="v"/>
            </a:pPr>
            <a:endParaRPr lang="en-CA" altLang="zh-CN" dirty="0"/>
          </a:p>
          <a:p>
            <a:pPr marL="57150" indent="0">
              <a:buNone/>
            </a:pPr>
            <a:r>
              <a:rPr lang="en-US" altLang="zh-CN" baseline="30000" dirty="0"/>
              <a:t>1</a:t>
            </a:r>
            <a:r>
              <a:rPr lang="zh-CN" altLang="en-US" dirty="0"/>
              <a:t>奉神旨意，作基督耶稣使徒的保罗，写信给在以弗所的圣徒，就是在基督耶稣里有忠心的人</a:t>
            </a:r>
            <a:r>
              <a:rPr lang="en-US" altLang="zh-CN" dirty="0"/>
              <a:t>.</a:t>
            </a:r>
          </a:p>
          <a:p>
            <a:pPr marL="57150" indent="0">
              <a:buNone/>
            </a:pPr>
            <a:endParaRPr lang="en-US" altLang="zh-CN" dirty="0"/>
          </a:p>
          <a:p>
            <a:pPr marL="57150" indent="0">
              <a:buNone/>
            </a:pPr>
            <a:r>
              <a:rPr lang="en-US" altLang="zh-CN" baseline="30000" dirty="0"/>
              <a:t>2</a:t>
            </a:r>
            <a:r>
              <a:rPr lang="zh-CN" altLang="en-US" dirty="0"/>
              <a:t>愿恩惠，平安从神我们的父和主耶稣基督归于你们！</a:t>
            </a:r>
            <a:endParaRPr lang="en-CA" altLang="zh-CN" dirty="0"/>
          </a:p>
          <a:p>
            <a:pPr marL="971550" lvl="1" indent="-514350">
              <a:buAutoNum type="arabicPeriod"/>
            </a:pPr>
            <a:endParaRPr lang="en-US" altLang="zh-CN" dirty="0"/>
          </a:p>
          <a:p>
            <a:pPr marL="457200" lvl="1" indent="0">
              <a:buNone/>
            </a:pPr>
            <a:endParaRPr lang="zh-CN" altLang="en-US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CB70219-9EA8-5BD4-B532-AAF00A850D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4672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609</Words>
  <Application>Microsoft Macintosh PowerPoint</Application>
  <PresentationFormat>On-screen Show (4:3)</PresentationFormat>
  <Paragraphs>84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Arial</vt:lpstr>
      <vt:lpstr>Calibri</vt:lpstr>
      <vt:lpstr>Wingdings</vt:lpstr>
      <vt:lpstr>Office Theme</vt:lpstr>
      <vt:lpstr>取之不尽，用之不竭  —圣徒在基督里的丰盛与教会的奥秘</vt:lpstr>
      <vt:lpstr>以弗所书1:1-2</vt:lpstr>
      <vt:lpstr>以弗所书简介</vt:lpstr>
      <vt:lpstr>以弗所书简介</vt:lpstr>
      <vt:lpstr>圣徒在基督里的丰盛</vt:lpstr>
      <vt:lpstr>圣徒在基督里的丰盛</vt:lpstr>
      <vt:lpstr>教会的奥秘</vt:lpstr>
      <vt:lpstr>应用： 活出丰盛的生命</vt:lpstr>
      <vt:lpstr>以弗所书1:1-2</vt:lpstr>
      <vt:lpstr>以弗所书1:1-2</vt:lpstr>
      <vt:lpstr>总结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Yazhou Chen</cp:lastModifiedBy>
  <cp:revision>11</cp:revision>
  <dcterms:created xsi:type="dcterms:W3CDTF">2013-01-27T09:14:16Z</dcterms:created>
  <dcterms:modified xsi:type="dcterms:W3CDTF">2025-09-14T06:16:01Z</dcterms:modified>
  <cp:category/>
</cp:coreProperties>
</file>