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F861F-127E-40C1-8265-901544070014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1B15E-9A61-4C71-B441-0EF7AFBEC8E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7752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ADAFF-0D4D-4300-E518-2B2334B345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3D3C41-E6D1-E7D6-2E1E-4D1BA889FE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F19B2-E697-0C66-0103-470C79977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0895-1B23-4C36-84BE-B4F0EBF563C7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F7E866-0387-D7E6-97DF-980C8E2F1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94648-29BC-85D1-8C0F-B0500E291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82F7-800F-4B40-A6AB-7B01D86EEC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391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90F0-B0B4-A414-4472-F94D1E328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08F0E3-7AE4-39B2-890A-80C9B834A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716A4-4D67-55A3-9A24-BBA8E602E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0895-1B23-4C36-84BE-B4F0EBF563C7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6F395-B508-212E-5E8C-95AFF8745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1B9B8-D64D-DAD1-A84F-05E896E27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82F7-800F-4B40-A6AB-7B01D86EEC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123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CBD432-303B-D329-EB91-FAE57BD6FE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B83B4F-91DF-EE81-D301-72264BC18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0A992A-4883-AF46-0D21-76213D1D1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0895-1B23-4C36-84BE-B4F0EBF563C7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2E04F-0FCE-ED1C-4054-AC5A9E891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25228-78DB-C865-FB7B-2AA594933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82F7-800F-4B40-A6AB-7B01D86EEC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963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4E3AD-CE3E-922D-6821-189CA440C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BB590-34FF-184B-479A-DF12BA499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22ECC-E9CC-7DC9-7927-8D27289D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0895-1B23-4C36-84BE-B4F0EBF563C7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C8E59-0704-FE68-FB68-35E436584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11D69-ADAA-7C15-C6B1-F9D8A571C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82F7-800F-4B40-A6AB-7B01D86EEC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2332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735F8-D02B-1500-026C-4E917CE00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75256F-6E90-508A-E917-0244742CC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B02E8-C1FE-0E6C-A991-C9AB5293D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0895-1B23-4C36-84BE-B4F0EBF563C7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3CF04-D795-94A2-5564-1295B301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230662-A41C-9897-04C8-0D25C9A92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82F7-800F-4B40-A6AB-7B01D86EEC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3203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6C357-1A47-A354-CB9B-3AB00D5B3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64EB7-0334-ADD1-CCC6-9751E8001B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99555-15BE-0B6F-DF51-E5ACD895B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B84B22-AD33-BE94-8995-9CB99B807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0895-1B23-4C36-84BE-B4F0EBF563C7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D5EA69-CCE5-F8F6-C2DB-BA3867298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9B611-BFBE-2191-8302-F3B08705B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82F7-800F-4B40-A6AB-7B01D86EEC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7590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FBC31-8F3E-034A-4FB2-BED861314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C62BA-1993-9E62-6F24-EDB2A6348B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F91FF5-6132-3020-5079-7B243204F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75B4C5-F0AC-0987-CE94-BFA4586540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941747-8244-F0FB-9151-7DB5486F8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7A2335-6E0E-1097-7FCE-53B5E90B0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0895-1B23-4C36-84BE-B4F0EBF563C7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D7D79C-9BA6-0CD3-0CD5-224D1DA66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7D3E60-B929-752A-84DF-C91FEC82D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82F7-800F-4B40-A6AB-7B01D86EEC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6532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601E6-3065-0EA9-CBF6-B83D0DB9A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D6A72B-0483-94F9-DADA-E74943035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0895-1B23-4C36-84BE-B4F0EBF563C7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F9DFFE-E6B8-403B-E561-55A594C17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531A85-3BA3-EC91-991E-9E6D6B01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82F7-800F-4B40-A6AB-7B01D86EEC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94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A37C6C-3C1C-040F-D698-0DA7D3524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0895-1B23-4C36-84BE-B4F0EBF563C7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D2ADAF-5617-6A8A-9461-9C0C36F38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0BF41C-E443-5728-8882-06ECA2C51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82F7-800F-4B40-A6AB-7B01D86EEC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988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973FC-B6DE-17BF-4CBC-C9B646AB4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B674A-9396-857C-D9FD-91A1F8E11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B4BF85-EDB0-AEB1-DB81-E076DB2ADF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7D5234-3FCA-F5D6-D2B2-4BC8C69B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0895-1B23-4C36-84BE-B4F0EBF563C7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D4BEF7-B1B1-4F68-CC0A-8243FBCE1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96368F-E9D6-9B9C-736B-F509B199A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82F7-800F-4B40-A6AB-7B01D86EEC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423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6CF01-EC4C-973F-885B-B03EEC7C2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A32DD1-3975-4FD6-AFA8-A7C65D5CE3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42C33F-E29B-ABC4-F664-FC4C23055E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3F90AE-2B31-CF6D-BF86-ADCED42DC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0895-1B23-4C36-84BE-B4F0EBF563C7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3AF470-D46D-881F-A90E-B5B834209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861D9-DD1F-3025-B7EC-368ACE926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382F7-800F-4B40-A6AB-7B01D86EEC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7485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359E56-AD55-E04E-BA9F-191AFC742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A4E8DD-B14C-123F-B2F7-7A76E8AEC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50719-DED3-4489-6ADA-F3085D70E0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3E0895-1B23-4C36-84BE-B4F0EBF563C7}" type="datetimeFigureOut">
              <a:rPr lang="en-AU" smtClean="0"/>
              <a:t>6/10/2025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18BD5-936E-B9B8-066C-CB051C6411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C5693-D076-B84A-BD2A-D991DA429D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1382F7-800F-4B40-A6AB-7B01D86EEC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214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/tmp/beautiful_ai_exports/47a5990d-0ad2-4d8e-8294-ab66fc05cf48.jp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9CC5330-8912-3072-E918-81EE22B3C2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9301" y="5986245"/>
            <a:ext cx="1641999" cy="6259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 Fang</dc:creator>
  <cp:lastModifiedBy>R Fang</cp:lastModifiedBy>
  <cp:revision>1</cp:revision>
  <dcterms:created xsi:type="dcterms:W3CDTF">2025-10-05T23:36:15Z</dcterms:created>
  <dcterms:modified xsi:type="dcterms:W3CDTF">2025-10-05T23:37:00Z</dcterms:modified>
</cp:coreProperties>
</file>