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5" r:id="rId1"/>
  </p:sldMasterIdLst>
  <p:sldIdLst>
    <p:sldId id="257" r:id="rId2"/>
    <p:sldId id="258" r:id="rId3"/>
    <p:sldId id="256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006" autoAdjust="0"/>
    <p:restoredTop sz="94660"/>
  </p:normalViewPr>
  <p:slideViewPr>
    <p:cSldViewPr snapToGrid="0">
      <p:cViewPr varScale="1">
        <p:scale>
          <a:sx n="67" d="100"/>
          <a:sy n="67" d="100"/>
        </p:scale>
        <p:origin x="51" y="40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Photo 1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336E9A-8E96-CD8C-7598-F87632CD81C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29768" y="411480"/>
            <a:ext cx="5330952" cy="3739896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defRPr lang="en-US" sz="6200" dirty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BDC76B8-60F6-62D3-9F73-E8166220301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29768" y="4873752"/>
            <a:ext cx="4517136" cy="1380744"/>
          </a:xfrm>
        </p:spPr>
        <p:txBody>
          <a:bodyPr vert="horz" lIns="91440" tIns="45720" rIns="91440" bIns="45720" rtlCol="0" anchor="b">
            <a:normAutofit/>
          </a:bodyPr>
          <a:lstStyle>
            <a:lvl1pPr marL="0" indent="0">
              <a:buNone/>
              <a:defRPr lang="en-US" dirty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 Master subtitle style</a:t>
            </a:r>
          </a:p>
        </p:txBody>
      </p:sp>
      <p:sp>
        <p:nvSpPr>
          <p:cNvPr id="10" name="Picture Placeholder 6">
            <a:extLst>
              <a:ext uri="{FF2B5EF4-FFF2-40B4-BE49-F238E27FC236}">
                <a16:creationId xmlns:a16="http://schemas.microsoft.com/office/drawing/2014/main" id="{DEE3B02A-3B83-3083-3F07-26E25C6C135D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6517248" y="0"/>
            <a:ext cx="5674753" cy="6399152"/>
          </a:xfrm>
          <a:custGeom>
            <a:avLst/>
            <a:gdLst>
              <a:gd name="connsiteX0" fmla="*/ 0 w 5674753"/>
              <a:gd name="connsiteY0" fmla="*/ 0 h 6399152"/>
              <a:gd name="connsiteX1" fmla="*/ 5674753 w 5674753"/>
              <a:gd name="connsiteY1" fmla="*/ 0 h 6399152"/>
              <a:gd name="connsiteX2" fmla="*/ 5674753 w 5674753"/>
              <a:gd name="connsiteY2" fmla="*/ 6399152 h 6399152"/>
              <a:gd name="connsiteX3" fmla="*/ 601996 w 5674753"/>
              <a:gd name="connsiteY3" fmla="*/ 6399152 h 6399152"/>
              <a:gd name="connsiteX4" fmla="*/ 0 w 5674753"/>
              <a:gd name="connsiteY4" fmla="*/ 5797156 h 63991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674753" h="6399152">
                <a:moveTo>
                  <a:pt x="0" y="0"/>
                </a:moveTo>
                <a:lnTo>
                  <a:pt x="5674753" y="0"/>
                </a:lnTo>
                <a:lnTo>
                  <a:pt x="5674753" y="6399152"/>
                </a:lnTo>
                <a:lnTo>
                  <a:pt x="601996" y="6399152"/>
                </a:lnTo>
                <a:cubicBezTo>
                  <a:pt x="269523" y="6399152"/>
                  <a:pt x="0" y="6129629"/>
                  <a:pt x="0" y="5797156"/>
                </a:cubicBezTo>
                <a:close/>
              </a:path>
            </a:pathLst>
          </a:custGeom>
          <a:blipFill dpi="0" rotWithShape="1">
            <a:blip r:embed="rId2"/>
            <a:srcRect/>
            <a:stretch>
              <a:fillRect/>
            </a:stretch>
          </a:blipFill>
        </p:spPr>
        <p:txBody>
          <a:bodyPr wrap="square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en-US" dirty="0"/>
              <a:t>.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E2DAFA-435E-AAF9-8B67-495E5AFDCD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  <a:effectLst/>
              </a:defRPr>
            </a:lvl1pPr>
          </a:lstStyle>
          <a:p>
            <a:fld id="{EF118477-BA54-4B0E-9EC5-D8568300CAF2}" type="datetime1">
              <a:rPr lang="en-US" smtClean="0"/>
              <a:t>10/4/2025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407A58-3351-E479-1A0C-2FF49FA427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789E10-2433-2ECB-9C92-571B583A4C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C057153-B650-4DEB-B370-79DDCFDCE9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199042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genda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4019F8-742E-9EEF-F591-C9666AC32A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9768" y="411480"/>
            <a:ext cx="11045952" cy="1828800"/>
          </a:xfrm>
        </p:spPr>
        <p:txBody>
          <a:bodyPr anchor="t">
            <a:normAutofit/>
          </a:bodyPr>
          <a:lstStyle>
            <a:lvl1pPr>
              <a:defRPr sz="80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28C8B19A-6FC1-2B71-0BFB-9274CBF396B9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5694744" y="2423160"/>
            <a:ext cx="5780976" cy="3858768"/>
          </a:xfrm>
        </p:spPr>
        <p:txBody>
          <a:bodyPr vert="horz" lIns="91440" tIns="45720" rIns="91440" bIns="45720" rtlCol="0">
            <a:normAutofit/>
          </a:bodyPr>
          <a:lstStyle>
            <a:lvl1pPr marL="457200" indent="-457200">
              <a:buFont typeface="+mj-lt"/>
              <a:buAutoNum type="arabicPeriod"/>
              <a:defRPr lang="en-US" dirty="0"/>
            </a:lvl1pPr>
            <a:lvl2pPr marL="571500" indent="-342900">
              <a:buFont typeface="+mj-lt"/>
              <a:buAutoNum type="arabicPeriod"/>
              <a:defRPr lang="en-US" dirty="0"/>
            </a:lvl2pPr>
            <a:lvl3pPr marL="800100" indent="-342900">
              <a:buFont typeface="+mj-lt"/>
              <a:buAutoNum type="arabicPeriod"/>
              <a:defRPr lang="en-US" dirty="0"/>
            </a:lvl3pPr>
            <a:lvl4pPr>
              <a:buFont typeface="+mj-lt"/>
              <a:buAutoNum type="arabicPeriod"/>
              <a:defRPr lang="en-US" dirty="0"/>
            </a:lvl4pPr>
            <a:lvl5pPr>
              <a:buFont typeface="+mj-lt"/>
              <a:buAutoNum type="arabicPeriod"/>
              <a:defRPr lang="en-US" dirty="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CC77F2D-39D2-22F7-CF0B-39D63EBF00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3AD26B-DEF0-4EC5-90CD-3C7B79EC8572}" type="datetime1">
              <a:rPr lang="en-US" smtClean="0"/>
              <a:t>10/4/2025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B12CFE6-D05E-5478-B3A4-81DC4DCD74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26B86D3-24E1-029E-BA22-9F17F9517D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248123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genda Phot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91006" y="998230"/>
            <a:ext cx="3951469" cy="1947672"/>
          </a:xfrm>
        </p:spPr>
        <p:txBody>
          <a:bodyPr anchor="b">
            <a:normAutofit/>
          </a:bodyPr>
          <a:lstStyle>
            <a:lvl1pPr>
              <a:defRPr sz="44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9" name="Picture Placeholder 3">
            <a:extLst>
              <a:ext uri="{FF2B5EF4-FFF2-40B4-BE49-F238E27FC236}">
                <a16:creationId xmlns:a16="http://schemas.microsoft.com/office/drawing/2014/main" id="{DD60ACDC-1760-F721-E270-0D2FC4872DF2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7002464" cy="6399152"/>
          </a:xfrm>
          <a:custGeom>
            <a:avLst/>
            <a:gdLst>
              <a:gd name="connsiteX0" fmla="*/ 0 w 7002464"/>
              <a:gd name="connsiteY0" fmla="*/ 0 h 6399152"/>
              <a:gd name="connsiteX1" fmla="*/ 7002464 w 7002464"/>
              <a:gd name="connsiteY1" fmla="*/ 0 h 6399152"/>
              <a:gd name="connsiteX2" fmla="*/ 7002464 w 7002464"/>
              <a:gd name="connsiteY2" fmla="*/ 5797156 h 6399152"/>
              <a:gd name="connsiteX3" fmla="*/ 6400468 w 7002464"/>
              <a:gd name="connsiteY3" fmla="*/ 6399152 h 6399152"/>
              <a:gd name="connsiteX4" fmla="*/ 0 w 7002464"/>
              <a:gd name="connsiteY4" fmla="*/ 6399152 h 63991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002464" h="6399152">
                <a:moveTo>
                  <a:pt x="0" y="0"/>
                </a:moveTo>
                <a:lnTo>
                  <a:pt x="7002464" y="0"/>
                </a:lnTo>
                <a:lnTo>
                  <a:pt x="7002464" y="5797156"/>
                </a:lnTo>
                <a:cubicBezTo>
                  <a:pt x="7002464" y="6129629"/>
                  <a:pt x="6732941" y="6399152"/>
                  <a:pt x="6400468" y="6399152"/>
                </a:cubicBezTo>
                <a:lnTo>
                  <a:pt x="0" y="6399152"/>
                </a:lnTo>
                <a:close/>
              </a:path>
            </a:pathLst>
          </a:custGeom>
          <a:blipFill dpi="0" rotWithShape="1">
            <a:blip r:embed="rId2">
              <a:alphaModFix amt="65000"/>
            </a:blip>
            <a:srcRect/>
            <a:stretch>
              <a:fillRect/>
            </a:stretch>
          </a:blipFill>
        </p:spPr>
        <p:txBody>
          <a:bodyPr wrap="square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en-US" dirty="0"/>
              <a:t>.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6E0D00CE-C191-6DE5-9D82-7EFB59BC3739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7691007" y="3099815"/>
            <a:ext cx="3951469" cy="3084599"/>
          </a:xfrm>
        </p:spPr>
        <p:txBody>
          <a:bodyPr>
            <a:normAutofit/>
          </a:bodyPr>
          <a:lstStyle>
            <a:lvl1pPr marL="342900" indent="-342900">
              <a:buFont typeface="+mj-lt"/>
              <a:buAutoNum type="arabicPeriod"/>
              <a:defRPr sz="1800"/>
            </a:lvl1pPr>
            <a:lvl2pPr marL="571500" indent="-342900">
              <a:buFont typeface="+mj-lt"/>
              <a:buAutoNum type="arabicPeriod"/>
              <a:defRPr sz="1600"/>
            </a:lvl2pPr>
            <a:lvl3pPr marL="800100" indent="-342900">
              <a:buFont typeface="+mj-lt"/>
              <a:buAutoNum type="arabicPeriod"/>
              <a:defRPr sz="1400"/>
            </a:lvl3pPr>
            <a:lvl4pPr marL="914400" indent="-228600">
              <a:buFont typeface="+mj-lt"/>
              <a:buAutoNum type="arabicPeriod"/>
              <a:defRPr sz="1400"/>
            </a:lvl4pPr>
            <a:lvl5pPr marL="1143000" indent="-228600">
              <a:buFont typeface="+mj-lt"/>
              <a:buAutoNum type="arabicPeriod"/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7D0B7E-1A60-DA52-6965-92412B1C2F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effectLst/>
              </a:defRPr>
            </a:lvl1pPr>
          </a:lstStyle>
          <a:p>
            <a:fld id="{BCA36A28-16B8-4B74-ADBC-086BC21557C6}" type="datetime1">
              <a:rPr lang="en-US" smtClean="0"/>
              <a:t>10/4/2025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BDD5A2-CE3E-3215-6DAA-F75C0D122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B822F1-284A-1786-FAF2-72129E2FE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02384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7433D9-FD02-59E2-0F81-A0B7201D2D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14984" y="2478024"/>
            <a:ext cx="4325112" cy="2454796"/>
          </a:xfrm>
        </p:spPr>
        <p:txBody>
          <a:bodyPr anchor="t">
            <a:normAutofit/>
          </a:bodyPr>
          <a:lstStyle>
            <a:lvl1pPr>
              <a:defRPr sz="4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7D633F00-464B-3088-812A-40496FD1021A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73800" y="2478024"/>
            <a:ext cx="4325112" cy="2454796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buNone/>
              <a:defRPr lang="en-US" dirty="0"/>
            </a:lvl1pPr>
            <a:lvl2pPr marL="228600" indent="0">
              <a:buNone/>
              <a:defRPr lang="en-US" dirty="0"/>
            </a:lvl2pPr>
            <a:lvl3pPr marL="457200" indent="0">
              <a:buNone/>
              <a:defRPr lang="en-US" dirty="0"/>
            </a:lvl3pPr>
            <a:lvl4pPr marL="685800" indent="0">
              <a:buNone/>
              <a:defRPr lang="en-US" dirty="0"/>
            </a:lvl4pPr>
            <a:lvl5pPr marL="914400" indent="0">
              <a:buNone/>
              <a:defRPr lang="en-US" dirty="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9485D1-E172-8F0A-A425-3097B3ABCF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807CC-3A12-4A50-A3BE-C6063551B4A3}" type="datetime1">
              <a:rPr lang="en-US" smtClean="0"/>
              <a:t>10/4/2025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7E6B5E-6174-FD5C-41E8-FFC44C650D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F72154-F85B-E301-DA57-E314D73159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90013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7433D9-FD02-59E2-0F81-A0B7201D2D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14984" y="2039112"/>
            <a:ext cx="3813048" cy="3538728"/>
          </a:xfrm>
        </p:spPr>
        <p:txBody>
          <a:bodyPr anchor="t">
            <a:normAutofit/>
          </a:bodyPr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D42D62A0-8127-CE86-0633-0D65E1E136F7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5422392" y="2039112"/>
            <a:ext cx="5047488" cy="3538728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en-US"/>
            </a:lvl1pPr>
            <a:lvl2pPr>
              <a:defRPr lang="en-US"/>
            </a:lvl2pPr>
            <a:lvl3pPr>
              <a:defRPr lang="en-US"/>
            </a:lvl3pPr>
            <a:lvl4pPr>
              <a:defRPr lang="en-US"/>
            </a:lvl4pPr>
            <a:lvl5pPr>
              <a:defRPr lang="en-US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9485D1-E172-8F0A-A425-3097B3ABCF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B40E33-4FBE-4166-8E4D-D16E2368EAF9}" type="datetime1">
              <a:rPr lang="en-US" smtClean="0"/>
              <a:t>10/4/2025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7E6B5E-6174-FD5C-41E8-FFC44C650D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F72154-F85B-E301-DA57-E314D73159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711058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7433D9-FD02-59E2-0F81-A0B7201D2D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9768" y="1600200"/>
            <a:ext cx="4142232" cy="4636008"/>
          </a:xfrm>
        </p:spPr>
        <p:txBody>
          <a:bodyPr anchor="t">
            <a:normAutofit/>
          </a:bodyPr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FFB4667A-FE47-8556-FD3A-55FDBA801D76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5422392" y="1600200"/>
            <a:ext cx="5788152" cy="4636008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en-US" dirty="0"/>
            </a:lvl1pPr>
            <a:lvl2pPr>
              <a:defRPr lang="en-US" dirty="0"/>
            </a:lvl2pPr>
            <a:lvl3pPr>
              <a:defRPr lang="en-US" dirty="0"/>
            </a:lvl3pPr>
            <a:lvl4pPr>
              <a:defRPr lang="en-US" dirty="0"/>
            </a:lvl4pPr>
            <a:lvl5pPr>
              <a:defRPr lang="en-US" dirty="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9485D1-E172-8F0A-A425-3097B3ABCF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688B5-3E47-407E-A4D5-0E98E41979E9}" type="datetime1">
              <a:rPr lang="en-US" smtClean="0"/>
              <a:t>10/4/2025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7E6B5E-6174-FD5C-41E8-FFC44C650D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F72154-F85B-E301-DA57-E314D73159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373511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7433D9-FD02-59E2-0F81-A0B7201D2D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9767" y="640079"/>
            <a:ext cx="4032505" cy="3621024"/>
          </a:xfrm>
        </p:spPr>
        <p:txBody>
          <a:bodyPr anchor="t"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8C71126E-AEFA-B45A-CD39-AC1315E03339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5422392" y="640715"/>
            <a:ext cx="5968098" cy="571976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9485D1-E172-8F0A-A425-3097B3ABCF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129CD1-440F-4DE5-9914-1074B1963E64}" type="datetime1">
              <a:rPr lang="en-US" smtClean="0"/>
              <a:t>10/4/2025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7E6B5E-6174-FD5C-41E8-FFC44C650D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F72154-F85B-E301-DA57-E314D73159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698162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7433D9-FD02-59E2-0F81-A0B7201D2D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9768" y="640080"/>
            <a:ext cx="3493008" cy="3621024"/>
          </a:xfrm>
        </p:spPr>
        <p:txBody>
          <a:bodyPr anchor="t">
            <a:normAutofit/>
          </a:bodyPr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C6F072A2-EBC7-B7EA-DA98-BAC0AA46E7A4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4425696" y="640080"/>
            <a:ext cx="7159752" cy="5724144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en-US" dirty="0"/>
            </a:lvl1pPr>
            <a:lvl2pPr>
              <a:defRPr lang="en-US" dirty="0"/>
            </a:lvl2pPr>
            <a:lvl3pPr>
              <a:defRPr lang="en-US" dirty="0"/>
            </a:lvl3pPr>
            <a:lvl4pPr>
              <a:defRPr lang="en-US" dirty="0"/>
            </a:lvl4pPr>
            <a:lvl5pPr>
              <a:defRPr lang="en-US" dirty="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9485D1-E172-8F0A-A425-3097B3ABCF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155DF8-55DB-438A-B328-5A22697F5E96}" type="datetime1">
              <a:rPr lang="en-US" smtClean="0"/>
              <a:t>10/4/2025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7E6B5E-6174-FD5C-41E8-FFC44C650D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F72154-F85B-E301-DA57-E314D73159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173103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Photo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50408" y="548640"/>
            <a:ext cx="6035040" cy="1143000"/>
          </a:xfrm>
        </p:spPr>
        <p:txBody>
          <a:bodyPr anchor="b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1" name="Picture Placeholder 3">
            <a:extLst>
              <a:ext uri="{FF2B5EF4-FFF2-40B4-BE49-F238E27FC236}">
                <a16:creationId xmlns:a16="http://schemas.microsoft.com/office/drawing/2014/main" id="{C1AB8ED2-AD91-CB22-5624-BD41AB32529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4844052" cy="6399152"/>
          </a:xfrm>
          <a:custGeom>
            <a:avLst/>
            <a:gdLst>
              <a:gd name="connsiteX0" fmla="*/ 0 w 4844052"/>
              <a:gd name="connsiteY0" fmla="*/ 0 h 6399152"/>
              <a:gd name="connsiteX1" fmla="*/ 4844052 w 4844052"/>
              <a:gd name="connsiteY1" fmla="*/ 0 h 6399152"/>
              <a:gd name="connsiteX2" fmla="*/ 4844052 w 4844052"/>
              <a:gd name="connsiteY2" fmla="*/ 5795922 h 6399152"/>
              <a:gd name="connsiteX3" fmla="*/ 4240822 w 4844052"/>
              <a:gd name="connsiteY3" fmla="*/ 6399152 h 6399152"/>
              <a:gd name="connsiteX4" fmla="*/ 0 w 4844052"/>
              <a:gd name="connsiteY4" fmla="*/ 6399152 h 63991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844052" h="6399152">
                <a:moveTo>
                  <a:pt x="0" y="0"/>
                </a:moveTo>
                <a:lnTo>
                  <a:pt x="4844052" y="0"/>
                </a:lnTo>
                <a:lnTo>
                  <a:pt x="4844052" y="5795922"/>
                </a:lnTo>
                <a:cubicBezTo>
                  <a:pt x="4844052" y="6129077"/>
                  <a:pt x="4573977" y="6399152"/>
                  <a:pt x="4240822" y="6399152"/>
                </a:cubicBezTo>
                <a:lnTo>
                  <a:pt x="0" y="6399152"/>
                </a:lnTo>
                <a:close/>
              </a:path>
            </a:pathLst>
          </a:custGeom>
          <a:blipFill dpi="0" rotWithShape="1">
            <a:blip r:embed="rId2">
              <a:alphaModFix amt="60000"/>
            </a:blip>
            <a:srcRect/>
            <a:stretch>
              <a:fillRect/>
            </a:stretch>
          </a:blipFill>
        </p:spPr>
        <p:txBody>
          <a:bodyPr wrap="square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en-US" dirty="0"/>
              <a:t>.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818B74D6-CD72-B859-C229-60DB988B25E3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5550408" y="1828800"/>
            <a:ext cx="6035040" cy="4489704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7D0B7E-1A60-DA52-6965-92412B1C2F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effectLst/>
              </a:defRPr>
            </a:lvl1pPr>
          </a:lstStyle>
          <a:p>
            <a:fld id="{B9F2D74A-71A1-4609-9BED-C43EBEF2D096}" type="datetime1">
              <a:rPr lang="en-US" smtClean="0"/>
              <a:t>10/4/2025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BDD5A2-CE3E-3215-6DAA-F75C0D122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B822F1-284A-1786-FAF2-72129E2FE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348002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Phot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9768" y="548640"/>
            <a:ext cx="6135624" cy="1143000"/>
          </a:xfrm>
        </p:spPr>
        <p:txBody>
          <a:bodyPr anchor="b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07755DB3-9272-8E5E-039F-AC14A2C07898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429768" y="1828800"/>
            <a:ext cx="6135624" cy="4489704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Picture Placeholder 3">
            <a:extLst>
              <a:ext uri="{FF2B5EF4-FFF2-40B4-BE49-F238E27FC236}">
                <a16:creationId xmlns:a16="http://schemas.microsoft.com/office/drawing/2014/main" id="{D436AA50-FCF9-9A32-68F8-A124C794908D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7353304" y="0"/>
            <a:ext cx="4838696" cy="6399152"/>
          </a:xfrm>
          <a:custGeom>
            <a:avLst/>
            <a:gdLst>
              <a:gd name="connsiteX0" fmla="*/ 0 w 4838696"/>
              <a:gd name="connsiteY0" fmla="*/ 0 h 6399152"/>
              <a:gd name="connsiteX1" fmla="*/ 4838696 w 4838696"/>
              <a:gd name="connsiteY1" fmla="*/ 0 h 6399152"/>
              <a:gd name="connsiteX2" fmla="*/ 4838696 w 4838696"/>
              <a:gd name="connsiteY2" fmla="*/ 6399152 h 6399152"/>
              <a:gd name="connsiteX3" fmla="*/ 603230 w 4838696"/>
              <a:gd name="connsiteY3" fmla="*/ 6399152 h 6399152"/>
              <a:gd name="connsiteX4" fmla="*/ 0 w 4838696"/>
              <a:gd name="connsiteY4" fmla="*/ 5795922 h 63991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838696" h="6399152">
                <a:moveTo>
                  <a:pt x="0" y="0"/>
                </a:moveTo>
                <a:lnTo>
                  <a:pt x="4838696" y="0"/>
                </a:lnTo>
                <a:lnTo>
                  <a:pt x="4838696" y="6399152"/>
                </a:lnTo>
                <a:lnTo>
                  <a:pt x="603230" y="6399152"/>
                </a:lnTo>
                <a:cubicBezTo>
                  <a:pt x="270075" y="6399152"/>
                  <a:pt x="0" y="6129077"/>
                  <a:pt x="0" y="5795922"/>
                </a:cubicBezTo>
                <a:close/>
              </a:path>
            </a:pathLst>
          </a:custGeom>
          <a:blipFill dpi="0" rotWithShape="1">
            <a:blip r:embed="rId2">
              <a:alphaModFix amt="60000"/>
            </a:blip>
            <a:srcRect/>
            <a:stretch>
              <a:fillRect/>
            </a:stretch>
          </a:blipFill>
        </p:spPr>
        <p:txBody>
          <a:bodyPr wrap="square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en-US" dirty="0"/>
              <a:t>.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7D0B7E-1A60-DA52-6965-92412B1C2F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9B868B-869A-478B-B17A-F3477F1ABEB8}" type="datetime1">
              <a:rPr lang="en-US" smtClean="0"/>
              <a:t>10/4/2025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BDD5A2-CE3E-3215-6DAA-F75C0D122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effectLst/>
              </a:defRPr>
            </a:lvl1pPr>
          </a:lstStyle>
          <a:p>
            <a:r>
              <a:rPr lang="en-US"/>
              <a:t>Sample Footer Text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B822F1-284A-1786-FAF2-72129E2FE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effectLst/>
              </a:defRPr>
            </a:lvl1pPr>
          </a:lstStyle>
          <a:p>
            <a:fld id="{CC057153-B650-4DEB-B370-79DDCFDCE9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33796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Photo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20076" y="320040"/>
            <a:ext cx="6766560" cy="932688"/>
          </a:xfrm>
        </p:spPr>
        <p:txBody>
          <a:bodyPr anchor="b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1" name="Picture Placeholder 3">
            <a:extLst>
              <a:ext uri="{FF2B5EF4-FFF2-40B4-BE49-F238E27FC236}">
                <a16:creationId xmlns:a16="http://schemas.microsoft.com/office/drawing/2014/main" id="{1B32E518-8213-A79A-7E36-BA4D782F8ED4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4147926" cy="6399152"/>
          </a:xfrm>
          <a:custGeom>
            <a:avLst/>
            <a:gdLst>
              <a:gd name="connsiteX0" fmla="*/ 0 w 4147926"/>
              <a:gd name="connsiteY0" fmla="*/ 0 h 6399152"/>
              <a:gd name="connsiteX1" fmla="*/ 4147926 w 4147926"/>
              <a:gd name="connsiteY1" fmla="*/ 0 h 6399152"/>
              <a:gd name="connsiteX2" fmla="*/ 4147926 w 4147926"/>
              <a:gd name="connsiteY2" fmla="*/ 5795922 h 6399152"/>
              <a:gd name="connsiteX3" fmla="*/ 3544696 w 4147926"/>
              <a:gd name="connsiteY3" fmla="*/ 6399152 h 6399152"/>
              <a:gd name="connsiteX4" fmla="*/ 0 w 4147926"/>
              <a:gd name="connsiteY4" fmla="*/ 6399152 h 63991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147926" h="6399152">
                <a:moveTo>
                  <a:pt x="0" y="0"/>
                </a:moveTo>
                <a:lnTo>
                  <a:pt x="4147926" y="0"/>
                </a:lnTo>
                <a:lnTo>
                  <a:pt x="4147926" y="5795922"/>
                </a:lnTo>
                <a:cubicBezTo>
                  <a:pt x="4147926" y="6129077"/>
                  <a:pt x="3877851" y="6399152"/>
                  <a:pt x="3544696" y="6399152"/>
                </a:cubicBezTo>
                <a:lnTo>
                  <a:pt x="0" y="6399152"/>
                </a:lnTo>
                <a:close/>
              </a:path>
            </a:pathLst>
          </a:custGeom>
          <a:blipFill dpi="0" rotWithShape="1">
            <a:blip r:embed="rId2">
              <a:alphaModFix amt="60000"/>
            </a:blip>
            <a:srcRect/>
            <a:stretch>
              <a:fillRect/>
            </a:stretch>
          </a:blipFill>
        </p:spPr>
        <p:txBody>
          <a:bodyPr wrap="square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en-US" dirty="0"/>
              <a:t>.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818B74D6-CD72-B859-C229-60DB988B25E3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4820076" y="1380744"/>
            <a:ext cx="6766560" cy="498348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7D0B7E-1A60-DA52-6965-92412B1C2F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effectLst/>
              </a:defRPr>
            </a:lvl1pPr>
          </a:lstStyle>
          <a:p>
            <a:fld id="{28CCA563-903D-4707-A09B-73AE7FD9F3E4}" type="datetime1">
              <a:rPr lang="en-US" smtClean="0"/>
              <a:t>10/4/2025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BDD5A2-CE3E-3215-6DAA-F75C0D122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B822F1-284A-1786-FAF2-72129E2FE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39462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7433D9-FD02-59E2-0F81-A0B7201D2D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2DD052-3E45-E789-01F8-33250024EC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9485D1-E172-8F0A-A425-3097B3ABCF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8E53AA-13B8-469A-87B0-FF7C74E1EADE}" type="datetime1">
              <a:rPr lang="en-US" smtClean="0"/>
              <a:t>10/4/2025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7E6B5E-6174-FD5C-41E8-FFC44C650D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F72154-F85B-E301-DA57-E314D73159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597561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Photo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9768" y="320040"/>
            <a:ext cx="6858000" cy="932688"/>
          </a:xfrm>
        </p:spPr>
        <p:txBody>
          <a:bodyPr anchor="b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07755DB3-9272-8E5E-039F-AC14A2C07898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429768" y="1380744"/>
            <a:ext cx="6858000" cy="498348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Picture Placeholder 3">
            <a:extLst>
              <a:ext uri="{FF2B5EF4-FFF2-40B4-BE49-F238E27FC236}">
                <a16:creationId xmlns:a16="http://schemas.microsoft.com/office/drawing/2014/main" id="{22444857-0BC3-ACAE-DBB1-5D530AA35ED8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8046768" y="0"/>
            <a:ext cx="4145232" cy="6399152"/>
          </a:xfrm>
          <a:custGeom>
            <a:avLst/>
            <a:gdLst>
              <a:gd name="connsiteX0" fmla="*/ 0 w 4145232"/>
              <a:gd name="connsiteY0" fmla="*/ 0 h 6399152"/>
              <a:gd name="connsiteX1" fmla="*/ 4145232 w 4145232"/>
              <a:gd name="connsiteY1" fmla="*/ 0 h 6399152"/>
              <a:gd name="connsiteX2" fmla="*/ 4145232 w 4145232"/>
              <a:gd name="connsiteY2" fmla="*/ 6399152 h 6399152"/>
              <a:gd name="connsiteX3" fmla="*/ 603230 w 4145232"/>
              <a:gd name="connsiteY3" fmla="*/ 6399152 h 6399152"/>
              <a:gd name="connsiteX4" fmla="*/ 0 w 4145232"/>
              <a:gd name="connsiteY4" fmla="*/ 5795922 h 63991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145232" h="6399152">
                <a:moveTo>
                  <a:pt x="0" y="0"/>
                </a:moveTo>
                <a:lnTo>
                  <a:pt x="4145232" y="0"/>
                </a:lnTo>
                <a:lnTo>
                  <a:pt x="4145232" y="6399152"/>
                </a:lnTo>
                <a:lnTo>
                  <a:pt x="603230" y="6399152"/>
                </a:lnTo>
                <a:cubicBezTo>
                  <a:pt x="270075" y="6399152"/>
                  <a:pt x="0" y="6129077"/>
                  <a:pt x="0" y="5795922"/>
                </a:cubicBezTo>
                <a:close/>
              </a:path>
            </a:pathLst>
          </a:custGeom>
          <a:blipFill dpi="0" rotWithShape="1">
            <a:blip r:embed="rId2">
              <a:alphaModFix amt="60000"/>
            </a:blip>
            <a:srcRect/>
            <a:stretch>
              <a:fillRect/>
            </a:stretch>
          </a:blipFill>
        </p:spPr>
        <p:txBody>
          <a:bodyPr wrap="square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en-US" dirty="0"/>
              <a:t>.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7D0B7E-1A60-DA52-6965-92412B1C2F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5F747B-DE86-4C56-A69A-2124AC6051DB}" type="datetime1">
              <a:rPr lang="en-US" smtClean="0"/>
              <a:t>10/4/2025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BDD5A2-CE3E-3215-6DAA-F75C0D122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effectLst/>
              </a:defRPr>
            </a:lvl1pPr>
          </a:lstStyle>
          <a:p>
            <a:r>
              <a:rPr lang="en-US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B822F1-284A-1786-FAF2-72129E2FE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effectLst/>
              </a:defRPr>
            </a:lvl1pPr>
          </a:lstStyle>
          <a:p>
            <a:fld id="{CC057153-B650-4DEB-B370-79DDCFDCE9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21706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Photo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96328" y="601755"/>
            <a:ext cx="4389120" cy="1527048"/>
          </a:xfrm>
        </p:spPr>
        <p:txBody>
          <a:bodyPr anchor="b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1" name="Picture Placeholder 3">
            <a:extLst>
              <a:ext uri="{FF2B5EF4-FFF2-40B4-BE49-F238E27FC236}">
                <a16:creationId xmlns:a16="http://schemas.microsoft.com/office/drawing/2014/main" id="{6F26914B-7405-10AB-A859-8165D7B1A93C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1"/>
            <a:ext cx="6591300" cy="6410303"/>
          </a:xfrm>
          <a:custGeom>
            <a:avLst/>
            <a:gdLst>
              <a:gd name="connsiteX0" fmla="*/ 0 w 6591300"/>
              <a:gd name="connsiteY0" fmla="*/ 0 h 6410303"/>
              <a:gd name="connsiteX1" fmla="*/ 6591300 w 6591300"/>
              <a:gd name="connsiteY1" fmla="*/ 0 h 6410303"/>
              <a:gd name="connsiteX2" fmla="*/ 6591300 w 6591300"/>
              <a:gd name="connsiteY2" fmla="*/ 5807073 h 6410303"/>
              <a:gd name="connsiteX3" fmla="*/ 5988070 w 6591300"/>
              <a:gd name="connsiteY3" fmla="*/ 6410303 h 6410303"/>
              <a:gd name="connsiteX4" fmla="*/ 0 w 6591300"/>
              <a:gd name="connsiteY4" fmla="*/ 6410303 h 64103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591300" h="6410303">
                <a:moveTo>
                  <a:pt x="0" y="0"/>
                </a:moveTo>
                <a:lnTo>
                  <a:pt x="6591300" y="0"/>
                </a:lnTo>
                <a:lnTo>
                  <a:pt x="6591300" y="5807073"/>
                </a:lnTo>
                <a:cubicBezTo>
                  <a:pt x="6591300" y="6140228"/>
                  <a:pt x="6321225" y="6410303"/>
                  <a:pt x="5988070" y="6410303"/>
                </a:cubicBezTo>
                <a:lnTo>
                  <a:pt x="0" y="6410303"/>
                </a:lnTo>
                <a:close/>
              </a:path>
            </a:pathLst>
          </a:custGeom>
          <a:blipFill dpi="0" rotWithShape="1">
            <a:blip r:embed="rId2">
              <a:alphaModFix amt="60000"/>
            </a:blip>
            <a:srcRect/>
            <a:stretch>
              <a:fillRect/>
            </a:stretch>
          </a:blipFill>
        </p:spPr>
        <p:txBody>
          <a:bodyPr wrap="square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en-US" dirty="0"/>
              <a:t>.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7FF0220E-48F8-B4D9-19DE-7B457C3C221C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7196328" y="2276856"/>
            <a:ext cx="4389120" cy="404164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7D0B7E-1A60-DA52-6965-92412B1C2F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effectLst/>
              </a:defRPr>
            </a:lvl1pPr>
          </a:lstStyle>
          <a:p>
            <a:fld id="{3B5E8E98-97C5-4AE8-8CC9-69C51FF1A0EF}" type="datetime1">
              <a:rPr lang="en-US" smtClean="0"/>
              <a:t>10/4/2025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BDD5A2-CE3E-3215-6DAA-F75C0D122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B822F1-284A-1786-FAF2-72129E2FE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51152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Photo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9768" y="603504"/>
            <a:ext cx="4480560" cy="1527048"/>
          </a:xfrm>
        </p:spPr>
        <p:txBody>
          <a:bodyPr anchor="b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747AED59-1A26-9C13-8482-7857E7DEFE52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429767" y="2276856"/>
            <a:ext cx="4480560" cy="404164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Picture Placeholder 3">
            <a:extLst>
              <a:ext uri="{FF2B5EF4-FFF2-40B4-BE49-F238E27FC236}">
                <a16:creationId xmlns:a16="http://schemas.microsoft.com/office/drawing/2014/main" id="{CE823DF8-AABE-3B17-254E-81CD7CA2B5B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5737594" y="0"/>
            <a:ext cx="6454406" cy="6399152"/>
          </a:xfrm>
          <a:custGeom>
            <a:avLst/>
            <a:gdLst>
              <a:gd name="connsiteX0" fmla="*/ 0 w 6454406"/>
              <a:gd name="connsiteY0" fmla="*/ 0 h 6399152"/>
              <a:gd name="connsiteX1" fmla="*/ 6454406 w 6454406"/>
              <a:gd name="connsiteY1" fmla="*/ 0 h 6399152"/>
              <a:gd name="connsiteX2" fmla="*/ 6454406 w 6454406"/>
              <a:gd name="connsiteY2" fmla="*/ 6399152 h 6399152"/>
              <a:gd name="connsiteX3" fmla="*/ 601995 w 6454406"/>
              <a:gd name="connsiteY3" fmla="*/ 6399152 h 6399152"/>
              <a:gd name="connsiteX4" fmla="*/ 0 w 6454406"/>
              <a:gd name="connsiteY4" fmla="*/ 5797156 h 63991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454406" h="6399152">
                <a:moveTo>
                  <a:pt x="0" y="0"/>
                </a:moveTo>
                <a:lnTo>
                  <a:pt x="6454406" y="0"/>
                </a:lnTo>
                <a:lnTo>
                  <a:pt x="6454406" y="6399152"/>
                </a:lnTo>
                <a:lnTo>
                  <a:pt x="601995" y="6399152"/>
                </a:lnTo>
                <a:cubicBezTo>
                  <a:pt x="269522" y="6399152"/>
                  <a:pt x="0" y="6129629"/>
                  <a:pt x="0" y="5797156"/>
                </a:cubicBezTo>
                <a:close/>
              </a:path>
            </a:pathLst>
          </a:custGeom>
          <a:blipFill dpi="0" rotWithShape="1">
            <a:blip r:embed="rId2">
              <a:alphaModFix amt="70000"/>
            </a:blip>
            <a:srcRect/>
            <a:stretch>
              <a:fillRect/>
            </a:stretch>
          </a:blipFill>
        </p:spPr>
        <p:txBody>
          <a:bodyPr wrap="square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en-US" dirty="0"/>
              <a:t>.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7D0B7E-1A60-DA52-6965-92412B1C2F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524F82-DB30-4BD5-9E9D-AD825E313C84}" type="datetime1">
              <a:rPr lang="en-US" smtClean="0"/>
              <a:t>10/4/2025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BDD5A2-CE3E-3215-6DAA-F75C0D122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effectLst/>
              </a:defRPr>
            </a:lvl1pPr>
          </a:lstStyle>
          <a:p>
            <a:r>
              <a:rPr lang="en-US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B822F1-284A-1786-FAF2-72129E2FE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effectLst/>
              </a:defRPr>
            </a:lvl1pPr>
          </a:lstStyle>
          <a:p>
            <a:fld id="{CC057153-B650-4DEB-B370-79DDCFDCE9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165325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Photo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96328" y="320040"/>
            <a:ext cx="4389120" cy="932688"/>
          </a:xfrm>
        </p:spPr>
        <p:txBody>
          <a:bodyPr anchor="b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1" name="Picture Placeholder 9">
            <a:extLst>
              <a:ext uri="{FF2B5EF4-FFF2-40B4-BE49-F238E27FC236}">
                <a16:creationId xmlns:a16="http://schemas.microsoft.com/office/drawing/2014/main" id="{6B8A8E1B-B99E-8C69-154E-2FAADB07D510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6591300" cy="6399152"/>
          </a:xfrm>
          <a:custGeom>
            <a:avLst/>
            <a:gdLst>
              <a:gd name="connsiteX0" fmla="*/ 0 w 6591300"/>
              <a:gd name="connsiteY0" fmla="*/ 0 h 6399152"/>
              <a:gd name="connsiteX1" fmla="*/ 6591300 w 6591300"/>
              <a:gd name="connsiteY1" fmla="*/ 0 h 6399152"/>
              <a:gd name="connsiteX2" fmla="*/ 6591300 w 6591300"/>
              <a:gd name="connsiteY2" fmla="*/ 5797156 h 6399152"/>
              <a:gd name="connsiteX3" fmla="*/ 5989304 w 6591300"/>
              <a:gd name="connsiteY3" fmla="*/ 6399152 h 6399152"/>
              <a:gd name="connsiteX4" fmla="*/ 0 w 6591300"/>
              <a:gd name="connsiteY4" fmla="*/ 6399152 h 63991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591300" h="6399152">
                <a:moveTo>
                  <a:pt x="0" y="0"/>
                </a:moveTo>
                <a:lnTo>
                  <a:pt x="6591300" y="0"/>
                </a:lnTo>
                <a:lnTo>
                  <a:pt x="6591300" y="5797156"/>
                </a:lnTo>
                <a:cubicBezTo>
                  <a:pt x="6591300" y="6129629"/>
                  <a:pt x="6321777" y="6399152"/>
                  <a:pt x="5989304" y="6399152"/>
                </a:cubicBezTo>
                <a:lnTo>
                  <a:pt x="0" y="6399152"/>
                </a:lnTo>
                <a:close/>
              </a:path>
            </a:pathLst>
          </a:custGeom>
          <a:blipFill dpi="0" rotWithShape="1">
            <a:blip r:embed="rId2">
              <a:alphaModFix amt="70000"/>
            </a:blip>
            <a:srcRect/>
            <a:stretch>
              <a:fillRect/>
            </a:stretch>
          </a:blipFill>
        </p:spPr>
        <p:txBody>
          <a:bodyPr wrap="square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en-US" dirty="0"/>
              <a:t>.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7FF0220E-48F8-B4D9-19DE-7B457C3C221C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7196328" y="1380744"/>
            <a:ext cx="4389120" cy="498348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7D0B7E-1A60-DA52-6965-92412B1C2F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effectLst/>
              </a:defRPr>
            </a:lvl1pPr>
          </a:lstStyle>
          <a:p>
            <a:fld id="{1E7477ED-8564-46ED-8FFC-DE5A509699F3}" type="datetime1">
              <a:rPr lang="en-US" smtClean="0"/>
              <a:t>10/4/2025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BDD5A2-CE3E-3215-6DAA-F75C0D122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B822F1-284A-1786-FAF2-72129E2FE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87918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Photo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9767" y="320040"/>
            <a:ext cx="4573413" cy="932688"/>
          </a:xfrm>
        </p:spPr>
        <p:txBody>
          <a:bodyPr anchor="b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747AED59-1A26-9C13-8482-7857E7DEFE52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429766" y="1380744"/>
            <a:ext cx="4573413" cy="498348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Picture Placeholder 3">
            <a:extLst>
              <a:ext uri="{FF2B5EF4-FFF2-40B4-BE49-F238E27FC236}">
                <a16:creationId xmlns:a16="http://schemas.microsoft.com/office/drawing/2014/main" id="{2BD82EEA-7278-1A73-C95C-473F75B54048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5737593" y="0"/>
            <a:ext cx="6454407" cy="6399152"/>
          </a:xfrm>
          <a:custGeom>
            <a:avLst/>
            <a:gdLst>
              <a:gd name="connsiteX0" fmla="*/ 0 w 6454407"/>
              <a:gd name="connsiteY0" fmla="*/ 0 h 6399152"/>
              <a:gd name="connsiteX1" fmla="*/ 6454407 w 6454407"/>
              <a:gd name="connsiteY1" fmla="*/ 0 h 6399152"/>
              <a:gd name="connsiteX2" fmla="*/ 6454407 w 6454407"/>
              <a:gd name="connsiteY2" fmla="*/ 6399152 h 6399152"/>
              <a:gd name="connsiteX3" fmla="*/ 601996 w 6454407"/>
              <a:gd name="connsiteY3" fmla="*/ 6399152 h 6399152"/>
              <a:gd name="connsiteX4" fmla="*/ 0 w 6454407"/>
              <a:gd name="connsiteY4" fmla="*/ 5797156 h 63991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454407" h="6399152">
                <a:moveTo>
                  <a:pt x="0" y="0"/>
                </a:moveTo>
                <a:lnTo>
                  <a:pt x="6454407" y="0"/>
                </a:lnTo>
                <a:lnTo>
                  <a:pt x="6454407" y="6399152"/>
                </a:lnTo>
                <a:lnTo>
                  <a:pt x="601996" y="6399152"/>
                </a:lnTo>
                <a:cubicBezTo>
                  <a:pt x="269523" y="6399152"/>
                  <a:pt x="0" y="6129629"/>
                  <a:pt x="0" y="5797156"/>
                </a:cubicBezTo>
                <a:close/>
              </a:path>
            </a:pathLst>
          </a:custGeom>
          <a:blipFill dpi="0" rotWithShape="1">
            <a:blip r:embed="rId2">
              <a:alphaModFix amt="70000"/>
            </a:blip>
            <a:srcRect/>
            <a:stretch>
              <a:fillRect/>
            </a:stretch>
          </a:blipFill>
        </p:spPr>
        <p:txBody>
          <a:bodyPr wrap="square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en-US" dirty="0"/>
              <a:t>.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7D0B7E-1A60-DA52-6965-92412B1C2F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826781-2293-4754-A74B-94E6E7D7B311}" type="datetime1">
              <a:rPr lang="en-US" smtClean="0"/>
              <a:t>10/4/2025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BDD5A2-CE3E-3215-6DAA-F75C0D122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effectLst/>
              </a:defRPr>
            </a:lvl1pPr>
          </a:lstStyle>
          <a:p>
            <a:r>
              <a:rPr lang="en-US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B822F1-284A-1786-FAF2-72129E2FE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effectLst/>
              </a:defRPr>
            </a:lvl1pPr>
          </a:lstStyle>
          <a:p>
            <a:fld id="{CC057153-B650-4DEB-B370-79DDCFDCE9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849167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Photo 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21040" y="603504"/>
            <a:ext cx="3401568" cy="1527048"/>
          </a:xfrm>
        </p:spPr>
        <p:txBody>
          <a:bodyPr anchor="b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1" name="Picture Placeholder 3">
            <a:extLst>
              <a:ext uri="{FF2B5EF4-FFF2-40B4-BE49-F238E27FC236}">
                <a16:creationId xmlns:a16="http://schemas.microsoft.com/office/drawing/2014/main" id="{F44EE1A0-D83B-FE6C-4495-F55C5070D5D1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7734300" cy="6399152"/>
          </a:xfrm>
          <a:custGeom>
            <a:avLst/>
            <a:gdLst>
              <a:gd name="connsiteX0" fmla="*/ 0 w 7734300"/>
              <a:gd name="connsiteY0" fmla="*/ 0 h 6399152"/>
              <a:gd name="connsiteX1" fmla="*/ 7734300 w 7734300"/>
              <a:gd name="connsiteY1" fmla="*/ 0 h 6399152"/>
              <a:gd name="connsiteX2" fmla="*/ 7734300 w 7734300"/>
              <a:gd name="connsiteY2" fmla="*/ 5797156 h 6399152"/>
              <a:gd name="connsiteX3" fmla="*/ 7132304 w 7734300"/>
              <a:gd name="connsiteY3" fmla="*/ 6399152 h 6399152"/>
              <a:gd name="connsiteX4" fmla="*/ 0 w 7734300"/>
              <a:gd name="connsiteY4" fmla="*/ 6399152 h 63991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734300" h="6399152">
                <a:moveTo>
                  <a:pt x="0" y="0"/>
                </a:moveTo>
                <a:lnTo>
                  <a:pt x="7734300" y="0"/>
                </a:lnTo>
                <a:lnTo>
                  <a:pt x="7734300" y="5797156"/>
                </a:lnTo>
                <a:cubicBezTo>
                  <a:pt x="7734300" y="6129629"/>
                  <a:pt x="7464777" y="6399152"/>
                  <a:pt x="7132304" y="6399152"/>
                </a:cubicBezTo>
                <a:lnTo>
                  <a:pt x="0" y="6399152"/>
                </a:lnTo>
                <a:close/>
              </a:path>
            </a:pathLst>
          </a:custGeom>
          <a:blipFill dpi="0" rotWithShape="1">
            <a:blip r:embed="rId2">
              <a:alphaModFix amt="70000"/>
            </a:blip>
            <a:srcRect/>
            <a:stretch>
              <a:fillRect/>
            </a:stretch>
          </a:blipFill>
        </p:spPr>
        <p:txBody>
          <a:bodyPr wrap="square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en-US" dirty="0"/>
              <a:t>.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6E0D00CE-C191-6DE5-9D82-7EFB59BC3739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8321040" y="2276856"/>
            <a:ext cx="3401568" cy="4041648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en-US" dirty="0"/>
            </a:lvl1pPr>
            <a:lvl2pPr>
              <a:defRPr lang="en-US" dirty="0"/>
            </a:lvl2pPr>
            <a:lvl3pPr>
              <a:defRPr lang="en-US" dirty="0"/>
            </a:lvl3pPr>
            <a:lvl4pPr>
              <a:defRPr lang="en-US" dirty="0"/>
            </a:lvl4pPr>
            <a:lvl5pPr>
              <a:defRPr lang="en-US" dirty="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7D0B7E-1A60-DA52-6965-92412B1C2F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effectLst/>
              </a:defRPr>
            </a:lvl1pPr>
          </a:lstStyle>
          <a:p>
            <a:fld id="{CDFBFA6E-9D0B-474A-AFB9-4E0832448570}" type="datetime1">
              <a:rPr lang="en-US" smtClean="0"/>
              <a:t>10/4/2025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BDD5A2-CE3E-3215-6DAA-F75C0D122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B822F1-284A-1786-FAF2-72129E2FE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902342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Photo 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9768" y="603504"/>
            <a:ext cx="3401568" cy="1527048"/>
          </a:xfrm>
        </p:spPr>
        <p:txBody>
          <a:bodyPr anchor="b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6E0D00CE-C191-6DE5-9D82-7EFB59BC3739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429768" y="2276856"/>
            <a:ext cx="3401568" cy="4041648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en-US" dirty="0"/>
            </a:lvl1pPr>
            <a:lvl2pPr>
              <a:defRPr lang="en-US" dirty="0"/>
            </a:lvl2pPr>
            <a:lvl3pPr>
              <a:defRPr lang="en-US" dirty="0"/>
            </a:lvl3pPr>
            <a:lvl4pPr>
              <a:defRPr lang="en-US" dirty="0"/>
            </a:lvl4pPr>
            <a:lvl5pPr>
              <a:defRPr lang="en-US" dirty="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Picture Placeholder 3">
            <a:extLst>
              <a:ext uri="{FF2B5EF4-FFF2-40B4-BE49-F238E27FC236}">
                <a16:creationId xmlns:a16="http://schemas.microsoft.com/office/drawing/2014/main" id="{58FA1BA0-D099-705F-F85E-3FBC782F7651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4502843" y="2"/>
            <a:ext cx="7689157" cy="6399151"/>
          </a:xfrm>
          <a:custGeom>
            <a:avLst/>
            <a:gdLst>
              <a:gd name="connsiteX0" fmla="*/ 0 w 7689157"/>
              <a:gd name="connsiteY0" fmla="*/ 0 h 6399151"/>
              <a:gd name="connsiteX1" fmla="*/ 7689157 w 7689157"/>
              <a:gd name="connsiteY1" fmla="*/ 0 h 6399151"/>
              <a:gd name="connsiteX2" fmla="*/ 7689157 w 7689157"/>
              <a:gd name="connsiteY2" fmla="*/ 6399151 h 6399151"/>
              <a:gd name="connsiteX3" fmla="*/ 601997 w 7689157"/>
              <a:gd name="connsiteY3" fmla="*/ 6399151 h 6399151"/>
              <a:gd name="connsiteX4" fmla="*/ 0 w 7689157"/>
              <a:gd name="connsiteY4" fmla="*/ 5797155 h 63991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89157" h="6399151">
                <a:moveTo>
                  <a:pt x="0" y="0"/>
                </a:moveTo>
                <a:lnTo>
                  <a:pt x="7689157" y="0"/>
                </a:lnTo>
                <a:lnTo>
                  <a:pt x="7689157" y="6399151"/>
                </a:lnTo>
                <a:lnTo>
                  <a:pt x="601997" y="6399151"/>
                </a:lnTo>
                <a:cubicBezTo>
                  <a:pt x="269523" y="6399151"/>
                  <a:pt x="0" y="6129628"/>
                  <a:pt x="0" y="5797155"/>
                </a:cubicBezTo>
                <a:close/>
              </a:path>
            </a:pathLst>
          </a:custGeom>
          <a:blipFill dpi="0" rotWithShape="1">
            <a:blip r:embed="rId2">
              <a:alphaModFix amt="70000"/>
            </a:blip>
            <a:srcRect/>
            <a:stretch>
              <a:fillRect/>
            </a:stretch>
          </a:blipFill>
        </p:spPr>
        <p:txBody>
          <a:bodyPr wrap="square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en-US" dirty="0"/>
              <a:t>.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7D0B7E-1A60-DA52-6965-92412B1C2F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effectLst/>
              </a:defRPr>
            </a:lvl1pPr>
          </a:lstStyle>
          <a:p>
            <a:fld id="{EE767648-9FB3-40F4-8072-E80887331DF3}" type="datetime1">
              <a:rPr lang="en-US" smtClean="0"/>
              <a:t>10/4/2025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BDD5A2-CE3E-3215-6DAA-F75C0D122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B822F1-284A-1786-FAF2-72129E2FE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4721033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Photo 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1896" y="1078992"/>
            <a:ext cx="3273552" cy="1947672"/>
          </a:xfrm>
        </p:spPr>
        <p:txBody>
          <a:bodyPr anchor="b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1" name="Picture Placeholder 3">
            <a:extLst>
              <a:ext uri="{FF2B5EF4-FFF2-40B4-BE49-F238E27FC236}">
                <a16:creationId xmlns:a16="http://schemas.microsoft.com/office/drawing/2014/main" id="{8073E866-A871-62F7-1E54-F2A44278F834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7734300" cy="6399152"/>
          </a:xfrm>
          <a:custGeom>
            <a:avLst/>
            <a:gdLst>
              <a:gd name="connsiteX0" fmla="*/ 0 w 7734300"/>
              <a:gd name="connsiteY0" fmla="*/ 0 h 6399152"/>
              <a:gd name="connsiteX1" fmla="*/ 7734300 w 7734300"/>
              <a:gd name="connsiteY1" fmla="*/ 0 h 6399152"/>
              <a:gd name="connsiteX2" fmla="*/ 7734300 w 7734300"/>
              <a:gd name="connsiteY2" fmla="*/ 5797156 h 6399152"/>
              <a:gd name="connsiteX3" fmla="*/ 7132304 w 7734300"/>
              <a:gd name="connsiteY3" fmla="*/ 6399152 h 6399152"/>
              <a:gd name="connsiteX4" fmla="*/ 0 w 7734300"/>
              <a:gd name="connsiteY4" fmla="*/ 6399152 h 63991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734300" h="6399152">
                <a:moveTo>
                  <a:pt x="0" y="0"/>
                </a:moveTo>
                <a:lnTo>
                  <a:pt x="7734300" y="0"/>
                </a:lnTo>
                <a:lnTo>
                  <a:pt x="7734300" y="5797156"/>
                </a:lnTo>
                <a:cubicBezTo>
                  <a:pt x="7734300" y="6129629"/>
                  <a:pt x="7464777" y="6399152"/>
                  <a:pt x="7132304" y="6399152"/>
                </a:cubicBezTo>
                <a:lnTo>
                  <a:pt x="0" y="6399152"/>
                </a:lnTo>
                <a:close/>
              </a:path>
            </a:pathLst>
          </a:custGeom>
          <a:blipFill dpi="0" rotWithShape="1">
            <a:blip r:embed="rId2">
              <a:alphaModFix amt="70000"/>
            </a:blip>
            <a:srcRect/>
            <a:stretch>
              <a:fillRect/>
            </a:stretch>
          </a:blipFill>
        </p:spPr>
        <p:txBody>
          <a:bodyPr wrap="square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en-US" dirty="0"/>
              <a:t>.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6E0D00CE-C191-6DE5-9D82-7EFB59BC3739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8311896" y="3099816"/>
            <a:ext cx="3273552" cy="295351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228600" indent="0">
              <a:buNone/>
              <a:defRPr sz="1400"/>
            </a:lvl2pPr>
            <a:lvl3pPr marL="457200" indent="0">
              <a:buNone/>
              <a:defRPr sz="1400"/>
            </a:lvl3pPr>
            <a:lvl4pPr marL="685800" indent="0">
              <a:buNone/>
              <a:defRPr sz="1400"/>
            </a:lvl4pPr>
            <a:lvl5pPr marL="914400" indent="0">
              <a:buNone/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7D0B7E-1A60-DA52-6965-92412B1C2F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effectLst/>
              </a:defRPr>
            </a:lvl1pPr>
          </a:lstStyle>
          <a:p>
            <a:fld id="{7007E99A-2976-4D79-B66C-833B4C12E9C9}" type="datetime1">
              <a:rPr lang="en-US" smtClean="0"/>
              <a:t>10/4/2025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BDD5A2-CE3E-3215-6DAA-F75C0D122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B822F1-284A-1786-FAF2-72129E2FE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2641815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Photo 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1733" y="5111854"/>
            <a:ext cx="3945468" cy="1389888"/>
          </a:xfrm>
        </p:spPr>
        <p:txBody>
          <a:bodyPr anchor="t">
            <a:normAutofit/>
          </a:bodyPr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C3D15418-1E32-0501-0E66-54FC2DD08E39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5584372" y="5111854"/>
            <a:ext cx="6168356" cy="1389888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600"/>
            </a:lvl1pPr>
            <a:lvl2pPr marL="228600" indent="0">
              <a:buFont typeface="Arial" panose="020B0604020202020204" pitchFamily="34" charset="0"/>
              <a:buNone/>
              <a:defRPr sz="1400"/>
            </a:lvl2pPr>
            <a:lvl3pPr marL="457200" indent="0">
              <a:buFont typeface="Arial" panose="020B0604020202020204" pitchFamily="34" charset="0"/>
              <a:buNone/>
              <a:defRPr sz="1400"/>
            </a:lvl3pPr>
            <a:lvl4pPr marL="685800" indent="0">
              <a:buFont typeface="Arial" panose="020B0604020202020204" pitchFamily="34" charset="0"/>
              <a:buNone/>
              <a:defRPr sz="1400"/>
            </a:lvl4pPr>
            <a:lvl5pPr marL="914400" indent="0">
              <a:buFont typeface="Arial" panose="020B0604020202020204" pitchFamily="34" charset="0"/>
              <a:buNone/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815B30A2-D0D1-DED2-1133-A673CEA16AE9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1750040" cy="4724868"/>
          </a:xfrm>
          <a:custGeom>
            <a:avLst/>
            <a:gdLst>
              <a:gd name="connsiteX0" fmla="*/ 0 w 11750040"/>
              <a:gd name="connsiteY0" fmla="*/ 0 h 4724868"/>
              <a:gd name="connsiteX1" fmla="*/ 11750040 w 11750040"/>
              <a:gd name="connsiteY1" fmla="*/ 0 h 4724868"/>
              <a:gd name="connsiteX2" fmla="*/ 11750040 w 11750040"/>
              <a:gd name="connsiteY2" fmla="*/ 4122872 h 4724868"/>
              <a:gd name="connsiteX3" fmla="*/ 11148044 w 11750040"/>
              <a:gd name="connsiteY3" fmla="*/ 4724868 h 4724868"/>
              <a:gd name="connsiteX4" fmla="*/ 0 w 11750040"/>
              <a:gd name="connsiteY4" fmla="*/ 4724868 h 47248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750040" h="4724868">
                <a:moveTo>
                  <a:pt x="0" y="0"/>
                </a:moveTo>
                <a:lnTo>
                  <a:pt x="11750040" y="0"/>
                </a:lnTo>
                <a:lnTo>
                  <a:pt x="11750040" y="4122872"/>
                </a:lnTo>
                <a:cubicBezTo>
                  <a:pt x="11750040" y="4455345"/>
                  <a:pt x="11480517" y="4724868"/>
                  <a:pt x="11148044" y="4724868"/>
                </a:cubicBezTo>
                <a:lnTo>
                  <a:pt x="0" y="4724868"/>
                </a:lnTo>
                <a:close/>
              </a:path>
            </a:pathLst>
          </a:custGeom>
          <a:blipFill dpi="0" rotWithShape="1">
            <a:blip r:embed="rId2">
              <a:alphaModFix amt="70000"/>
            </a:blip>
            <a:srcRect/>
            <a:stretch>
              <a:fillRect/>
            </a:stretch>
          </a:blipFill>
        </p:spPr>
        <p:txBody>
          <a:bodyPr wrap="square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en-US" dirty="0"/>
              <a:t>.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7D0B7E-1A60-DA52-6965-92412B1C2F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9DDD7D-A4A9-4042-8D3D-AF897B76225E}" type="datetime1">
              <a:rPr lang="en-US" smtClean="0"/>
              <a:t>10/4/2025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BDD5A2-CE3E-3215-6DAA-F75C0D122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B822F1-284A-1786-FAF2-72129E2FE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9915393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Photo 1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1733" y="4162318"/>
            <a:ext cx="2953618" cy="1892808"/>
          </a:xfrm>
        </p:spPr>
        <p:txBody>
          <a:bodyPr anchor="t">
            <a:normAutofit/>
          </a:bodyPr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C3D15418-1E32-0501-0E66-54FC2DD08E39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3977640" y="4162318"/>
            <a:ext cx="7772400" cy="2240280"/>
          </a:xfrm>
        </p:spPr>
        <p:txBody>
          <a:bodyPr>
            <a:normAutofit/>
          </a:bodyPr>
          <a:lstStyle>
            <a:lvl1pPr marL="285750" indent="-285750">
              <a:buFont typeface="Arial" panose="020B0604020202020204" pitchFamily="34" charset="0"/>
              <a:buChar char="•"/>
              <a:defRPr sz="1800"/>
            </a:lvl1pPr>
            <a:lvl2pPr marL="514350" indent="-285750">
              <a:buFont typeface="Arial" panose="020B0604020202020204" pitchFamily="34" charset="0"/>
              <a:buChar char="•"/>
              <a:defRPr sz="1600"/>
            </a:lvl2pPr>
            <a:lvl3pPr marL="742950" indent="-285750">
              <a:buFont typeface="Arial" panose="020B0604020202020204" pitchFamily="34" charset="0"/>
              <a:buChar char="•"/>
              <a:defRPr sz="1400"/>
            </a:lvl3pPr>
            <a:lvl4pPr marL="857250" indent="-171450">
              <a:buFont typeface="Arial" panose="020B0604020202020204" pitchFamily="34" charset="0"/>
              <a:buChar char="•"/>
              <a:defRPr sz="1400"/>
            </a:lvl4pPr>
            <a:lvl5pPr marL="1085850" indent="-171450">
              <a:buFont typeface="Arial" panose="020B0604020202020204" pitchFamily="34" charset="0"/>
              <a:buChar char="•"/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0696DEB7-ADC8-3E90-7A63-F11D6535D0E4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1750040" cy="3806246"/>
          </a:xfrm>
          <a:custGeom>
            <a:avLst/>
            <a:gdLst>
              <a:gd name="connsiteX0" fmla="*/ 0 w 11733150"/>
              <a:gd name="connsiteY0" fmla="*/ 0 h 3806246"/>
              <a:gd name="connsiteX1" fmla="*/ 11733150 w 11733150"/>
              <a:gd name="connsiteY1" fmla="*/ 0 h 3806246"/>
              <a:gd name="connsiteX2" fmla="*/ 11733150 w 11733150"/>
              <a:gd name="connsiteY2" fmla="*/ 3204250 h 3806246"/>
              <a:gd name="connsiteX3" fmla="*/ 11131154 w 11733150"/>
              <a:gd name="connsiteY3" fmla="*/ 3806246 h 3806246"/>
              <a:gd name="connsiteX4" fmla="*/ 0 w 11733150"/>
              <a:gd name="connsiteY4" fmla="*/ 3806246 h 38062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733150" h="3806246">
                <a:moveTo>
                  <a:pt x="0" y="0"/>
                </a:moveTo>
                <a:lnTo>
                  <a:pt x="11733150" y="0"/>
                </a:lnTo>
                <a:lnTo>
                  <a:pt x="11733150" y="3204250"/>
                </a:lnTo>
                <a:cubicBezTo>
                  <a:pt x="11733150" y="3536723"/>
                  <a:pt x="11463627" y="3806246"/>
                  <a:pt x="11131154" y="3806246"/>
                </a:cubicBezTo>
                <a:lnTo>
                  <a:pt x="0" y="3806246"/>
                </a:lnTo>
                <a:close/>
              </a:path>
            </a:pathLst>
          </a:custGeom>
          <a:blipFill dpi="0" rotWithShape="1">
            <a:blip r:embed="rId2">
              <a:alphaModFix amt="70000"/>
            </a:blip>
            <a:srcRect/>
            <a:stretch>
              <a:fillRect/>
            </a:stretch>
          </a:blipFill>
        </p:spPr>
        <p:txBody>
          <a:bodyPr wrap="square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en-US" dirty="0"/>
              <a:t>.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7D0B7E-1A60-DA52-6965-92412B1C2F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A3D79-61FB-48D3-96EC-9D73986E2DB4}" type="datetime1">
              <a:rPr lang="en-US" smtClean="0"/>
              <a:t>10/4/2025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BDD5A2-CE3E-3215-6DAA-F75C0D122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B822F1-284A-1786-FAF2-72129E2FE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65392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Photo 2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336E9A-8E96-CD8C-7598-F87632CD81C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269480" y="411480"/>
            <a:ext cx="4361688" cy="3968496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defRPr lang="en-US" sz="4800" dirty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BDC76B8-60F6-62D3-9F73-E8166220301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269480" y="4873752"/>
            <a:ext cx="4206240" cy="1380744"/>
          </a:xfrm>
        </p:spPr>
        <p:txBody>
          <a:bodyPr vert="horz" lIns="91440" tIns="45720" rIns="91440" bIns="45720" rtlCol="0" anchor="b">
            <a:normAutofit/>
          </a:bodyPr>
          <a:lstStyle>
            <a:lvl1pPr marL="0" indent="0">
              <a:buNone/>
              <a:defRPr lang="en-US" dirty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 Master subtitle style</a:t>
            </a:r>
          </a:p>
        </p:txBody>
      </p:sp>
      <p:sp>
        <p:nvSpPr>
          <p:cNvPr id="11" name="Picture Placeholder 6">
            <a:extLst>
              <a:ext uri="{FF2B5EF4-FFF2-40B4-BE49-F238E27FC236}">
                <a16:creationId xmlns:a16="http://schemas.microsoft.com/office/drawing/2014/main" id="{1D6AB98B-BD95-F9FC-BB22-1A89B6EE3246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0" y="0"/>
            <a:ext cx="6604503" cy="6399152"/>
          </a:xfrm>
          <a:custGeom>
            <a:avLst/>
            <a:gdLst>
              <a:gd name="connsiteX0" fmla="*/ 0 w 6604503"/>
              <a:gd name="connsiteY0" fmla="*/ 0 h 6399152"/>
              <a:gd name="connsiteX1" fmla="*/ 6604503 w 6604503"/>
              <a:gd name="connsiteY1" fmla="*/ 0 h 6399152"/>
              <a:gd name="connsiteX2" fmla="*/ 6604503 w 6604503"/>
              <a:gd name="connsiteY2" fmla="*/ 5797156 h 6399152"/>
              <a:gd name="connsiteX3" fmla="*/ 6002507 w 6604503"/>
              <a:gd name="connsiteY3" fmla="*/ 6399152 h 6399152"/>
              <a:gd name="connsiteX4" fmla="*/ 0 w 6604503"/>
              <a:gd name="connsiteY4" fmla="*/ 6399152 h 63991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604503" h="6399152">
                <a:moveTo>
                  <a:pt x="0" y="0"/>
                </a:moveTo>
                <a:lnTo>
                  <a:pt x="6604503" y="0"/>
                </a:lnTo>
                <a:lnTo>
                  <a:pt x="6604503" y="5797156"/>
                </a:lnTo>
                <a:cubicBezTo>
                  <a:pt x="6604503" y="6129629"/>
                  <a:pt x="6334980" y="6399152"/>
                  <a:pt x="6002507" y="6399152"/>
                </a:cubicBezTo>
                <a:lnTo>
                  <a:pt x="0" y="6399152"/>
                </a:lnTo>
                <a:close/>
              </a:path>
            </a:pathLst>
          </a:custGeom>
          <a:blipFill dpi="0" rotWithShape="1">
            <a:blip r:embed="rId2">
              <a:alphaModFix amt="75000"/>
            </a:blip>
            <a:srcRect/>
            <a:stretch>
              <a:fillRect/>
            </a:stretch>
          </a:blipFill>
        </p:spPr>
        <p:txBody>
          <a:bodyPr wrap="square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en-US" dirty="0"/>
              <a:t>.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E2DAFA-435E-AAF9-8B67-495E5AFDCD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  <a:effectLst/>
              </a:defRPr>
            </a:lvl1pPr>
          </a:lstStyle>
          <a:p>
            <a:fld id="{5B3B0F7F-6AD6-4AF0-8BB1-D49CE0F9F622}" type="datetime1">
              <a:rPr lang="en-US" smtClean="0"/>
              <a:t>10/4/2025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407A58-3351-E479-1A0C-2FF49FA427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789E10-2433-2ECB-9C92-571B583A4C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C057153-B650-4DEB-B370-79DDCFDCE9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972444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Photo 1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1733" y="561425"/>
            <a:ext cx="2953618" cy="1892808"/>
          </a:xfrm>
        </p:spPr>
        <p:txBody>
          <a:bodyPr anchor="t">
            <a:normAutofit/>
          </a:bodyPr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C3D15418-1E32-0501-0E66-54FC2DD08E39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3977640" y="561425"/>
            <a:ext cx="7772400" cy="2240280"/>
          </a:xfrm>
        </p:spPr>
        <p:txBody>
          <a:bodyPr>
            <a:normAutofit/>
          </a:bodyPr>
          <a:lstStyle>
            <a:lvl1pPr marL="285750" indent="-285750">
              <a:buFont typeface="Arial" panose="020B0604020202020204" pitchFamily="34" charset="0"/>
              <a:buChar char="•"/>
              <a:defRPr sz="1800"/>
            </a:lvl1pPr>
            <a:lvl2pPr marL="514350" indent="-285750">
              <a:buFont typeface="Arial" panose="020B0604020202020204" pitchFamily="34" charset="0"/>
              <a:buChar char="•"/>
              <a:defRPr sz="1600"/>
            </a:lvl2pPr>
            <a:lvl3pPr marL="742950" indent="-285750">
              <a:buFont typeface="Arial" panose="020B0604020202020204" pitchFamily="34" charset="0"/>
              <a:buChar char="•"/>
              <a:defRPr sz="1400"/>
            </a:lvl3pPr>
            <a:lvl4pPr marL="857250" indent="-171450">
              <a:buFont typeface="Arial" panose="020B0604020202020204" pitchFamily="34" charset="0"/>
              <a:buChar char="•"/>
              <a:defRPr sz="1400"/>
            </a:lvl4pPr>
            <a:lvl5pPr marL="1085850" indent="-171450">
              <a:buFont typeface="Arial" panose="020B0604020202020204" pitchFamily="34" charset="0"/>
              <a:buChar char="•"/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20558516-7088-BB33-D6DC-15ED4C60CBA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441960" y="3067414"/>
            <a:ext cx="11750040" cy="3790586"/>
          </a:xfrm>
          <a:custGeom>
            <a:avLst/>
            <a:gdLst>
              <a:gd name="connsiteX0" fmla="*/ 603695 w 11750040"/>
              <a:gd name="connsiteY0" fmla="*/ 0 h 3790586"/>
              <a:gd name="connsiteX1" fmla="*/ 11750040 w 11750040"/>
              <a:gd name="connsiteY1" fmla="*/ 0 h 3790586"/>
              <a:gd name="connsiteX2" fmla="*/ 11750040 w 11750040"/>
              <a:gd name="connsiteY2" fmla="*/ 3790586 h 3790586"/>
              <a:gd name="connsiteX3" fmla="*/ 0 w 11750040"/>
              <a:gd name="connsiteY3" fmla="*/ 3790586 h 3790586"/>
              <a:gd name="connsiteX4" fmla="*/ 0 w 11750040"/>
              <a:gd name="connsiteY4" fmla="*/ 603695 h 3790586"/>
              <a:gd name="connsiteX5" fmla="*/ 603695 w 11750040"/>
              <a:gd name="connsiteY5" fmla="*/ 0 h 37905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1750040" h="3790586">
                <a:moveTo>
                  <a:pt x="603695" y="0"/>
                </a:moveTo>
                <a:lnTo>
                  <a:pt x="11750040" y="0"/>
                </a:lnTo>
                <a:lnTo>
                  <a:pt x="11750040" y="3790586"/>
                </a:lnTo>
                <a:lnTo>
                  <a:pt x="0" y="3790586"/>
                </a:lnTo>
                <a:lnTo>
                  <a:pt x="0" y="603695"/>
                </a:lnTo>
                <a:cubicBezTo>
                  <a:pt x="0" y="270283"/>
                  <a:pt x="270283" y="0"/>
                  <a:pt x="603695" y="0"/>
                </a:cubicBezTo>
                <a:close/>
              </a:path>
            </a:pathLst>
          </a:custGeom>
          <a:blipFill dpi="0" rotWithShape="1">
            <a:blip r:embed="rId2">
              <a:alphaModFix amt="70000"/>
            </a:blip>
            <a:srcRect/>
            <a:stretch>
              <a:fillRect/>
            </a:stretch>
          </a:blipFill>
        </p:spPr>
        <p:txBody>
          <a:bodyPr wrap="square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en-US" dirty="0"/>
              <a:t>.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7D0B7E-1A60-DA52-6965-92412B1C2F9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37160" y="40460"/>
            <a:ext cx="3494314" cy="338328"/>
          </a:xfrm>
        </p:spPr>
        <p:txBody>
          <a:bodyPr/>
          <a:lstStyle/>
          <a:p>
            <a:fld id="{5E407E80-9270-4600-9E83-876C054EC0ED}" type="datetime1">
              <a:rPr lang="en-US" smtClean="0"/>
              <a:t>10/4/2025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BDD5A2-CE3E-3215-6DAA-F75C0D122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876521" y="40460"/>
            <a:ext cx="2805405" cy="338328"/>
          </a:xfrm>
        </p:spPr>
        <p:txBody>
          <a:bodyPr/>
          <a:lstStyle/>
          <a:p>
            <a:r>
              <a:rPr lang="en-US" dirty="0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B822F1-284A-1786-FAF2-72129E2FE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632162" y="40460"/>
            <a:ext cx="429207" cy="338328"/>
          </a:xfrm>
        </p:spPr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7767339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Photo 1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9768" y="603504"/>
            <a:ext cx="11155680" cy="970463"/>
          </a:xfrm>
        </p:spPr>
        <p:txBody>
          <a:bodyPr anchor="ctr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19C22D85-D675-737B-9F54-B9D7FC819199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1828800"/>
            <a:ext cx="6707699" cy="5029200"/>
          </a:xfrm>
          <a:custGeom>
            <a:avLst/>
            <a:gdLst>
              <a:gd name="connsiteX0" fmla="*/ 0 w 6707699"/>
              <a:gd name="connsiteY0" fmla="*/ 0 h 5029200"/>
              <a:gd name="connsiteX1" fmla="*/ 6129259 w 6707699"/>
              <a:gd name="connsiteY1" fmla="*/ 0 h 5029200"/>
              <a:gd name="connsiteX2" fmla="*/ 6707699 w 6707699"/>
              <a:gd name="connsiteY2" fmla="*/ 578440 h 5029200"/>
              <a:gd name="connsiteX3" fmla="*/ 6707699 w 6707699"/>
              <a:gd name="connsiteY3" fmla="*/ 5029200 h 5029200"/>
              <a:gd name="connsiteX4" fmla="*/ 0 w 6707699"/>
              <a:gd name="connsiteY4" fmla="*/ 5029200 h 5029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707699" h="5029200">
                <a:moveTo>
                  <a:pt x="0" y="0"/>
                </a:moveTo>
                <a:lnTo>
                  <a:pt x="6129259" y="0"/>
                </a:lnTo>
                <a:cubicBezTo>
                  <a:pt x="6448723" y="0"/>
                  <a:pt x="6707699" y="258976"/>
                  <a:pt x="6707699" y="578440"/>
                </a:cubicBezTo>
                <a:lnTo>
                  <a:pt x="6707699" y="5029200"/>
                </a:lnTo>
                <a:lnTo>
                  <a:pt x="0" y="5029200"/>
                </a:lnTo>
                <a:close/>
              </a:path>
            </a:pathLst>
          </a:custGeom>
          <a:blipFill dpi="0" rotWithShape="1">
            <a:blip r:embed="rId2">
              <a:alphaModFix amt="70000"/>
            </a:blip>
            <a:srcRect/>
            <a:stretch>
              <a:fillRect/>
            </a:stretch>
          </a:blipFill>
        </p:spPr>
        <p:txBody>
          <a:bodyPr wrap="square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en-US" dirty="0"/>
              <a:t>.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C1897688-419F-6EB2-5CC1-DC14924E5FC3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7389302" y="1828800"/>
            <a:ext cx="4196146" cy="450373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7D0B7E-1A60-DA52-6965-92412B1C2F9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389302" y="6492240"/>
            <a:ext cx="1280160" cy="338328"/>
          </a:xfrm>
        </p:spPr>
        <p:txBody>
          <a:bodyPr/>
          <a:lstStyle/>
          <a:p>
            <a:fld id="{7A043757-40C8-48EB-A459-80D3B00F0BCB}" type="datetime1">
              <a:rPr lang="en-US" smtClean="0"/>
              <a:t>10/4/2025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BDD5A2-CE3E-3215-6DAA-F75C0D122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669462" y="6492240"/>
            <a:ext cx="2888554" cy="338328"/>
          </a:xfrm>
        </p:spPr>
        <p:txBody>
          <a:bodyPr/>
          <a:lstStyle/>
          <a:p>
            <a:r>
              <a:rPr lang="en-US" dirty="0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B822F1-284A-1786-FAF2-72129E2FE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995633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Photo 1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9768" y="548639"/>
            <a:ext cx="4855464" cy="1453896"/>
          </a:xfrm>
        </p:spPr>
        <p:txBody>
          <a:bodyPr anchor="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1" name="Picture Placeholder 8">
            <a:extLst>
              <a:ext uri="{FF2B5EF4-FFF2-40B4-BE49-F238E27FC236}">
                <a16:creationId xmlns:a16="http://schemas.microsoft.com/office/drawing/2014/main" id="{C202BC3A-8633-9F03-1586-99447DA1CFF3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2293496"/>
            <a:ext cx="5285232" cy="4564504"/>
          </a:xfrm>
          <a:custGeom>
            <a:avLst/>
            <a:gdLst>
              <a:gd name="connsiteX0" fmla="*/ 0 w 5285232"/>
              <a:gd name="connsiteY0" fmla="*/ 0 h 4564504"/>
              <a:gd name="connsiteX1" fmla="*/ 4706792 w 5285232"/>
              <a:gd name="connsiteY1" fmla="*/ 0 h 4564504"/>
              <a:gd name="connsiteX2" fmla="*/ 5285232 w 5285232"/>
              <a:gd name="connsiteY2" fmla="*/ 578440 h 4564504"/>
              <a:gd name="connsiteX3" fmla="*/ 5285232 w 5285232"/>
              <a:gd name="connsiteY3" fmla="*/ 4564504 h 4564504"/>
              <a:gd name="connsiteX4" fmla="*/ 0 w 5285232"/>
              <a:gd name="connsiteY4" fmla="*/ 4564504 h 45645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285232" h="4564504">
                <a:moveTo>
                  <a:pt x="0" y="0"/>
                </a:moveTo>
                <a:lnTo>
                  <a:pt x="4706792" y="0"/>
                </a:lnTo>
                <a:cubicBezTo>
                  <a:pt x="5026256" y="0"/>
                  <a:pt x="5285232" y="258976"/>
                  <a:pt x="5285232" y="578440"/>
                </a:cubicBezTo>
                <a:lnTo>
                  <a:pt x="5285232" y="4564504"/>
                </a:lnTo>
                <a:lnTo>
                  <a:pt x="0" y="4564504"/>
                </a:lnTo>
                <a:close/>
              </a:path>
            </a:pathLst>
          </a:custGeom>
          <a:blipFill dpi="0" rotWithShape="1">
            <a:blip r:embed="rId2">
              <a:alphaModFix amt="70000"/>
            </a:blip>
            <a:srcRect/>
            <a:stretch>
              <a:fillRect/>
            </a:stretch>
          </a:blipFill>
        </p:spPr>
        <p:txBody>
          <a:bodyPr wrap="square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en-US" dirty="0"/>
              <a:t>.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8BAC3300-BF12-B200-9F06-8D5AC45CB7EF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096000" y="549275"/>
            <a:ext cx="5585925" cy="578326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7D0B7E-1A60-DA52-6965-92412B1C2F9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096000" y="6492240"/>
            <a:ext cx="2651760" cy="338328"/>
          </a:xfrm>
        </p:spPr>
        <p:txBody>
          <a:bodyPr/>
          <a:lstStyle/>
          <a:p>
            <a:fld id="{D0304CB2-AF95-4B6C-81FD-EF29E4F12940}" type="datetime1">
              <a:rPr lang="en-US" smtClean="0"/>
              <a:t>10/4/2025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BDD5A2-CE3E-3215-6DAA-F75C0D122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B822F1-284A-1786-FAF2-72129E2FE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7669869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Photo 1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9768" y="550218"/>
            <a:ext cx="3827439" cy="1453896"/>
          </a:xfrm>
        </p:spPr>
        <p:txBody>
          <a:bodyPr anchor="t">
            <a:normAutofit/>
          </a:bodyPr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0" name="Picture Placeholder 8">
            <a:extLst>
              <a:ext uri="{FF2B5EF4-FFF2-40B4-BE49-F238E27FC236}">
                <a16:creationId xmlns:a16="http://schemas.microsoft.com/office/drawing/2014/main" id="{E211327B-3880-6494-1C8F-EEE1BF913B81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2293494"/>
            <a:ext cx="4176819" cy="4564506"/>
          </a:xfrm>
          <a:custGeom>
            <a:avLst/>
            <a:gdLst>
              <a:gd name="connsiteX0" fmla="*/ 0 w 4176819"/>
              <a:gd name="connsiteY0" fmla="*/ 0 h 4564506"/>
              <a:gd name="connsiteX1" fmla="*/ 3598379 w 4176819"/>
              <a:gd name="connsiteY1" fmla="*/ 0 h 4564506"/>
              <a:gd name="connsiteX2" fmla="*/ 4176819 w 4176819"/>
              <a:gd name="connsiteY2" fmla="*/ 578440 h 4564506"/>
              <a:gd name="connsiteX3" fmla="*/ 4176819 w 4176819"/>
              <a:gd name="connsiteY3" fmla="*/ 4564506 h 4564506"/>
              <a:gd name="connsiteX4" fmla="*/ 0 w 4176819"/>
              <a:gd name="connsiteY4" fmla="*/ 4564506 h 45645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176819" h="4564506">
                <a:moveTo>
                  <a:pt x="0" y="0"/>
                </a:moveTo>
                <a:lnTo>
                  <a:pt x="3598379" y="0"/>
                </a:lnTo>
                <a:cubicBezTo>
                  <a:pt x="3917843" y="0"/>
                  <a:pt x="4176819" y="258976"/>
                  <a:pt x="4176819" y="578440"/>
                </a:cubicBezTo>
                <a:lnTo>
                  <a:pt x="4176819" y="4564506"/>
                </a:lnTo>
                <a:lnTo>
                  <a:pt x="0" y="4564506"/>
                </a:lnTo>
                <a:close/>
              </a:path>
            </a:pathLst>
          </a:custGeom>
          <a:blipFill dpi="0" rotWithShape="1">
            <a:blip r:embed="rId2">
              <a:alphaModFix amt="70000"/>
            </a:blip>
            <a:srcRect/>
            <a:stretch>
              <a:fillRect/>
            </a:stretch>
          </a:blipFill>
        </p:spPr>
        <p:txBody>
          <a:bodyPr wrap="square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en-US" dirty="0"/>
              <a:t>.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83F7B03F-5EDA-605B-1A2E-F48896E48939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5120787" y="549275"/>
            <a:ext cx="6561138" cy="5788152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7D0B7E-1A60-DA52-6965-92412B1C2F9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115073" y="6492240"/>
            <a:ext cx="2843784" cy="338328"/>
          </a:xfrm>
        </p:spPr>
        <p:txBody>
          <a:bodyPr/>
          <a:lstStyle/>
          <a:p>
            <a:fld id="{FD636673-28CE-4CCE-80FB-7124C935A31A}" type="datetime1">
              <a:rPr lang="en-US" smtClean="0"/>
              <a:t>10/4/2025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BDD5A2-CE3E-3215-6DAA-F75C0D122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B822F1-284A-1786-FAF2-72129E2FE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5121738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ig Numb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06EF0D11-5ED9-D2C8-48DF-CDDD85CEAC2D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3C62E16-021E-429D-57AF-0AC1B2666E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89888" y="4809744"/>
            <a:ext cx="9345168" cy="1225296"/>
          </a:xfrm>
        </p:spPr>
        <p:txBody>
          <a:bodyPr anchor="t">
            <a:normAutofit/>
          </a:bodyPr>
          <a:lstStyle>
            <a:lvl1pPr algn="ctr">
              <a:lnSpc>
                <a:spcPct val="120000"/>
              </a:lnSpc>
              <a:defRPr sz="2800">
                <a:solidFill>
                  <a:schemeClr val="tx2"/>
                </a:solidFill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8D5285B4-939B-FC12-E19A-F30DFE493F08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493776" y="603504"/>
            <a:ext cx="11201400" cy="4206240"/>
          </a:xfrm>
        </p:spPr>
        <p:txBody>
          <a:bodyPr anchor="b">
            <a:normAutofit/>
          </a:bodyPr>
          <a:lstStyle>
            <a:lvl1pPr marL="0" indent="0" algn="ctr">
              <a:lnSpc>
                <a:spcPct val="90000"/>
              </a:lnSpc>
              <a:buNone/>
              <a:defRPr sz="27800">
                <a:solidFill>
                  <a:schemeClr val="accent1">
                    <a:lumMod val="75000"/>
                  </a:schemeClr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##%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C53913C-4E7F-A6E2-8028-C03CFD32F3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8802264-EF96-4074-A671-AB5D99F5E332}" type="datetime1">
              <a:rPr lang="en-US" smtClean="0"/>
              <a:t>10/4/2025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0225984-1615-5B69-4A65-E3A7E6508D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Sample Footer Text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6A6A07C-51B6-897B-8C81-FBA62CFE41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C057153-B650-4DEB-B370-79DDCFDCE93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735261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ig Number 2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C62E16-021E-429D-57AF-0AC1B2666E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1792" y="4873752"/>
            <a:ext cx="8439912" cy="149047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lnSpc>
                <a:spcPct val="120000"/>
              </a:lnSpc>
              <a:defRPr lang="en-US" sz="2800" dirty="0">
                <a:solidFill>
                  <a:schemeClr val="tx2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8D5285B4-939B-FC12-E19A-F30DFE493F08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539496" y="420624"/>
            <a:ext cx="11100816" cy="4334256"/>
          </a:xfrm>
        </p:spPr>
        <p:txBody>
          <a:bodyPr vert="horz" lIns="91440" tIns="45720" rIns="91440" bIns="45720" rtlCol="0" anchor="b">
            <a:normAutofit/>
          </a:bodyPr>
          <a:lstStyle>
            <a:lvl1pPr marL="0" indent="0">
              <a:lnSpc>
                <a:spcPct val="90000"/>
              </a:lnSpc>
              <a:buNone/>
              <a:defRPr lang="en-US" sz="27800" dirty="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##%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C53913C-4E7F-A6E2-8028-C03CFD32F3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B84F615-9106-410C-834A-3DBE51A81CC1}" type="datetime1">
              <a:rPr lang="en-US" smtClean="0"/>
              <a:t>10/4/2025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0225984-1615-5B69-4A65-E3A7E6508D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Sample Footer Text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6A6A07C-51B6-897B-8C81-FBA62CFE41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C057153-B650-4DEB-B370-79DDCFDCE93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57525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ig Number 3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: Shape 5">
            <a:extLst>
              <a:ext uri="{FF2B5EF4-FFF2-40B4-BE49-F238E27FC236}">
                <a16:creationId xmlns:a16="http://schemas.microsoft.com/office/drawing/2014/main" id="{0EA1A10B-111C-8469-40F7-C3551BB027D0}"/>
              </a:ext>
            </a:extLst>
          </p:cNvPr>
          <p:cNvSpPr/>
          <p:nvPr/>
        </p:nvSpPr>
        <p:spPr>
          <a:xfrm>
            <a:off x="1" y="4783948"/>
            <a:ext cx="11762231" cy="2074052"/>
          </a:xfrm>
          <a:custGeom>
            <a:avLst/>
            <a:gdLst>
              <a:gd name="connsiteX0" fmla="*/ 0 w 11762231"/>
              <a:gd name="connsiteY0" fmla="*/ 0 h 2074052"/>
              <a:gd name="connsiteX1" fmla="*/ 112775 w 11762231"/>
              <a:gd name="connsiteY1" fmla="*/ 0 h 2074052"/>
              <a:gd name="connsiteX2" fmla="*/ 11102489 w 11762231"/>
              <a:gd name="connsiteY2" fmla="*/ 0 h 2074052"/>
              <a:gd name="connsiteX3" fmla="*/ 11437005 w 11762231"/>
              <a:gd name="connsiteY3" fmla="*/ 0 h 2074052"/>
              <a:gd name="connsiteX4" fmla="*/ 11762231 w 11762231"/>
              <a:gd name="connsiteY4" fmla="*/ 325226 h 2074052"/>
              <a:gd name="connsiteX5" fmla="*/ 11762231 w 11762231"/>
              <a:gd name="connsiteY5" fmla="*/ 2074052 h 2074052"/>
              <a:gd name="connsiteX6" fmla="*/ 11427715 w 11762231"/>
              <a:gd name="connsiteY6" fmla="*/ 2074052 h 2074052"/>
              <a:gd name="connsiteX7" fmla="*/ 112775 w 11762231"/>
              <a:gd name="connsiteY7" fmla="*/ 2074052 h 2074052"/>
              <a:gd name="connsiteX8" fmla="*/ 0 w 11762231"/>
              <a:gd name="connsiteY8" fmla="*/ 2074052 h 20740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1762231" h="2074052">
                <a:moveTo>
                  <a:pt x="0" y="0"/>
                </a:moveTo>
                <a:lnTo>
                  <a:pt x="112775" y="0"/>
                </a:lnTo>
                <a:lnTo>
                  <a:pt x="11102489" y="0"/>
                </a:lnTo>
                <a:lnTo>
                  <a:pt x="11437005" y="0"/>
                </a:lnTo>
                <a:cubicBezTo>
                  <a:pt x="11616622" y="0"/>
                  <a:pt x="11762231" y="145609"/>
                  <a:pt x="11762231" y="325226"/>
                </a:cubicBezTo>
                <a:lnTo>
                  <a:pt x="11762231" y="2074052"/>
                </a:lnTo>
                <a:lnTo>
                  <a:pt x="11427715" y="2074052"/>
                </a:lnTo>
                <a:lnTo>
                  <a:pt x="112775" y="2074052"/>
                </a:lnTo>
                <a:lnTo>
                  <a:pt x="0" y="2074052"/>
                </a:lnTo>
                <a:close/>
              </a:path>
            </a:pathLst>
          </a:custGeom>
          <a:solidFill>
            <a:schemeClr val="bg2"/>
          </a:solidFill>
          <a:ln w="254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0EDE6"/>
              </a:solidFill>
              <a:effectLst/>
              <a:uLnTx/>
              <a:uFillTx/>
              <a:latin typeface="Neue Haas Grotesk Text Pro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3C62E16-021E-429D-57AF-0AC1B2666E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1792" y="4873752"/>
            <a:ext cx="8439912" cy="1591056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lnSpc>
                <a:spcPct val="120000"/>
              </a:lnSpc>
              <a:defRPr lang="en-US" sz="2800" dirty="0">
                <a:latin typeface="+mn-lt"/>
              </a:defRPr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8D5285B4-939B-FC12-E19A-F30DFE493F08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539496" y="420624"/>
            <a:ext cx="11100816" cy="4334256"/>
          </a:xfrm>
        </p:spPr>
        <p:txBody>
          <a:bodyPr vert="horz" lIns="91440" tIns="45720" rIns="91440" bIns="45720" rtlCol="0" anchor="b">
            <a:normAutofit/>
          </a:bodyPr>
          <a:lstStyle>
            <a:lvl1pPr marL="0" indent="0">
              <a:lnSpc>
                <a:spcPct val="90000"/>
              </a:lnSpc>
              <a:buNone/>
              <a:defRPr lang="en-US" sz="27800" dirty="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##%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C53913C-4E7F-A6E2-8028-C03CFD32F3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1D5A920F-C91E-4FD9-A8A8-AC96444816EA}" type="datetime1">
              <a:rPr lang="en-US" smtClean="0"/>
              <a:t>10/4/2025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0225984-1615-5B69-4A65-E3A7E6508D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430768" y="6492240"/>
            <a:ext cx="2660904" cy="338328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Sample Footer Text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6A6A07C-51B6-897B-8C81-FBA62CFE41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183112" y="6492240"/>
            <a:ext cx="457200" cy="338328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C057153-B650-4DEB-B370-79DDCFDCE93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391180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tate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221EB5-8556-FBD7-00D5-D69AC8E7E7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8" y="-1133856"/>
            <a:ext cx="10652760" cy="91440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7F688C7-1128-9027-65E4-A17BBE7DDD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FF91DA-BC67-4FFF-80B3-6A83720BA580}" type="datetime1">
              <a:rPr lang="en-US" smtClean="0"/>
              <a:t>10/4/2025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D56E87B-2252-4382-E6E7-15A81BCC80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Sample Footer Text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C1C6A68-1AC4-7B10-CD66-D67327434E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3E4E45FF-53F3-89B1-B969-C440DC819EF4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429768" y="987552"/>
            <a:ext cx="10149840" cy="4846320"/>
          </a:xfrm>
        </p:spPr>
        <p:txBody>
          <a:bodyPr anchor="ctr">
            <a:normAutofit/>
          </a:bodyPr>
          <a:lstStyle>
            <a:lvl1pPr marL="0" indent="0">
              <a:lnSpc>
                <a:spcPct val="110000"/>
              </a:lnSpc>
              <a:buNone/>
              <a:defRPr sz="4400" b="0" cap="all" baseline="0">
                <a:solidFill>
                  <a:schemeClr val="accent1"/>
                </a:solidFill>
              </a:defRPr>
            </a:lvl1pPr>
            <a:lvl2pPr marL="228600" indent="0">
              <a:lnSpc>
                <a:spcPct val="110000"/>
              </a:lnSpc>
              <a:buNone/>
              <a:defRPr sz="4000" b="0" cap="all" baseline="0">
                <a:solidFill>
                  <a:schemeClr val="accent1"/>
                </a:solidFill>
              </a:defRPr>
            </a:lvl2pPr>
            <a:lvl3pPr marL="457200" indent="0">
              <a:lnSpc>
                <a:spcPct val="110000"/>
              </a:lnSpc>
              <a:buNone/>
              <a:defRPr sz="3600" b="0" cap="all" baseline="0">
                <a:solidFill>
                  <a:schemeClr val="accent1"/>
                </a:solidFill>
              </a:defRPr>
            </a:lvl3pPr>
            <a:lvl4pPr marL="685800" indent="0">
              <a:lnSpc>
                <a:spcPct val="110000"/>
              </a:lnSpc>
              <a:buNone/>
              <a:defRPr sz="3200" b="0" cap="all" baseline="0">
                <a:solidFill>
                  <a:schemeClr val="accent1"/>
                </a:solidFill>
              </a:defRPr>
            </a:lvl4pPr>
            <a:lvl5pPr marL="914400" indent="0">
              <a:lnSpc>
                <a:spcPct val="110000"/>
              </a:lnSpc>
              <a:buNone/>
              <a:defRPr sz="2800" b="0" cap="all" baseline="0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 dirty="0"/>
              <a:t>Click to edit Statement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056729099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tatement 2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221EB5-8556-FBD7-00D5-D69AC8E7E7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8" y="-1133856"/>
            <a:ext cx="10652760" cy="91440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7F688C7-1128-9027-65E4-A17BBE7DDD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15565DD7-EB64-4BFE-B850-4043488A7CD8}" type="datetime1">
              <a:rPr lang="en-US" smtClean="0"/>
              <a:t>10/4/2025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D56E87B-2252-4382-E6E7-15A81BCC80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US"/>
              <a:t>Sample Footer Text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C1C6A68-1AC4-7B10-CD66-D67327434E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CC057153-B650-4DEB-B370-79DDCFDCE93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3E4E45FF-53F3-89B1-B969-C440DC819EF4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429768" y="630936"/>
            <a:ext cx="8449056" cy="5605272"/>
          </a:xfrm>
        </p:spPr>
        <p:txBody>
          <a:bodyPr anchor="ctr">
            <a:normAutofit/>
          </a:bodyPr>
          <a:lstStyle>
            <a:lvl1pPr marL="0" indent="0">
              <a:lnSpc>
                <a:spcPct val="110000"/>
              </a:lnSpc>
              <a:buNone/>
              <a:defRPr sz="5400" b="0" cap="none" baseline="0">
                <a:solidFill>
                  <a:schemeClr val="accent1"/>
                </a:solidFill>
              </a:defRPr>
            </a:lvl1pPr>
            <a:lvl2pPr marL="228600" indent="0">
              <a:lnSpc>
                <a:spcPct val="110000"/>
              </a:lnSpc>
              <a:buNone/>
              <a:defRPr sz="4800" b="0" cap="none" baseline="0">
                <a:solidFill>
                  <a:schemeClr val="accent1"/>
                </a:solidFill>
              </a:defRPr>
            </a:lvl2pPr>
            <a:lvl3pPr marL="457200" indent="0">
              <a:lnSpc>
                <a:spcPct val="110000"/>
              </a:lnSpc>
              <a:buNone/>
              <a:defRPr sz="4400" b="0" cap="none" baseline="0">
                <a:solidFill>
                  <a:schemeClr val="accent1"/>
                </a:solidFill>
              </a:defRPr>
            </a:lvl3pPr>
            <a:lvl4pPr marL="685800" indent="0">
              <a:lnSpc>
                <a:spcPct val="110000"/>
              </a:lnSpc>
              <a:buNone/>
              <a:defRPr sz="4000" b="0" cap="none" baseline="0">
                <a:solidFill>
                  <a:schemeClr val="accent1"/>
                </a:solidFill>
              </a:defRPr>
            </a:lvl4pPr>
            <a:lvl5pPr marL="914400" indent="0">
              <a:lnSpc>
                <a:spcPct val="110000"/>
              </a:lnSpc>
              <a:buNone/>
              <a:defRPr sz="3600" b="0" cap="none" baseline="0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 dirty="0"/>
              <a:t>Click to edit Statement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59830917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tatement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860B29AE-EBEF-71CC-AE38-3B2CD14FCA19}"/>
              </a:ext>
            </a:extLst>
          </p:cNvPr>
          <p:cNvSpPr/>
          <p:nvPr/>
        </p:nvSpPr>
        <p:spPr>
          <a:xfrm rot="5400000" flipV="1">
            <a:off x="-2566724" y="2566724"/>
            <a:ext cx="6399213" cy="1265765"/>
          </a:xfrm>
          <a:custGeom>
            <a:avLst/>
            <a:gdLst>
              <a:gd name="connsiteX0" fmla="*/ 0 w 6399213"/>
              <a:gd name="connsiteY0" fmla="*/ 0 h 1265765"/>
              <a:gd name="connsiteX1" fmla="*/ 0 w 6399213"/>
              <a:gd name="connsiteY1" fmla="*/ 1265765 h 1265765"/>
              <a:gd name="connsiteX2" fmla="*/ 5982881 w 6399213"/>
              <a:gd name="connsiteY2" fmla="*/ 1265765 h 1265765"/>
              <a:gd name="connsiteX3" fmla="*/ 6399213 w 6399213"/>
              <a:gd name="connsiteY3" fmla="*/ 849433 h 1265765"/>
              <a:gd name="connsiteX4" fmla="*/ 6399213 w 6399213"/>
              <a:gd name="connsiteY4" fmla="*/ 0 h 12657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399213" h="1265765">
                <a:moveTo>
                  <a:pt x="0" y="0"/>
                </a:moveTo>
                <a:lnTo>
                  <a:pt x="0" y="1265765"/>
                </a:lnTo>
                <a:lnTo>
                  <a:pt x="5982881" y="1265765"/>
                </a:lnTo>
                <a:cubicBezTo>
                  <a:pt x="6212815" y="1265765"/>
                  <a:pt x="6399213" y="1079367"/>
                  <a:pt x="6399213" y="849433"/>
                </a:cubicBezTo>
                <a:lnTo>
                  <a:pt x="6399213" y="0"/>
                </a:lnTo>
                <a:close/>
              </a:path>
            </a:pathLst>
          </a:custGeom>
          <a:solidFill>
            <a:schemeClr val="bg2"/>
          </a:solidFill>
          <a:ln w="254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0EDE6"/>
              </a:solidFill>
              <a:effectLst/>
              <a:uLnTx/>
              <a:uFillTx/>
              <a:latin typeface="Neue Haas Grotesk Text Pro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7221EB5-8556-FBD7-00D5-D69AC8E7E7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8" y="-1133856"/>
            <a:ext cx="10652760" cy="91440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7F688C7-1128-9027-65E4-A17BBE7DDD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E2C979-2DBB-4FF5-B773-BBC906FD5969}" type="datetime1">
              <a:rPr lang="en-US" smtClean="0"/>
              <a:t>10/4/2025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D56E87B-2252-4382-E6E7-15A81BCC80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Sample Footer Text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C1C6A68-1AC4-7B10-CD66-D67327434E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3E4E45FF-53F3-89B1-B969-C440DC819EF4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1798217" y="877824"/>
            <a:ext cx="8046720" cy="5065776"/>
          </a:xfrm>
        </p:spPr>
        <p:txBody>
          <a:bodyPr anchor="ctr">
            <a:normAutofit/>
          </a:bodyPr>
          <a:lstStyle>
            <a:lvl1pPr marL="0" indent="0">
              <a:lnSpc>
                <a:spcPct val="110000"/>
              </a:lnSpc>
              <a:buNone/>
              <a:defRPr sz="5400" b="0"/>
            </a:lvl1pPr>
            <a:lvl2pPr marL="228600" indent="0">
              <a:lnSpc>
                <a:spcPct val="110000"/>
              </a:lnSpc>
              <a:buNone/>
              <a:defRPr sz="4800" b="0"/>
            </a:lvl2pPr>
            <a:lvl3pPr marL="457200" indent="0">
              <a:lnSpc>
                <a:spcPct val="110000"/>
              </a:lnSpc>
              <a:buNone/>
              <a:defRPr sz="4400" b="0"/>
            </a:lvl3pPr>
            <a:lvl4pPr marL="685800" indent="0">
              <a:lnSpc>
                <a:spcPct val="110000"/>
              </a:lnSpc>
              <a:buNone/>
              <a:defRPr sz="4000" b="0"/>
            </a:lvl4pPr>
            <a:lvl5pPr marL="914400" indent="0">
              <a:lnSpc>
                <a:spcPct val="110000"/>
              </a:lnSpc>
              <a:buNone/>
              <a:defRPr sz="3600" b="0"/>
            </a:lvl5pPr>
          </a:lstStyle>
          <a:p>
            <a:pPr lvl="0"/>
            <a:r>
              <a:rPr lang="en-US" dirty="0"/>
              <a:t>Click to edit Statement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5963634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Photo 3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336E9A-8E96-CD8C-7598-F87632CD81C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29768" y="411480"/>
            <a:ext cx="4590288" cy="3739896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defRPr lang="en-US" sz="5000" dirty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BDC76B8-60F6-62D3-9F73-E8166220301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29768" y="4873752"/>
            <a:ext cx="4206240" cy="1380744"/>
          </a:xfrm>
        </p:spPr>
        <p:txBody>
          <a:bodyPr vert="horz" lIns="91440" tIns="45720" rIns="91440" bIns="45720" rtlCol="0" anchor="b">
            <a:normAutofit/>
          </a:bodyPr>
          <a:lstStyle>
            <a:lvl1pPr marL="0" indent="0">
              <a:buNone/>
              <a:defRPr lang="en-US" dirty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 Master subtitle style</a:t>
            </a:r>
          </a:p>
        </p:txBody>
      </p:sp>
      <p:sp>
        <p:nvSpPr>
          <p:cNvPr id="15" name="Picture Placeholder 6">
            <a:extLst>
              <a:ext uri="{FF2B5EF4-FFF2-40B4-BE49-F238E27FC236}">
                <a16:creationId xmlns:a16="http://schemas.microsoft.com/office/drawing/2014/main" id="{3D161DAC-42AF-C3D9-37A1-04B90F30DEED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5586160" y="0"/>
            <a:ext cx="6605841" cy="6399152"/>
          </a:xfrm>
          <a:custGeom>
            <a:avLst/>
            <a:gdLst>
              <a:gd name="connsiteX0" fmla="*/ 0 w 6605841"/>
              <a:gd name="connsiteY0" fmla="*/ 0 h 6399152"/>
              <a:gd name="connsiteX1" fmla="*/ 6605841 w 6605841"/>
              <a:gd name="connsiteY1" fmla="*/ 0 h 6399152"/>
              <a:gd name="connsiteX2" fmla="*/ 6605841 w 6605841"/>
              <a:gd name="connsiteY2" fmla="*/ 6399152 h 6399152"/>
              <a:gd name="connsiteX3" fmla="*/ 601995 w 6605841"/>
              <a:gd name="connsiteY3" fmla="*/ 6399152 h 6399152"/>
              <a:gd name="connsiteX4" fmla="*/ 0 w 6605841"/>
              <a:gd name="connsiteY4" fmla="*/ 5797156 h 63991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605841" h="6399152">
                <a:moveTo>
                  <a:pt x="0" y="0"/>
                </a:moveTo>
                <a:lnTo>
                  <a:pt x="6605841" y="0"/>
                </a:lnTo>
                <a:lnTo>
                  <a:pt x="6605841" y="6399152"/>
                </a:lnTo>
                <a:lnTo>
                  <a:pt x="601995" y="6399152"/>
                </a:lnTo>
                <a:cubicBezTo>
                  <a:pt x="269522" y="6399152"/>
                  <a:pt x="0" y="6129629"/>
                  <a:pt x="0" y="5797156"/>
                </a:cubicBezTo>
                <a:close/>
              </a:path>
            </a:pathLst>
          </a:custGeom>
          <a:blipFill dpi="0" rotWithShape="1">
            <a:blip r:embed="rId2">
              <a:alphaModFix amt="75000"/>
            </a:blip>
            <a:srcRect/>
            <a:stretch>
              <a:fillRect/>
            </a:stretch>
          </a:blipFill>
        </p:spPr>
        <p:txBody>
          <a:bodyPr wrap="square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en-US" dirty="0"/>
              <a:t>.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E2DAFA-435E-AAF9-8B67-495E5AFDCD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  <a:effectLst/>
              </a:defRPr>
            </a:lvl1pPr>
          </a:lstStyle>
          <a:p>
            <a:fld id="{016F69B6-6D5E-4363-B374-18E94027D1E6}" type="datetime1">
              <a:rPr lang="en-US" smtClean="0"/>
              <a:t>10/4/2025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407A58-3351-E479-1A0C-2FF49FA427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789E10-2433-2ECB-9C92-571B583A4C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C057153-B650-4DEB-B370-79DDCFDCE9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448399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tatement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1CEC059F-651D-D540-DF60-D6361D9C716B}"/>
              </a:ext>
            </a:extLst>
          </p:cNvPr>
          <p:cNvSpPr/>
          <p:nvPr/>
        </p:nvSpPr>
        <p:spPr>
          <a:xfrm flipV="1">
            <a:off x="1" y="6099048"/>
            <a:ext cx="10487111" cy="758952"/>
          </a:xfrm>
          <a:custGeom>
            <a:avLst/>
            <a:gdLst>
              <a:gd name="connsiteX0" fmla="*/ 0 w 10487111"/>
              <a:gd name="connsiteY0" fmla="*/ 758952 h 758952"/>
              <a:gd name="connsiteX1" fmla="*/ 10070779 w 10487111"/>
              <a:gd name="connsiteY1" fmla="*/ 758952 h 758952"/>
              <a:gd name="connsiteX2" fmla="*/ 10487111 w 10487111"/>
              <a:gd name="connsiteY2" fmla="*/ 342620 h 758952"/>
              <a:gd name="connsiteX3" fmla="*/ 10487111 w 10487111"/>
              <a:gd name="connsiteY3" fmla="*/ 0 h 758952"/>
              <a:gd name="connsiteX4" fmla="*/ 0 w 10487111"/>
              <a:gd name="connsiteY4" fmla="*/ 0 h 7589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487111" h="758952">
                <a:moveTo>
                  <a:pt x="0" y="758952"/>
                </a:moveTo>
                <a:lnTo>
                  <a:pt x="10070779" y="758952"/>
                </a:lnTo>
                <a:cubicBezTo>
                  <a:pt x="10300713" y="758952"/>
                  <a:pt x="10487111" y="572554"/>
                  <a:pt x="10487111" y="342620"/>
                </a:cubicBezTo>
                <a:lnTo>
                  <a:pt x="10487111" y="0"/>
                </a:lnTo>
                <a:lnTo>
                  <a:pt x="0" y="0"/>
                </a:lnTo>
                <a:close/>
              </a:path>
            </a:pathLst>
          </a:custGeom>
          <a:solidFill>
            <a:schemeClr val="bg2"/>
          </a:solidFill>
          <a:ln w="254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0EDE6"/>
              </a:solidFill>
              <a:effectLst/>
              <a:uLnTx/>
              <a:uFillTx/>
              <a:latin typeface="Neue Haas Grotesk Text Pro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7221EB5-8556-FBD7-00D5-D69AC8E7E7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8" y="-1133856"/>
            <a:ext cx="10652760" cy="91440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7F688C7-1128-9027-65E4-A17BBE7DDD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5984F2-69E3-42EA-A769-C3221255F524}" type="datetime1">
              <a:rPr lang="en-US" smtClean="0"/>
              <a:t>10/4/2025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D56E87B-2252-4382-E6E7-15A81BCC80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7068312" y="6492240"/>
            <a:ext cx="2660904" cy="338328"/>
          </a:xfrm>
        </p:spPr>
        <p:txBody>
          <a:bodyPr/>
          <a:lstStyle/>
          <a:p>
            <a:r>
              <a:rPr lang="en-US" dirty="0"/>
              <a:t>Sample Footer Text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C1C6A68-1AC4-7B10-CD66-D67327434E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820656" y="6492240"/>
            <a:ext cx="457200" cy="338328"/>
          </a:xfrm>
        </p:spPr>
        <p:txBody>
          <a:bodyPr/>
          <a:lstStyle/>
          <a:p>
            <a:fld id="{CC057153-B650-4DEB-B370-79DDCFDCE93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3E4E45FF-53F3-89B1-B969-C440DC819EF4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429768" y="1596767"/>
            <a:ext cx="9848088" cy="3767328"/>
          </a:xfrm>
        </p:spPr>
        <p:txBody>
          <a:bodyPr anchor="b">
            <a:normAutofit/>
          </a:bodyPr>
          <a:lstStyle>
            <a:lvl1pPr marL="0" indent="0">
              <a:lnSpc>
                <a:spcPct val="110000"/>
              </a:lnSpc>
              <a:buNone/>
              <a:defRPr sz="6000" b="0">
                <a:solidFill>
                  <a:schemeClr val="accent1"/>
                </a:solidFill>
              </a:defRPr>
            </a:lvl1pPr>
            <a:lvl2pPr marL="228600" indent="0">
              <a:lnSpc>
                <a:spcPct val="110000"/>
              </a:lnSpc>
              <a:buNone/>
              <a:defRPr sz="5400" b="0">
                <a:solidFill>
                  <a:schemeClr val="accent1"/>
                </a:solidFill>
              </a:defRPr>
            </a:lvl2pPr>
            <a:lvl3pPr marL="457200" indent="0">
              <a:lnSpc>
                <a:spcPct val="110000"/>
              </a:lnSpc>
              <a:buNone/>
              <a:defRPr sz="4800" b="0">
                <a:solidFill>
                  <a:schemeClr val="accent1"/>
                </a:solidFill>
              </a:defRPr>
            </a:lvl3pPr>
            <a:lvl4pPr marL="685800" indent="0">
              <a:lnSpc>
                <a:spcPct val="110000"/>
              </a:lnSpc>
              <a:buNone/>
              <a:defRPr sz="4400" b="0">
                <a:solidFill>
                  <a:schemeClr val="accent1"/>
                </a:solidFill>
              </a:defRPr>
            </a:lvl4pPr>
            <a:lvl5pPr marL="914400" indent="0">
              <a:lnSpc>
                <a:spcPct val="110000"/>
              </a:lnSpc>
              <a:buNone/>
              <a:defRPr sz="4000" b="0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 dirty="0"/>
              <a:t>Click to edit Statement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714660496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7B7014-5970-11E5-11F0-6B90228368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618488" y="5376672"/>
            <a:ext cx="9079992" cy="466344"/>
          </a:xfrm>
        </p:spPr>
        <p:txBody>
          <a:bodyPr anchor="t">
            <a:normAutofit/>
          </a:bodyPr>
          <a:lstStyle>
            <a:lvl1pPr>
              <a:lnSpc>
                <a:spcPct val="120000"/>
              </a:lnSpc>
              <a:defRPr sz="2200">
                <a:latin typeface="+mn-lt"/>
              </a:defRPr>
            </a:lvl1pPr>
          </a:lstStyle>
          <a:p>
            <a:r>
              <a:rPr lang="en-US" dirty="0"/>
              <a:t>Quote Author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450CCE4-9136-9EA6-8630-92DA75F38F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621600-2F49-4BDF-9F00-79A81477383F}" type="datetime1">
              <a:rPr lang="en-US" smtClean="0"/>
              <a:t>10/4/2025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B66F519-3A11-8ACC-F11B-0C5B8388C6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B677173-46BB-8B19-DE87-86D46A98F5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63EF4BD9-B936-0E90-F933-A03D5E185561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1499616" y="1527048"/>
            <a:ext cx="9198864" cy="2871216"/>
          </a:xfrm>
        </p:spPr>
        <p:txBody>
          <a:bodyPr anchor="ctr">
            <a:normAutofit/>
          </a:bodyPr>
          <a:lstStyle>
            <a:lvl1pPr marL="137160" indent="-137160">
              <a:lnSpc>
                <a:spcPct val="110000"/>
              </a:lnSpc>
              <a:spcBef>
                <a:spcPts val="0"/>
              </a:spcBef>
              <a:buNone/>
              <a:defRPr sz="400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Quote</a:t>
            </a:r>
          </a:p>
        </p:txBody>
      </p:sp>
    </p:spTree>
    <p:extLst>
      <p:ext uri="{BB962C8B-B14F-4D97-AF65-F5344CB8AC3E}">
        <p14:creationId xmlns:p14="http://schemas.microsoft.com/office/powerpoint/2010/main" val="2669098397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: Shape 5">
            <a:extLst>
              <a:ext uri="{FF2B5EF4-FFF2-40B4-BE49-F238E27FC236}">
                <a16:creationId xmlns:a16="http://schemas.microsoft.com/office/drawing/2014/main" id="{3AF1DAFD-6C43-776A-EDEF-047653131661}"/>
              </a:ext>
            </a:extLst>
          </p:cNvPr>
          <p:cNvSpPr/>
          <p:nvPr/>
        </p:nvSpPr>
        <p:spPr>
          <a:xfrm flipV="1">
            <a:off x="0" y="823828"/>
            <a:ext cx="11385608" cy="6034172"/>
          </a:xfrm>
          <a:custGeom>
            <a:avLst/>
            <a:gdLst>
              <a:gd name="connsiteX0" fmla="*/ 0 w 11385608"/>
              <a:gd name="connsiteY0" fmla="*/ 6034172 h 6034172"/>
              <a:gd name="connsiteX1" fmla="*/ 10969276 w 11385608"/>
              <a:gd name="connsiteY1" fmla="*/ 6034172 h 6034172"/>
              <a:gd name="connsiteX2" fmla="*/ 11385608 w 11385608"/>
              <a:gd name="connsiteY2" fmla="*/ 5617840 h 6034172"/>
              <a:gd name="connsiteX3" fmla="*/ 11385608 w 11385608"/>
              <a:gd name="connsiteY3" fmla="*/ 0 h 6034172"/>
              <a:gd name="connsiteX4" fmla="*/ 0 w 11385608"/>
              <a:gd name="connsiteY4" fmla="*/ 0 h 60341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85608" h="6034172">
                <a:moveTo>
                  <a:pt x="0" y="6034172"/>
                </a:moveTo>
                <a:lnTo>
                  <a:pt x="10969276" y="6034172"/>
                </a:lnTo>
                <a:cubicBezTo>
                  <a:pt x="11199210" y="6034172"/>
                  <a:pt x="11385608" y="5847774"/>
                  <a:pt x="11385608" y="5617840"/>
                </a:cubicBezTo>
                <a:lnTo>
                  <a:pt x="11385608" y="0"/>
                </a:lnTo>
                <a:lnTo>
                  <a:pt x="0" y="0"/>
                </a:lnTo>
                <a:close/>
              </a:path>
            </a:pathLst>
          </a:custGeom>
          <a:solidFill>
            <a:schemeClr val="bg2"/>
          </a:solidFill>
          <a:ln w="254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F0EDE6"/>
              </a:solidFill>
              <a:effectLst/>
              <a:uLnTx/>
              <a:uFillTx/>
              <a:latin typeface="Neue Haas Grotesk Text Pro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97B7014-5970-11E5-11F0-6B90228368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66928" y="5148072"/>
            <a:ext cx="8366760" cy="1188720"/>
          </a:xfrm>
        </p:spPr>
        <p:txBody>
          <a:bodyPr anchor="ctr">
            <a:normAutofit/>
          </a:bodyPr>
          <a:lstStyle>
            <a:lvl1pPr>
              <a:lnSpc>
                <a:spcPct val="120000"/>
              </a:lnSpc>
              <a:defRPr sz="1800" b="1">
                <a:latin typeface="+mn-lt"/>
              </a:defRPr>
            </a:lvl1pPr>
          </a:lstStyle>
          <a:p>
            <a:r>
              <a:rPr lang="en-US" dirty="0"/>
              <a:t>Quote Author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450CCE4-9136-9EA6-8630-92DA75F38F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123558-A89A-4F39-900D-C4A4FDA1B2E7}" type="datetime1">
              <a:rPr lang="en-US" smtClean="0"/>
              <a:t>10/4/2025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B66F519-3A11-8ACC-F11B-0C5B8388C6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668512" y="6492240"/>
            <a:ext cx="2660904" cy="338328"/>
          </a:xfrm>
        </p:spPr>
        <p:txBody>
          <a:bodyPr/>
          <a:lstStyle/>
          <a:p>
            <a:r>
              <a:rPr lang="en-US" dirty="0"/>
              <a:t>Sample Footer Text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B677173-46BB-8B19-DE87-86D46A98F5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20856" y="6492240"/>
            <a:ext cx="457200" cy="338328"/>
          </a:xfrm>
        </p:spPr>
        <p:txBody>
          <a:bodyPr/>
          <a:lstStyle/>
          <a:p>
            <a:fld id="{CC057153-B650-4DEB-B370-79DDCFDCE93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63EF4BD9-B936-0E90-F933-A03D5E185561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429768" y="1783080"/>
            <a:ext cx="8503920" cy="3209544"/>
          </a:xfrm>
        </p:spPr>
        <p:txBody>
          <a:bodyPr anchor="t">
            <a:normAutofit/>
          </a:bodyPr>
          <a:lstStyle>
            <a:lvl1pPr marL="137160" indent="-137160">
              <a:lnSpc>
                <a:spcPct val="100000"/>
              </a:lnSpc>
              <a:spcBef>
                <a:spcPts val="0"/>
              </a:spcBef>
              <a:buNone/>
              <a:defRPr sz="400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Quote</a:t>
            </a:r>
          </a:p>
        </p:txBody>
      </p:sp>
    </p:spTree>
    <p:extLst>
      <p:ext uri="{BB962C8B-B14F-4D97-AF65-F5344CB8AC3E}">
        <p14:creationId xmlns:p14="http://schemas.microsoft.com/office/powerpoint/2010/main" val="578515656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: Shape 7">
            <a:extLst>
              <a:ext uri="{FF2B5EF4-FFF2-40B4-BE49-F238E27FC236}">
                <a16:creationId xmlns:a16="http://schemas.microsoft.com/office/drawing/2014/main" id="{B25BDAC2-53C5-6F8B-7446-54D1152EB91B}"/>
              </a:ext>
            </a:extLst>
          </p:cNvPr>
          <p:cNvSpPr/>
          <p:nvPr/>
        </p:nvSpPr>
        <p:spPr>
          <a:xfrm>
            <a:off x="0" y="0"/>
            <a:ext cx="11385608" cy="5084064"/>
          </a:xfrm>
          <a:custGeom>
            <a:avLst/>
            <a:gdLst>
              <a:gd name="connsiteX0" fmla="*/ 0 w 11385608"/>
              <a:gd name="connsiteY0" fmla="*/ 0 h 5084064"/>
              <a:gd name="connsiteX1" fmla="*/ 11385608 w 11385608"/>
              <a:gd name="connsiteY1" fmla="*/ 0 h 5084064"/>
              <a:gd name="connsiteX2" fmla="*/ 11385608 w 11385608"/>
              <a:gd name="connsiteY2" fmla="*/ 4562110 h 5084064"/>
              <a:gd name="connsiteX3" fmla="*/ 10863655 w 11385608"/>
              <a:gd name="connsiteY3" fmla="*/ 5084064 h 5084064"/>
              <a:gd name="connsiteX4" fmla="*/ 0 w 11385608"/>
              <a:gd name="connsiteY4" fmla="*/ 5084064 h 50840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85608" h="5084064">
                <a:moveTo>
                  <a:pt x="0" y="0"/>
                </a:moveTo>
                <a:lnTo>
                  <a:pt x="11385608" y="0"/>
                </a:lnTo>
                <a:lnTo>
                  <a:pt x="11385608" y="4562110"/>
                </a:lnTo>
                <a:cubicBezTo>
                  <a:pt x="11385608" y="4850377"/>
                  <a:pt x="11151922" y="5084064"/>
                  <a:pt x="10863655" y="5084064"/>
                </a:cubicBezTo>
                <a:lnTo>
                  <a:pt x="0" y="5084064"/>
                </a:lnTo>
                <a:close/>
              </a:path>
            </a:pathLst>
          </a:custGeom>
          <a:solidFill>
            <a:schemeClr val="bg2"/>
          </a:solidFill>
          <a:ln w="254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0EDE6"/>
              </a:solidFill>
              <a:effectLst/>
              <a:uLnTx/>
              <a:uFillTx/>
              <a:latin typeface="Neue Haas Grotesk Text Pro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97B7014-5970-11E5-11F0-6B90228368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66928" y="5449824"/>
            <a:ext cx="9546336" cy="905256"/>
          </a:xfrm>
        </p:spPr>
        <p:txBody>
          <a:bodyPr anchor="ctr">
            <a:normAutofit/>
          </a:bodyPr>
          <a:lstStyle>
            <a:lvl1pPr>
              <a:lnSpc>
                <a:spcPct val="120000"/>
              </a:lnSpc>
              <a:defRPr sz="1800" b="1">
                <a:latin typeface="+mn-lt"/>
              </a:defRPr>
            </a:lvl1pPr>
          </a:lstStyle>
          <a:p>
            <a:r>
              <a:rPr lang="en-US" dirty="0"/>
              <a:t>Quote Author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450CCE4-9136-9EA6-8630-92DA75F38F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42020B-CB60-4281-A570-6300974B7A2E}" type="datetime1">
              <a:rPr lang="en-US" smtClean="0"/>
              <a:t>10/4/2025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B66F519-3A11-8ACC-F11B-0C5B8388C6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668512" y="6492240"/>
            <a:ext cx="2660904" cy="338328"/>
          </a:xfrm>
        </p:spPr>
        <p:txBody>
          <a:bodyPr/>
          <a:lstStyle/>
          <a:p>
            <a:r>
              <a:rPr lang="en-US" dirty="0"/>
              <a:t>Sample Footer Text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B677173-46BB-8B19-DE87-86D46A98F5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20856" y="6492240"/>
            <a:ext cx="457200" cy="338328"/>
          </a:xfrm>
        </p:spPr>
        <p:txBody>
          <a:bodyPr/>
          <a:lstStyle/>
          <a:p>
            <a:fld id="{CC057153-B650-4DEB-B370-79DDCFDCE93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63EF4BD9-B936-0E90-F933-A03D5E185561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429768" y="530352"/>
            <a:ext cx="9683496" cy="3950208"/>
          </a:xfrm>
        </p:spPr>
        <p:txBody>
          <a:bodyPr anchor="ctr">
            <a:normAutofit/>
          </a:bodyPr>
          <a:lstStyle>
            <a:lvl1pPr marL="137160" indent="-137160">
              <a:lnSpc>
                <a:spcPct val="110000"/>
              </a:lnSpc>
              <a:spcBef>
                <a:spcPts val="0"/>
              </a:spcBef>
              <a:buNone/>
              <a:defRPr sz="440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Quote</a:t>
            </a:r>
          </a:p>
        </p:txBody>
      </p:sp>
    </p:spTree>
    <p:extLst>
      <p:ext uri="{BB962C8B-B14F-4D97-AF65-F5344CB8AC3E}">
        <p14:creationId xmlns:p14="http://schemas.microsoft.com/office/powerpoint/2010/main" val="1692190520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4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7B7014-5970-11E5-11F0-6B90228368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7784" y="4965192"/>
            <a:ext cx="8339328" cy="1289304"/>
          </a:xfrm>
        </p:spPr>
        <p:txBody>
          <a:bodyPr anchor="ctr">
            <a:normAutofit/>
          </a:bodyPr>
          <a:lstStyle>
            <a:lvl1pPr>
              <a:lnSpc>
                <a:spcPct val="120000"/>
              </a:lnSpc>
              <a:defRPr sz="1800" b="0">
                <a:latin typeface="+mn-lt"/>
              </a:defRPr>
            </a:lvl1pPr>
          </a:lstStyle>
          <a:p>
            <a:r>
              <a:rPr lang="en-US" dirty="0"/>
              <a:t>Quote Author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63EF4BD9-B936-0E90-F933-A03D5E185561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429768" y="1033272"/>
            <a:ext cx="8467344" cy="3931920"/>
          </a:xfrm>
        </p:spPr>
        <p:txBody>
          <a:bodyPr anchor="b">
            <a:normAutofit/>
          </a:bodyPr>
          <a:lstStyle>
            <a:lvl1pPr marL="137160" indent="-137160">
              <a:lnSpc>
                <a:spcPct val="110000"/>
              </a:lnSpc>
              <a:spcBef>
                <a:spcPts val="0"/>
              </a:spcBef>
              <a:buNone/>
              <a:defRPr sz="440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Quote</a:t>
            </a:r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1554EA42-18F1-82AE-02C3-B2B2A57AD709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F55215D8-97AA-4B85-B7A0-A02F39368DA3}" type="datetime1">
              <a:rPr lang="en-US" smtClean="0"/>
              <a:t>10/4/2025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A8AE5996-C1E5-AFF0-1C20-EFDC8711799D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/>
              <a:t>Sample Footer Text</a:t>
            </a:r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4A8ACF18-7D60-FEE3-1B8D-6E5F51611A84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149131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9767" y="294248"/>
            <a:ext cx="11164825" cy="95848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778C515B-8D5A-0268-9044-7B2013C87E0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29767" y="2020825"/>
            <a:ext cx="5212208" cy="428472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13C7061A-8ED7-8B72-BD2B-2DF67F8C7A75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381622" y="2020822"/>
            <a:ext cx="5212208" cy="4284727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7D0B7E-1A60-DA52-6965-92412B1C2F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5CE14-1FF6-4074-BE8F-BABA3B0759C8}" type="datetime1">
              <a:rPr lang="en-US" smtClean="0"/>
              <a:t>10/4/2025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BDD5A2-CE3E-3215-6DAA-F75C0D122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B822F1-284A-1786-FAF2-72129E2FE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6108580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FEE969-634D-6E32-D227-18E9282C6F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9768" y="276166"/>
            <a:ext cx="11164824" cy="976562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1CD26D4-290A-F0ED-7D62-41EDA6FEC2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29767" y="1380744"/>
            <a:ext cx="5212080" cy="559834"/>
          </a:xfrm>
        </p:spPr>
        <p:txBody>
          <a:bodyPr anchor="b">
            <a:normAutofit/>
          </a:bodyPr>
          <a:lstStyle>
            <a:lvl1pPr marL="0" indent="0">
              <a:lnSpc>
                <a:spcPct val="90000"/>
              </a:lnSpc>
              <a:buNone/>
              <a:defRPr sz="20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A211279F-0D05-3637-19CD-29468F4DD2F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30213" y="2021134"/>
            <a:ext cx="5211762" cy="4343154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6536620-C4F3-EEC3-DBF1-05196B1CBB5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382512" y="1380744"/>
            <a:ext cx="5212080" cy="559834"/>
          </a:xfrm>
        </p:spPr>
        <p:txBody>
          <a:bodyPr anchor="b">
            <a:normAutofit/>
          </a:bodyPr>
          <a:lstStyle>
            <a:lvl1pPr marL="0" indent="0">
              <a:lnSpc>
                <a:spcPct val="90000"/>
              </a:lnSpc>
              <a:buNone/>
              <a:defRPr sz="20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F1B170DE-636A-B1A9-2EAB-C426DBFB3E5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381750" y="2020888"/>
            <a:ext cx="5213350" cy="43434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E3B3581-658A-8487-F9CB-E79F2BFF27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971389-0C57-4856-A530-D0CC79ABF97F}" type="datetime1">
              <a:rPr lang="en-US" smtClean="0"/>
              <a:t>10/4/2025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49D76D8-9033-26CF-BF4C-AECCC685C1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02A06B8-CC1D-542F-D8EB-7625046B91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1515038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6A9F42-7FF7-F803-C075-BC4968D35E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89E8268-7232-2944-F1BD-399F9419B5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B13EFD-DF71-4A7D-9C47-1BBDB138B295}" type="datetime1">
              <a:rPr lang="en-US" smtClean="0"/>
              <a:t>10/4/2025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B968DDD-323F-89A1-84E3-DDBA626D93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8FBDC76-671D-1671-DCE2-D5658BD40E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1705885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9BC4D82-0182-501C-9231-4676768047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BE319-9B1C-4A02-A60F-55C05B841F00}" type="datetime1">
              <a:rPr lang="en-US" smtClean="0"/>
              <a:t>10/4/2025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0EAA6C9-A7F3-19F1-D17C-A1D83FAF55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4EBB816-1B94-116F-92D4-6043AE9E0C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8239179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50C37F-77BE-E128-4248-D001C39E79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9768" y="553616"/>
            <a:ext cx="3595634" cy="1757505"/>
          </a:xfrm>
        </p:spPr>
        <p:txBody>
          <a:bodyPr anchor="t">
            <a:normAutofit/>
          </a:bodyPr>
          <a:lstStyle>
            <a:lvl1pPr>
              <a:defRPr sz="28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C0EEBFB-2026-6A35-33ED-F008376B67A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29769" y="2311121"/>
            <a:ext cx="3309608" cy="3993263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3B20A8-A604-C977-02C0-083BA86634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36995" y="553616"/>
            <a:ext cx="6466741" cy="5752566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en-US" dirty="0"/>
            </a:lvl1pPr>
            <a:lvl2pPr>
              <a:defRPr lang="en-US" dirty="0"/>
            </a:lvl2pPr>
            <a:lvl3pPr>
              <a:defRPr lang="en-US" dirty="0"/>
            </a:lvl3pPr>
            <a:lvl4pPr>
              <a:defRPr lang="en-US" dirty="0"/>
            </a:lvl4pPr>
            <a:lvl5pPr>
              <a:defRPr lang="en-US" dirty="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3F05638-7A56-469A-825A-1DFA600254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EF397E-666B-470F-A253-6BE6BC97EEBE}" type="datetime1">
              <a:rPr lang="en-US" smtClean="0"/>
              <a:t>10/4/2025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C85A215-184B-2105-0279-ED02F64458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2C7CA46-892B-253A-3A28-7414E17B83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03346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Photo 4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336E9A-8E96-CD8C-7598-F87632CD81C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29768" y="5276088"/>
            <a:ext cx="11347704" cy="786384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defRPr lang="en-US" sz="4400" dirty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BDC76B8-60F6-62D3-9F73-E8166220301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29768" y="5980176"/>
            <a:ext cx="11347704" cy="530352"/>
          </a:xfrm>
        </p:spPr>
        <p:txBody>
          <a:bodyPr vert="horz" lIns="91440" tIns="45720" rIns="91440" bIns="45720" rtlCol="0" anchor="ctr">
            <a:normAutofit/>
          </a:bodyPr>
          <a:lstStyle>
            <a:lvl1pPr marL="0" indent="0">
              <a:buNone/>
              <a:defRPr lang="en-US" dirty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 Master subtitle style</a:t>
            </a:r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A9E06FED-92D3-C4D6-28D7-600D842F7AC3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0" y="0"/>
            <a:ext cx="11733150" cy="5135804"/>
          </a:xfrm>
          <a:custGeom>
            <a:avLst/>
            <a:gdLst>
              <a:gd name="connsiteX0" fmla="*/ 0 w 11733150"/>
              <a:gd name="connsiteY0" fmla="*/ 0 h 5135804"/>
              <a:gd name="connsiteX1" fmla="*/ 11733150 w 11733150"/>
              <a:gd name="connsiteY1" fmla="*/ 0 h 5135804"/>
              <a:gd name="connsiteX2" fmla="*/ 11733150 w 11733150"/>
              <a:gd name="connsiteY2" fmla="*/ 4533808 h 5135804"/>
              <a:gd name="connsiteX3" fmla="*/ 11131154 w 11733150"/>
              <a:gd name="connsiteY3" fmla="*/ 5135804 h 5135804"/>
              <a:gd name="connsiteX4" fmla="*/ 0 w 11733150"/>
              <a:gd name="connsiteY4" fmla="*/ 5135804 h 51358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733150" h="5135804">
                <a:moveTo>
                  <a:pt x="0" y="0"/>
                </a:moveTo>
                <a:lnTo>
                  <a:pt x="11733150" y="0"/>
                </a:lnTo>
                <a:lnTo>
                  <a:pt x="11733150" y="4533808"/>
                </a:lnTo>
                <a:cubicBezTo>
                  <a:pt x="11733150" y="4866281"/>
                  <a:pt x="11463627" y="5135804"/>
                  <a:pt x="11131154" y="5135804"/>
                </a:cubicBezTo>
                <a:lnTo>
                  <a:pt x="0" y="5135804"/>
                </a:lnTo>
                <a:close/>
              </a:path>
            </a:pathLst>
          </a:custGeom>
          <a:blipFill dpi="0" rotWithShape="1">
            <a:blip r:embed="rId2">
              <a:alphaModFix amt="75000"/>
            </a:blip>
            <a:srcRect/>
            <a:stretch>
              <a:fillRect/>
            </a:stretch>
          </a:blipFill>
        </p:spPr>
        <p:txBody>
          <a:bodyPr wrap="square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en-US" dirty="0"/>
              <a:t>.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E2DAFA-435E-AAF9-8B67-495E5AFDCD9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37160" y="6519672"/>
            <a:ext cx="3494314" cy="365125"/>
          </a:xfrm>
        </p:spPr>
        <p:txBody>
          <a:bodyPr/>
          <a:lstStyle>
            <a:lvl1pPr>
              <a:defRPr>
                <a:solidFill>
                  <a:schemeClr val="tx2"/>
                </a:solidFill>
                <a:effectLst/>
              </a:defRPr>
            </a:lvl1pPr>
          </a:lstStyle>
          <a:p>
            <a:fld id="{4DEE5A9B-1189-4B03-AA34-8ABCB3EDCE59}" type="datetime1">
              <a:rPr lang="en-US" smtClean="0"/>
              <a:t>10/4/2025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407A58-3351-E479-1A0C-2FF49FA427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876521" y="6519672"/>
            <a:ext cx="2805405" cy="365125"/>
          </a:xfrm>
        </p:spPr>
        <p:txBody>
          <a:bodyPr/>
          <a:lstStyle>
            <a:lvl1pPr>
              <a:defRPr>
                <a:solidFill>
                  <a:schemeClr val="tx2"/>
                </a:solidFill>
                <a:effectLst/>
              </a:defRPr>
            </a:lvl1pPr>
          </a:lstStyle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789E10-2433-2ECB-9C92-571B583A4C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632162" y="6519672"/>
            <a:ext cx="429207" cy="365125"/>
          </a:xfrm>
        </p:spPr>
        <p:txBody>
          <a:bodyPr/>
          <a:lstStyle>
            <a:lvl1pPr>
              <a:defRPr>
                <a:solidFill>
                  <a:schemeClr val="tx2"/>
                </a:solidFill>
                <a:effectLst/>
              </a:defRPr>
            </a:lvl1pPr>
          </a:lstStyle>
          <a:p>
            <a:fld id="{CC057153-B650-4DEB-B370-79DDCFDCE9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563631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B06A09-98CF-FAC2-3708-AECC4360C6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9768" y="557784"/>
            <a:ext cx="3713996" cy="2212313"/>
          </a:xfrm>
        </p:spPr>
        <p:txBody>
          <a:bodyPr anchor="t">
            <a:normAutofit/>
          </a:bodyPr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32C4A61-EF2A-C5A5-B150-4448600B393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29767" y="2826137"/>
            <a:ext cx="3310128" cy="3434638"/>
          </a:xfrm>
        </p:spPr>
        <p:txBody>
          <a:bodyPr anchor="b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3" name="Picture Placeholder 8">
            <a:extLst>
              <a:ext uri="{FF2B5EF4-FFF2-40B4-BE49-F238E27FC236}">
                <a16:creationId xmlns:a16="http://schemas.microsoft.com/office/drawing/2014/main" id="{FA23F0E6-EDAF-3A7F-5EC8-F911E9AE48EF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4502843" y="0"/>
            <a:ext cx="7689157" cy="6399152"/>
          </a:xfrm>
          <a:custGeom>
            <a:avLst/>
            <a:gdLst>
              <a:gd name="connsiteX0" fmla="*/ 0 w 7689157"/>
              <a:gd name="connsiteY0" fmla="*/ 0 h 6399152"/>
              <a:gd name="connsiteX1" fmla="*/ 7689157 w 7689157"/>
              <a:gd name="connsiteY1" fmla="*/ 0 h 6399152"/>
              <a:gd name="connsiteX2" fmla="*/ 7689157 w 7689157"/>
              <a:gd name="connsiteY2" fmla="*/ 6399152 h 6399152"/>
              <a:gd name="connsiteX3" fmla="*/ 578440 w 7689157"/>
              <a:gd name="connsiteY3" fmla="*/ 6399152 h 6399152"/>
              <a:gd name="connsiteX4" fmla="*/ 0 w 7689157"/>
              <a:gd name="connsiteY4" fmla="*/ 5820712 h 63991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89157" h="6399152">
                <a:moveTo>
                  <a:pt x="0" y="0"/>
                </a:moveTo>
                <a:lnTo>
                  <a:pt x="7689157" y="0"/>
                </a:lnTo>
                <a:lnTo>
                  <a:pt x="7689157" y="6399152"/>
                </a:lnTo>
                <a:lnTo>
                  <a:pt x="578440" y="6399152"/>
                </a:lnTo>
                <a:cubicBezTo>
                  <a:pt x="258976" y="6399152"/>
                  <a:pt x="0" y="6140176"/>
                  <a:pt x="0" y="5820712"/>
                </a:cubicBezTo>
                <a:close/>
              </a:path>
            </a:pathLst>
          </a:custGeom>
          <a:blipFill dpi="0" rotWithShape="1">
            <a:blip r:embed="rId2">
              <a:alphaModFix amt="70000"/>
            </a:blip>
            <a:srcRect/>
            <a:stretch>
              <a:fillRect/>
            </a:stretch>
          </a:blipFill>
        </p:spPr>
        <p:txBody>
          <a:bodyPr wrap="square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en-US" dirty="0"/>
              <a:t>.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20B235E-39C7-4C78-20EF-DB48ECD9CB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2249CC-ABEB-43E4-956A-E3EA25785381}" type="datetime1">
              <a:rPr lang="en-US" smtClean="0"/>
              <a:t>10/4/2025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FDC75DA-9A78-9AB9-7171-95A08CC51C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EFE1A03-DCCB-53C7-DBFE-2AD55C9059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405841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clus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7433D9-FD02-59E2-0F81-A0B7201D2D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9768" y="429768"/>
            <a:ext cx="10890374" cy="1627632"/>
          </a:xfrm>
        </p:spPr>
        <p:txBody>
          <a:bodyPr anchor="t">
            <a:normAutofit/>
          </a:bodyPr>
          <a:lstStyle>
            <a:lvl1pPr>
              <a:defRPr sz="66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C7E1FCC9-2D1D-9C6B-8C9A-E3D0A77DBEF0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429768" y="3264408"/>
            <a:ext cx="10890374" cy="2834640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en-US" dirty="0"/>
            </a:lvl1pPr>
            <a:lvl2pPr>
              <a:defRPr lang="en-US" dirty="0"/>
            </a:lvl2pPr>
            <a:lvl3pPr>
              <a:defRPr lang="en-US" dirty="0"/>
            </a:lvl3pPr>
            <a:lvl4pPr>
              <a:defRPr lang="en-US" dirty="0"/>
            </a:lvl4pPr>
            <a:lvl5pPr>
              <a:defRPr lang="en-US" dirty="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9485D1-E172-8F0A-A425-3097B3ABCF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FE689B-95F7-4D9F-8FA3-5EAD5F062125}" type="datetime1">
              <a:rPr lang="en-US" smtClean="0"/>
              <a:t>10/4/2025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7E6B5E-6174-FD5C-41E8-FFC44C650D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F72154-F85B-E301-DA57-E314D73159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862360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clusion 2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7433D9-FD02-59E2-0F81-A0B7201D2D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9768" y="1627318"/>
            <a:ext cx="8430768" cy="1842020"/>
          </a:xfrm>
        </p:spPr>
        <p:txBody>
          <a:bodyPr anchor="b">
            <a:normAutofit/>
          </a:bodyPr>
          <a:lstStyle>
            <a:lvl1pPr>
              <a:defRPr sz="60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053FFEDA-E57B-DF13-2394-A1514E15F85A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429768" y="3622673"/>
            <a:ext cx="8430768" cy="1828800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buNone/>
              <a:defRPr lang="en-US" dirty="0"/>
            </a:lvl1pPr>
            <a:lvl2pPr marL="228600" indent="0">
              <a:buNone/>
              <a:defRPr lang="en-US" dirty="0"/>
            </a:lvl2pPr>
            <a:lvl3pPr marL="457200" indent="0">
              <a:buNone/>
              <a:defRPr lang="en-US" dirty="0"/>
            </a:lvl3pPr>
            <a:lvl4pPr marL="685800" indent="0">
              <a:buNone/>
              <a:defRPr lang="en-US" dirty="0"/>
            </a:lvl4pPr>
            <a:lvl5pPr marL="914400" indent="0">
              <a:buNone/>
              <a:defRPr lang="en-US" dirty="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9485D1-E172-8F0A-A425-3097B3ABCF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EC20F-E1D8-4943-B054-6F2B6C10D630}" type="datetime1">
              <a:rPr lang="en-US" smtClean="0"/>
              <a:t>10/4/2025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7E6B5E-6174-FD5C-41E8-FFC44C650D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F72154-F85B-E301-DA57-E314D73159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644281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1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336E9A-8E96-CD8C-7598-F87632CD81C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29768" y="493776"/>
            <a:ext cx="8028432" cy="432511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defRPr lang="en-US" sz="8000" dirty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BDC76B8-60F6-62D3-9F73-E8166220301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29768" y="5065776"/>
            <a:ext cx="5431536" cy="1188720"/>
          </a:xfrm>
        </p:spPr>
        <p:txBody>
          <a:bodyPr vert="horz" lIns="91440" tIns="45720" rIns="91440" bIns="45720" rtlCol="0" anchor="b">
            <a:normAutofit/>
          </a:bodyPr>
          <a:lstStyle>
            <a:lvl1pPr marL="0" indent="0">
              <a:buNone/>
              <a:defRPr lang="en-US" dirty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E2DAFA-435E-AAF9-8B67-495E5AFDCD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ED32A50-3A67-42D0-AFC3-9798A621A2DF}" type="datetime1">
              <a:rPr lang="en-US" smtClean="0"/>
              <a:t>10/4/2025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407A58-3351-E479-1A0C-2FF49FA427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789E10-2433-2ECB-9C92-571B583A4C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C057153-B650-4DEB-B370-79DDCFDCE9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361235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2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336E9A-8E96-CD8C-7598-F87632CD81C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08176" y="1536192"/>
            <a:ext cx="9171432" cy="2615184"/>
          </a:xfrm>
        </p:spPr>
        <p:txBody>
          <a:bodyPr anchor="ctr">
            <a:normAutofit/>
          </a:bodyPr>
          <a:lstStyle>
            <a:lvl1pPr algn="ctr">
              <a:defRPr sz="540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BDC76B8-60F6-62D3-9F73-E8166220301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08176" y="5111496"/>
            <a:ext cx="9171432" cy="1143000"/>
          </a:xfrm>
        </p:spPr>
        <p:txBody>
          <a:bodyPr anchor="t">
            <a:normAutofit/>
          </a:bodyPr>
          <a:lstStyle>
            <a:lvl1pPr marL="0" indent="0" algn="ctr">
              <a:buNone/>
              <a:defRPr sz="180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E2DAFA-435E-AAF9-8B67-495E5AFDCD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65698FC-C9DA-44B4-AC6C-01EEA7EAAA4C}" type="datetime1">
              <a:rPr lang="en-US" smtClean="0"/>
              <a:t>10/4/2025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407A58-3351-E479-1A0C-2FF49FA427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789E10-2433-2ECB-9C92-571B583A4C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C057153-B650-4DEB-B370-79DDCFDCE9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588000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3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336E9A-8E96-CD8C-7598-F87632CD81C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29768" y="438912"/>
            <a:ext cx="11494008" cy="4654296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defRPr lang="en-US" sz="12500" dirty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BDC76B8-60F6-62D3-9F73-E8166220301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29768" y="5170516"/>
            <a:ext cx="4800600" cy="1083980"/>
          </a:xfrm>
        </p:spPr>
        <p:txBody>
          <a:bodyPr vert="horz" lIns="91440" tIns="45720" rIns="91440" bIns="45720" rtlCol="0" anchor="b">
            <a:normAutofit/>
          </a:bodyPr>
          <a:lstStyle>
            <a:lvl1pPr marL="0" indent="0">
              <a:buNone/>
              <a:defRPr lang="en-US" dirty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E2DAFA-435E-AAF9-8B67-495E5AFDCD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29ECA0D2-D30D-4484-8941-E31C1541BC59}" type="datetime1">
              <a:rPr lang="en-US" smtClean="0"/>
              <a:t>10/4/2025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407A58-3351-E479-1A0C-2FF49FA427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789E10-2433-2ECB-9C92-571B583A4C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C057153-B650-4DEB-B370-79DDCFDCE9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825559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827A12A6-507C-2714-2F24-09ADE11584C5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3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892EA34-13CC-54C1-DE3D-4F1D5D55C9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9768" y="1810512"/>
            <a:ext cx="8961120" cy="4654296"/>
          </a:xfrm>
        </p:spPr>
        <p:txBody>
          <a:bodyPr anchor="b">
            <a:normAutofit/>
          </a:bodyPr>
          <a:lstStyle>
            <a:lvl1pPr>
              <a:defRPr sz="60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845713-EE4C-7615-B812-531C14CF0C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BFA793B8-7270-4493-83ED-C07D34603133}" type="datetime1">
              <a:rPr lang="en-US" smtClean="0"/>
              <a:t>10/4/2025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F1849E7-8E94-3B02-239C-AAB481596B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0644BD7-C050-D052-8408-65ADAAF674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84145AC3-CC88-4C8A-A6CE-8D44921B6A2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014478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9" Type="http://schemas.openxmlformats.org/officeDocument/2006/relationships/slideLayout" Target="../slideLayouts/slideLayout39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42" Type="http://schemas.openxmlformats.org/officeDocument/2006/relationships/slideLayout" Target="../slideLayouts/slideLayout42.xml"/><Relationship Id="rId47" Type="http://schemas.openxmlformats.org/officeDocument/2006/relationships/slideLayout" Target="../slideLayouts/slideLayout47.xml"/><Relationship Id="rId50" Type="http://schemas.openxmlformats.org/officeDocument/2006/relationships/slideLayout" Target="../slideLayouts/slideLayout50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9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40" Type="http://schemas.openxmlformats.org/officeDocument/2006/relationships/slideLayout" Target="../slideLayouts/slideLayout40.xml"/><Relationship Id="rId45" Type="http://schemas.openxmlformats.org/officeDocument/2006/relationships/slideLayout" Target="../slideLayouts/slideLayout45.xml"/><Relationship Id="rId53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4" Type="http://schemas.openxmlformats.org/officeDocument/2006/relationships/slideLayout" Target="../slideLayouts/slideLayout44.xml"/><Relationship Id="rId52" Type="http://schemas.openxmlformats.org/officeDocument/2006/relationships/slideLayout" Target="../slideLayouts/slideLayout52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43" Type="http://schemas.openxmlformats.org/officeDocument/2006/relationships/slideLayout" Target="../slideLayouts/slideLayout43.xml"/><Relationship Id="rId48" Type="http://schemas.openxmlformats.org/officeDocument/2006/relationships/slideLayout" Target="../slideLayouts/slideLayout48.xml"/><Relationship Id="rId8" Type="http://schemas.openxmlformats.org/officeDocument/2006/relationships/slideLayout" Target="../slideLayouts/slideLayout8.xml"/><Relationship Id="rId51" Type="http://schemas.openxmlformats.org/officeDocument/2006/relationships/slideLayout" Target="../slideLayouts/slideLayout51.xml"/><Relationship Id="rId3" Type="http://schemas.openxmlformats.org/officeDocument/2006/relationships/slideLayout" Target="../slideLayouts/slideLayout3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slideLayout" Target="../slideLayouts/slideLayout38.xml"/><Relationship Id="rId46" Type="http://schemas.openxmlformats.org/officeDocument/2006/relationships/slideLayout" Target="../slideLayouts/slideLayout46.xml"/><Relationship Id="rId20" Type="http://schemas.openxmlformats.org/officeDocument/2006/relationships/slideLayout" Target="../slideLayouts/slideLayout20.xml"/><Relationship Id="rId41" Type="http://schemas.openxmlformats.org/officeDocument/2006/relationships/slideLayout" Target="../slideLayouts/slideLayout4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49" Type="http://schemas.openxmlformats.org/officeDocument/2006/relationships/slideLayout" Target="../slideLayouts/slideLayout4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75BFB69-9245-EC58-F1DE-FEB625BD33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9768" y="283464"/>
            <a:ext cx="10652760" cy="96926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516AFD5-5144-C460-0CA4-644BC4A93C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29768" y="1380744"/>
            <a:ext cx="10652760" cy="49011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95753E-AF8A-7E04-8A1A-205B755A021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29768" y="6492240"/>
            <a:ext cx="2843784" cy="33832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/>
                </a:solidFill>
              </a:defRPr>
            </a:lvl1pPr>
          </a:lstStyle>
          <a:p>
            <a:fld id="{F7F99000-8DC5-4FAA-962C-D38BB4F2BF7D}" type="datetime1">
              <a:rPr lang="en-US" smtClean="0"/>
              <a:t>10/4/2025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E1B7C8-DA74-800B-EE14-A39E9DB32DE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897112" y="6492240"/>
            <a:ext cx="2660904" cy="33832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</a:defRPr>
            </a:lvl1pPr>
          </a:lstStyle>
          <a:p>
            <a:r>
              <a:rPr lang="en-US"/>
              <a:t>Sample Footer Text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AC1647D-0DF0-CA1B-F723-EF7B8F508DB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649456" y="6492240"/>
            <a:ext cx="457200" cy="33832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</a:defRPr>
            </a:lvl1pPr>
          </a:lstStyle>
          <a:p>
            <a:fld id="{CC057153-B650-4DEB-B370-79DDCFDCE93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19539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3" r:id="rId1"/>
    <p:sldLayoutId id="2147483802" r:id="rId2"/>
    <p:sldLayoutId id="2147483804" r:id="rId3"/>
    <p:sldLayoutId id="2147483753" r:id="rId4"/>
    <p:sldLayoutId id="2147483754" r:id="rId5"/>
    <p:sldLayoutId id="2147483755" r:id="rId6"/>
    <p:sldLayoutId id="2147483756" r:id="rId7"/>
    <p:sldLayoutId id="2147483757" r:id="rId8"/>
    <p:sldLayoutId id="2147483758" r:id="rId9"/>
    <p:sldLayoutId id="2147483759" r:id="rId10"/>
    <p:sldLayoutId id="2147483760" r:id="rId11"/>
    <p:sldLayoutId id="2147483761" r:id="rId12"/>
    <p:sldLayoutId id="2147483762" r:id="rId13"/>
    <p:sldLayoutId id="2147483763" r:id="rId14"/>
    <p:sldLayoutId id="2147483764" r:id="rId15"/>
    <p:sldLayoutId id="2147483765" r:id="rId16"/>
    <p:sldLayoutId id="2147483766" r:id="rId17"/>
    <p:sldLayoutId id="2147483767" r:id="rId18"/>
    <p:sldLayoutId id="2147483768" r:id="rId19"/>
    <p:sldLayoutId id="2147483769" r:id="rId20"/>
    <p:sldLayoutId id="2147483770" r:id="rId21"/>
    <p:sldLayoutId id="2147483771" r:id="rId22"/>
    <p:sldLayoutId id="2147483772" r:id="rId23"/>
    <p:sldLayoutId id="2147483773" r:id="rId24"/>
    <p:sldLayoutId id="2147483774" r:id="rId25"/>
    <p:sldLayoutId id="2147483775" r:id="rId26"/>
    <p:sldLayoutId id="2147483776" r:id="rId27"/>
    <p:sldLayoutId id="2147483777" r:id="rId28"/>
    <p:sldLayoutId id="2147483778" r:id="rId29"/>
    <p:sldLayoutId id="2147483779" r:id="rId30"/>
    <p:sldLayoutId id="2147483780" r:id="rId31"/>
    <p:sldLayoutId id="2147483781" r:id="rId32"/>
    <p:sldLayoutId id="2147483782" r:id="rId33"/>
    <p:sldLayoutId id="2147483783" r:id="rId34"/>
    <p:sldLayoutId id="2147483784" r:id="rId35"/>
    <p:sldLayoutId id="2147483785" r:id="rId36"/>
    <p:sldLayoutId id="2147483786" r:id="rId37"/>
    <p:sldLayoutId id="2147483787" r:id="rId38"/>
    <p:sldLayoutId id="2147483788" r:id="rId39"/>
    <p:sldLayoutId id="2147483789" r:id="rId40"/>
    <p:sldLayoutId id="2147483790" r:id="rId41"/>
    <p:sldLayoutId id="2147483791" r:id="rId42"/>
    <p:sldLayoutId id="2147483792" r:id="rId43"/>
    <p:sldLayoutId id="2147483793" r:id="rId44"/>
    <p:sldLayoutId id="2147483794" r:id="rId45"/>
    <p:sldLayoutId id="2147483795" r:id="rId46"/>
    <p:sldLayoutId id="2147483796" r:id="rId47"/>
    <p:sldLayoutId id="2147483797" r:id="rId48"/>
    <p:sldLayoutId id="2147483798" r:id="rId49"/>
    <p:sldLayoutId id="2147483799" r:id="rId50"/>
    <p:sldLayoutId id="2147483800" r:id="rId51"/>
    <p:sldLayoutId id="2147483801" r:id="rId52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hristian.org.uk/news/historic-year-for-bible-translation-as-118-bibles-and-new-testaments-launched/" TargetMode="External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115186-2AF4-C05C-EEB7-1808936592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6930" y="246030"/>
            <a:ext cx="10278714" cy="5911883"/>
          </a:xfrm>
        </p:spPr>
        <p:txBody>
          <a:bodyPr anchor="b">
            <a:normAutofit/>
          </a:bodyPr>
          <a:lstStyle/>
          <a:p>
            <a:r>
              <a:rPr lang="en-US" sz="4400" b="1" u="sng" dirty="0">
                <a:latin typeface="Arial" panose="020B0604020202020204" pitchFamily="34" charset="0"/>
                <a:cs typeface="Arial" panose="020B0604020202020204" pitchFamily="34" charset="0"/>
              </a:rPr>
              <a:t>Intentional Prayer</a:t>
            </a:r>
            <a:br>
              <a:rPr lang="en-US" sz="4400" b="1" u="sng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US" sz="33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Psalm 27:13-14-</a:t>
            </a:r>
            <a:r>
              <a:rPr lang="en-US" sz="4000" i="1" dirty="0">
                <a:latin typeface="Arial" panose="020B0604020202020204" pitchFamily="34" charset="0"/>
                <a:cs typeface="Arial" panose="020B0604020202020204" pitchFamily="34" charset="0"/>
              </a:rPr>
              <a:t>"I believe that I shall look upon the goodness of the Lord in the land of the living! Wait for the Lord; be strong, and let your heart take courage; wait for the Lord!"</a:t>
            </a:r>
          </a:p>
        </p:txBody>
      </p:sp>
    </p:spTree>
    <p:extLst>
      <p:ext uri="{BB962C8B-B14F-4D97-AF65-F5344CB8AC3E}">
        <p14:creationId xmlns:p14="http://schemas.microsoft.com/office/powerpoint/2010/main" val="69312997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C905DA-8ED4-9578-EFF1-09CBAD1C87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Our love for god is made evident through our love for people.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27ED15-D63A-8884-F7F7-813369E45EA5}"/>
              </a:ext>
            </a:extLst>
          </p:cNvPr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337739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E81BC0-C8C9-F197-45A9-25CDACF953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The sin of partiality divides dishonors and degrades.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E226D6-68BF-F6D5-4490-ECA191D02463}"/>
              </a:ext>
            </a:extLst>
          </p:cNvPr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274343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AE7CF1-F28A-5B65-5B13-5B14185CB4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We cannot show partiality to God’s word.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935747-B103-00FA-BBEC-D188A28E0C46}"/>
              </a:ext>
            </a:extLst>
          </p:cNvPr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47430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173303-A9EC-8290-C0FC-DAB07910F5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Let the Gospel be the standard by which you live your life.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D4E80D-6D82-8A1A-C204-2BC921AA5E39}"/>
              </a:ext>
            </a:extLst>
          </p:cNvPr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76329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6E2868-46E7-A739-9AA1-C56DDB0FA9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Showing mercy to others is evidence of faithful obedience.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82F7AE-C665-1DD0-80DB-FB479F95FD2D}"/>
              </a:ext>
            </a:extLst>
          </p:cNvPr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418762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1B6C48-A68C-9B57-A61A-211874142E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9768" y="3006062"/>
            <a:ext cx="8430768" cy="1842020"/>
          </a:xfrm>
        </p:spPr>
        <p:txBody>
          <a:bodyPr>
            <a:normAutofit fontScale="90000"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We show mercy not based on merit but because of the Mercy god has shown us.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0F2DF3-47FD-7028-0D1C-E204B60A59BE}"/>
              </a:ext>
            </a:extLst>
          </p:cNvPr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855160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EBA5D6-708C-DD15-5EC9-1333BF13DF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9768" y="4420524"/>
            <a:ext cx="8430768" cy="1842020"/>
          </a:xfrm>
        </p:spPr>
        <p:txBody>
          <a:bodyPr>
            <a:normAutofit fontScale="90000"/>
          </a:bodyPr>
          <a:lstStyle/>
          <a:p>
            <a:r>
              <a:rPr lang="en-US" dirty="0"/>
              <a:t>The world is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looking for evidence that god is merciful. The evidence of God’s mercy is displayed in how we treat others.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FE01FB-5367-AFDE-5023-9D1222299E82}"/>
              </a:ext>
            </a:extLst>
          </p:cNvPr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65220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FB1AB2-C5C2-81EC-4190-F494694EBAD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29768" y="438912"/>
            <a:ext cx="11494008" cy="4654296"/>
          </a:xfrm>
        </p:spPr>
        <p:txBody>
          <a:bodyPr anchor="t">
            <a:noAutofit/>
          </a:bodyPr>
          <a:lstStyle/>
          <a:p>
            <a:r>
              <a:rPr lang="en-US" sz="4000" b="1" u="sng" dirty="0">
                <a:latin typeface="Arial" panose="020B0604020202020204" pitchFamily="34" charset="0"/>
                <a:cs typeface="Arial" panose="020B0604020202020204" pitchFamily="34" charset="0"/>
              </a:rPr>
              <a:t>Prayer Prompts</a:t>
            </a:r>
            <a:b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-Lord you are good. Help me to see your goodness.</a:t>
            </a:r>
            <a:b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-Lord help us to wait patiently and joyfully for your return.</a:t>
            </a:r>
            <a:b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-Lord, give me the strength and courage I need As I wait on you to…</a:t>
            </a:r>
          </a:p>
        </p:txBody>
      </p:sp>
      <p:sp>
        <p:nvSpPr>
          <p:cNvPr id="17" name="Subtitle 2">
            <a:extLst>
              <a:ext uri="{FF2B5EF4-FFF2-40B4-BE49-F238E27FC236}">
                <a16:creationId xmlns:a16="http://schemas.microsoft.com/office/drawing/2014/main" id="{0A1C1838-EEF6-B217-6CE2-A6EEED7E21D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29768" y="5170516"/>
            <a:ext cx="4800600" cy="108398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1901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D267CB-F309-C383-8598-DC5A56730E4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29768" y="5276088"/>
            <a:ext cx="11347704" cy="786384"/>
          </a:xfrm>
        </p:spPr>
        <p:txBody>
          <a:bodyPr anchor="b">
            <a:normAutofit/>
          </a:bodyPr>
          <a:lstStyle/>
          <a:p>
            <a:r>
              <a:rPr lang="en-US" b="1" dirty="0"/>
              <a:t>James</a:t>
            </a:r>
            <a:r>
              <a:rPr lang="en-US" dirty="0"/>
              <a:t>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44B4C7B-F126-4F7E-FA22-9DDA9B77CB0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29768" y="5980176"/>
            <a:ext cx="11347704" cy="530352"/>
          </a:xfrm>
        </p:spPr>
        <p:txBody>
          <a:bodyPr anchor="ctr">
            <a:normAutofit/>
          </a:bodyPr>
          <a:lstStyle/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Ch 2:1-13</a:t>
            </a:r>
          </a:p>
        </p:txBody>
      </p:sp>
      <p:pic>
        <p:nvPicPr>
          <p:cNvPr id="7" name="Picture Placeholder 6" descr="A close up of a book&#10;&#10;AI-generated content may be incorrect.">
            <a:extLst>
              <a:ext uri="{FF2B5EF4-FFF2-40B4-BE49-F238E27FC236}">
                <a16:creationId xmlns:a16="http://schemas.microsoft.com/office/drawing/2014/main" id="{82C3D4F0-DD19-B1B9-CF29-F1356453499F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rcRect t="22184" r="-3" b="-3"/>
          <a:stretch>
            <a:fillRect/>
          </a:stretch>
        </p:blipFill>
        <p:spPr>
          <a:xfrm>
            <a:off x="20" y="10"/>
            <a:ext cx="11733130" cy="5135794"/>
          </a:xfrm>
          <a:noFill/>
        </p:spPr>
      </p:pic>
    </p:spTree>
    <p:extLst>
      <p:ext uri="{BB962C8B-B14F-4D97-AF65-F5344CB8AC3E}">
        <p14:creationId xmlns:p14="http://schemas.microsoft.com/office/powerpoint/2010/main" val="34391844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8F1FF2-C0BA-4A8A-A2FF-658EE162C1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9768" y="1627317"/>
            <a:ext cx="8430768" cy="2873245"/>
          </a:xfrm>
        </p:spPr>
        <p:txBody>
          <a:bodyPr anchor="b">
            <a:noAutofit/>
          </a:bodyPr>
          <a:lstStyle/>
          <a:p>
            <a:r>
              <a:rPr lang="en-US" sz="5400" dirty="0">
                <a:latin typeface="Arial" panose="020B0604020202020204" pitchFamily="34" charset="0"/>
                <a:cs typeface="Arial" panose="020B0604020202020204" pitchFamily="34" charset="0"/>
              </a:rPr>
              <a:t>Saved or not, we are all image bearers of the most high god.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61220CC9-9A51-6B40-0679-C2CDC685E373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429768" y="3622673"/>
            <a:ext cx="8430768" cy="18288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98449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42D5A7-C178-7146-CEFD-506BF45F4D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Faith in Jesus is incompatible with partiality.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CB72ED-4950-81DF-907F-552A3BB6A06E}"/>
              </a:ext>
            </a:extLst>
          </p:cNvPr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77545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1A0ED5-B409-DBE3-3E21-5FECFF07F2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Partiality creates division.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D67740-FADA-206A-F805-F758FD88EBD3}"/>
              </a:ext>
            </a:extLst>
          </p:cNvPr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46166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E2F0C0-0967-6130-9493-0F05E88C06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5518" y="1586980"/>
            <a:ext cx="8430768" cy="1842020"/>
          </a:xfrm>
        </p:spPr>
        <p:txBody>
          <a:bodyPr>
            <a:normAutofit fontScale="90000"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Partiality is the result of evil or deceptive thoughts.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309EEE-E93B-7B39-55C3-6166BAA8A34C}"/>
              </a:ext>
            </a:extLst>
          </p:cNvPr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46657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AAF29E-1679-00F6-2C75-C1C67CEF43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To be rich in faith is to know God well.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030533-1560-C4B5-25D4-532E331DFA96}"/>
              </a:ext>
            </a:extLst>
          </p:cNvPr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540917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0154F8-EA25-9C0D-592F-E0A49FAAA9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Believers are called to see people the way Jesus sees them.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62F275-E0DD-9D8B-346E-C87E55D6E567}"/>
              </a:ext>
            </a:extLst>
          </p:cNvPr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0768208"/>
      </p:ext>
    </p:extLst>
  </p:cSld>
  <p:clrMapOvr>
    <a:masterClrMapping/>
  </p:clrMapOvr>
</p:sld>
</file>

<file path=ppt/theme/theme1.xml><?xml version="1.0" encoding="utf-8"?>
<a:theme xmlns:a="http://schemas.openxmlformats.org/drawingml/2006/main" name="Oasis">
  <a:themeElements>
    <a:clrScheme name="Oasis">
      <a:dk1>
        <a:srgbClr val="131313"/>
      </a:dk1>
      <a:lt1>
        <a:sysClr val="window" lastClr="FFFFFF"/>
      </a:lt1>
      <a:dk2>
        <a:srgbClr val="2D2A27"/>
      </a:dk2>
      <a:lt2>
        <a:srgbClr val="F0EBE6"/>
      </a:lt2>
      <a:accent1>
        <a:srgbClr val="9F7667"/>
      </a:accent1>
      <a:accent2>
        <a:srgbClr val="BE8856"/>
      </a:accent2>
      <a:accent3>
        <a:srgbClr val="BD9075"/>
      </a:accent3>
      <a:accent4>
        <a:srgbClr val="939081"/>
      </a:accent4>
      <a:accent5>
        <a:srgbClr val="A16D4C"/>
      </a:accent5>
      <a:accent6>
        <a:srgbClr val="8C8662"/>
      </a:accent6>
      <a:hlink>
        <a:srgbClr val="A57361"/>
      </a:hlink>
      <a:folHlink>
        <a:srgbClr val="8C8662"/>
      </a:folHlink>
    </a:clrScheme>
    <a:fontScheme name="Oasis Fonts">
      <a:majorFont>
        <a:latin typeface="Neue Haas Grotesk Text Pro"/>
        <a:ea typeface=""/>
        <a:cs typeface=""/>
      </a:majorFont>
      <a:minorFont>
        <a:latin typeface="Neue Haas Grotesk Tex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asis" id="{F87D57D1-6595-40EA-BD1E-F0C34D0EF910}" vid="{ECA7DBCD-4BC8-40F2-8EF4-7A6D942FA19B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1405</TotalTime>
  <Words>255</Words>
  <Application>Microsoft Office PowerPoint</Application>
  <PresentationFormat>Widescreen</PresentationFormat>
  <Paragraphs>17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9" baseType="lpstr">
      <vt:lpstr>Arial</vt:lpstr>
      <vt:lpstr>Neue Haas Grotesk Text Pro</vt:lpstr>
      <vt:lpstr>Oasis</vt:lpstr>
      <vt:lpstr>Intentional Prayer  Psalm 27:13-14-"I believe that I shall look upon the goodness of the Lord in the land of the living! Wait for the Lord; be strong, and let your heart take courage; wait for the Lord!"</vt:lpstr>
      <vt:lpstr>Prayer Prompts  -Lord you are good. Help me to see your goodness.  -Lord help us to wait patiently and joyfully for your return.  -Lord, give me the strength and courage I need As I wait on you to…</vt:lpstr>
      <vt:lpstr>James </vt:lpstr>
      <vt:lpstr>Saved or not, we are all image bearers of the most high god.</vt:lpstr>
      <vt:lpstr>Faith in Jesus is incompatible with partiality. </vt:lpstr>
      <vt:lpstr>Partiality creates division.</vt:lpstr>
      <vt:lpstr>Partiality is the result of evil or deceptive thoughts.</vt:lpstr>
      <vt:lpstr>To be rich in faith is to know God well.</vt:lpstr>
      <vt:lpstr>Believers are called to see people the way Jesus sees them. </vt:lpstr>
      <vt:lpstr>Our love for god is made evident through our love for people. </vt:lpstr>
      <vt:lpstr>The sin of partiality divides dishonors and degrades.</vt:lpstr>
      <vt:lpstr>We cannot show partiality to God’s word.</vt:lpstr>
      <vt:lpstr>Let the Gospel be the standard by which you live your life. </vt:lpstr>
      <vt:lpstr>Showing mercy to others is evidence of faithful obedience.</vt:lpstr>
      <vt:lpstr>We show mercy not based on merit but because of the Mercy god has shown us.</vt:lpstr>
      <vt:lpstr>The world is looking for evidence that god is merciful. The evidence of God’s mercy is displayed in how we treat others.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jared owens</dc:creator>
  <cp:lastModifiedBy>jared owens</cp:lastModifiedBy>
  <cp:revision>2</cp:revision>
  <dcterms:created xsi:type="dcterms:W3CDTF">2025-10-04T13:52:28Z</dcterms:created>
  <dcterms:modified xsi:type="dcterms:W3CDTF">2025-10-05T13:17:29Z</dcterms:modified>
</cp:coreProperties>
</file>