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1" r:id="rId3"/>
    <p:sldId id="280" r:id="rId4"/>
    <p:sldId id="258" r:id="rId5"/>
    <p:sldId id="281" r:id="rId6"/>
    <p:sldId id="285" r:id="rId7"/>
    <p:sldId id="286" r:id="rId8"/>
    <p:sldId id="282" r:id="rId9"/>
    <p:sldId id="287" r:id="rId10"/>
    <p:sldId id="288" r:id="rId11"/>
    <p:sldId id="283" r:id="rId12"/>
    <p:sldId id="28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26"/>
    <p:restoredTop sz="94689"/>
  </p:normalViewPr>
  <p:slideViewPr>
    <p:cSldViewPr snapToGrid="0" snapToObjects="1">
      <p:cViewPr varScale="1">
        <p:scale>
          <a:sx n="147" d="100"/>
          <a:sy n="147" d="100"/>
        </p:scale>
        <p:origin x="19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95898-551F-9944-BD7F-3F3CADAE8091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478F8-C993-1740-A390-6B1BDAA9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5621C-3053-D712-BC43-7B80A3671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FA485E-C6F8-42FD-D573-0DA1BD906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BB8CD4-52D4-1F3A-AC52-F2FAA4140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0D90A-7A81-0BFE-A488-F92B63E4B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4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8AFB3-3695-8C43-515C-7B590519E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B4EDD-AEE6-3BFC-DFEE-AB416FE1DD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CB6577-A7B0-1D1D-E578-9E0924C315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95D52-6A54-3E57-9152-A3B4127ECF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274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CEAD2-6CA2-8E5E-B24D-00FE2DA9B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6F6B30-D1A0-287D-9731-B949FABCB6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9C0A29-B90D-8DFE-0DEC-29193AC1BC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4B5A9-E1D5-458B-70F7-B61EE872FD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9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294C1-17B9-153F-1EAC-FE6288EF1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668F6B-0EE4-E862-1F3C-7745537EBD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2C66F6-A449-57F0-419C-A3012DE00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C1A6C-314A-43CE-C9D2-14CAF75A8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6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68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A81AA0-B6B2-DCAA-CDE4-985070A2E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E6DCB0-9021-EB16-B26F-C17BF4C74F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EFC499-F481-3BA0-E25F-4E15164F13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7B51F-A25A-6944-93A4-4FF276AF32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1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127D2-1147-09FC-374A-BCB382F0C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CD2377-B8F5-C80A-21C7-54671D291D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3B19F8-B996-1958-B71C-19BB7E14BA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69924-109F-392D-BE12-64FD0DA84D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51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FE0A3-1165-1682-6917-B1576BCB1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125394-3C71-625A-0313-DF7061675A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825117-3EF8-9DAC-EC13-787835021B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52EF9-EBD1-D390-BE37-37F6F08FF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2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FD9D4-7587-8E07-6ECB-4CA0B4091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4FFAEC-1916-51C6-97D1-BAC1F7CE3F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23DBD3-149B-8C79-8E33-8ED938B0CD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0C761-4AA1-5DEC-607F-D3D27EC80C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44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9A927-6653-B874-194D-CAA2D4595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520EF-9CBA-0A8F-2534-3A2DBF4735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5EF244-1368-2631-2E3A-8339F2779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7B3B6-E782-398C-F2BC-3314DE79CF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64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7A7B3-1CF4-B8F7-DC54-A92E56E0C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CCC98B-D000-333E-69FB-267EBE044E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018005-D0F5-78A7-EFF1-D7BC726BD9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8752B-2E87-EEB7-46E6-ACA933E135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31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093788"/>
            <a:ext cx="7879841" cy="240531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zh-CN" altLang="en-US" sz="5400" b="1" dirty="0">
                <a:latin typeface="+mn-ea"/>
                <a:ea typeface="+mn-ea"/>
              </a:rPr>
              <a:t>认识属灵的福气</a:t>
            </a:r>
            <a:br>
              <a:rPr lang="zh-CN" altLang="en-US" sz="4900" dirty="0">
                <a:latin typeface="+mn-ea"/>
                <a:ea typeface="+mn-ea"/>
              </a:rPr>
            </a:br>
            <a:r>
              <a:rPr lang="en-CA" altLang="zh-CN" sz="4900" dirty="0">
                <a:latin typeface="+mn-ea"/>
                <a:ea typeface="+mn-ea"/>
              </a:rPr>
              <a:t>	</a:t>
            </a:r>
            <a:r>
              <a:rPr lang="en-US" altLang="zh-CN" sz="4900" dirty="0">
                <a:latin typeface="+mn-ea"/>
                <a:ea typeface="+mn-ea"/>
              </a:rPr>
              <a:t>—</a:t>
            </a:r>
            <a:r>
              <a:rPr lang="zh-CN" altLang="en-US" sz="4900" dirty="0">
                <a:latin typeface="+mn-ea"/>
                <a:ea typeface="+mn-ea"/>
              </a:rPr>
              <a:t> 圣子的救赎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4821" y="4619624"/>
            <a:ext cx="3625956" cy="662239"/>
          </a:xfrm>
        </p:spPr>
        <p:txBody>
          <a:bodyPr>
            <a:normAutofit fontScale="92500"/>
          </a:bodyPr>
          <a:lstStyle/>
          <a:p>
            <a:pPr algn="r">
              <a:lnSpc>
                <a:spcPct val="90000"/>
              </a:lnSpc>
            </a:pPr>
            <a:r>
              <a:rPr lang="zh-CN" altLang="en-US" b="1" dirty="0"/>
              <a:t>以弗所第一章</a:t>
            </a:r>
            <a:r>
              <a:rPr lang="en-US" altLang="zh-CN" b="1" dirty="0"/>
              <a:t>6-10</a:t>
            </a:r>
            <a:r>
              <a:rPr lang="zh-CN" altLang="en-US" b="1" dirty="0"/>
              <a:t>节</a:t>
            </a:r>
            <a:endParaRPr lang="en-CA" altLang="zh-CN" b="1" dirty="0"/>
          </a:p>
          <a:p>
            <a:pPr algn="r">
              <a:lnSpc>
                <a:spcPct val="90000"/>
              </a:lnSpc>
            </a:pPr>
            <a:endParaRPr lang="zh-CN" altLang="en-US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8155D6-9687-9A9D-A18D-B18BCED28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88D2F71-66B0-ADA1-9234-82449972A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D100BFD-3EC4-02CE-7F33-46D1BCC7B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26E7BFB-A979-CD93-FC0F-660373783F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62D9A3E0-0090-0988-B2F7-58FFD1986C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66055FE-1D0B-F0C0-5F24-559363DA7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94A040F0-6319-08DB-0194-527264744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EDF434-9C45-46F7-013A-055BBAC3A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1C39C07A-4626-7DFF-1332-792D58FD7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dirty="0"/>
              <a:t>救赎的果效（</a:t>
            </a:r>
            <a:r>
              <a:rPr lang="en-US" altLang="zh-CN" dirty="0"/>
              <a:t>7</a:t>
            </a:r>
            <a:r>
              <a:rPr lang="zh-CN" altLang="en-US" dirty="0"/>
              <a:t>下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8</a:t>
            </a:r>
            <a:r>
              <a:rPr lang="zh-CN" altLang="en-US" dirty="0"/>
              <a:t>节）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CA" dirty="0"/>
              <a:t>过犯</a:t>
            </a:r>
            <a:r>
              <a:rPr lang="zh-CN" altLang="en-US" dirty="0"/>
              <a:t>得以赦免 </a:t>
            </a:r>
            <a:r>
              <a:rPr lang="en-US" altLang="zh-CN" dirty="0"/>
              <a:t>–</a:t>
            </a:r>
            <a:r>
              <a:rPr lang="zh-CN" altLang="en-US" dirty="0"/>
              <a:t> 照他丰富的恩典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zh-CN" altLang="en-US" b="1" dirty="0"/>
              <a:t>基督里的丰盛</a:t>
            </a:r>
            <a:endParaRPr lang="en-CA" altLang="zh-CN" b="1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得诸般智慧聪明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b="1" dirty="0"/>
              <a:t> </a:t>
            </a:r>
            <a:r>
              <a:rPr lang="en-US" altLang="zh-CN" sz="2000" dirty="0"/>
              <a:t>1:8</a:t>
            </a:r>
            <a:r>
              <a:rPr lang="zh-CN" altLang="en-US" sz="2000" dirty="0"/>
              <a:t>节 吕振中版 翻译“他曾使这恩典充盈满溢地流给我们，使我们有全备的智慧和明达”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dirty="0"/>
              <a:t>充充足足地 </a:t>
            </a:r>
            <a:r>
              <a:rPr lang="en-US" altLang="zh-CN" sz="2000" dirty="0"/>
              <a:t>–</a:t>
            </a:r>
            <a:r>
              <a:rPr lang="zh-CN" altLang="en-US" sz="2000" dirty="0"/>
              <a:t> </a:t>
            </a:r>
            <a:r>
              <a:rPr lang="zh-CN" altLang="en-US" sz="2000" b="1" dirty="0"/>
              <a:t>基督里的丰盛</a:t>
            </a:r>
            <a:endParaRPr lang="en-CA" altLang="zh-CN" sz="2000" b="1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dirty="0"/>
              <a:t>智慧 </a:t>
            </a:r>
            <a:r>
              <a:rPr lang="en-US" altLang="zh-CN" sz="2000" dirty="0"/>
              <a:t>–</a:t>
            </a:r>
            <a:r>
              <a:rPr lang="zh-CN" altLang="en-US" sz="2000" dirty="0"/>
              <a:t> 伯</a:t>
            </a:r>
            <a:r>
              <a:rPr lang="en-US" altLang="zh-CN" sz="2000" dirty="0"/>
              <a:t>28:28</a:t>
            </a:r>
            <a:r>
              <a:rPr lang="zh-CN" altLang="en-US" sz="2000" dirty="0"/>
              <a:t>；箴</a:t>
            </a:r>
            <a:r>
              <a:rPr lang="en-US" altLang="zh-CN" sz="2000" dirty="0"/>
              <a:t>9:10</a:t>
            </a:r>
            <a:r>
              <a:rPr lang="zh-CN" altLang="en-US" sz="2000" dirty="0"/>
              <a:t>；</a:t>
            </a:r>
            <a:r>
              <a:rPr lang="en-US" altLang="zh-CN" sz="2000" dirty="0"/>
              <a:t>10:13-14</a:t>
            </a:r>
            <a:r>
              <a:rPr lang="zh-CN" altLang="en-US" sz="2000" dirty="0"/>
              <a:t>；</a:t>
            </a:r>
            <a:r>
              <a:rPr lang="en-US" altLang="zh-CN" sz="2000" dirty="0"/>
              <a:t>4:11</a:t>
            </a:r>
            <a:r>
              <a:rPr lang="zh-CN" altLang="en-US" sz="2000" dirty="0"/>
              <a:t>；林前</a:t>
            </a:r>
            <a:r>
              <a:rPr lang="en-US" altLang="zh-CN" sz="2000" dirty="0"/>
              <a:t>1:17-2:13</a:t>
            </a:r>
          </a:p>
          <a:p>
            <a:pPr lvl="2">
              <a:buFont typeface="Wingdings" pitchFamily="2" charset="2"/>
              <a:buChar char="Ø"/>
            </a:pPr>
            <a:r>
              <a:rPr lang="zh-CN" altLang="en-CA" sz="2000" dirty="0"/>
              <a:t>聪明</a:t>
            </a:r>
            <a:r>
              <a:rPr lang="zh-CN" altLang="en-US" sz="2000" dirty="0"/>
              <a:t> </a:t>
            </a:r>
            <a:r>
              <a:rPr lang="en-US" altLang="zh-CN" sz="2000" dirty="0"/>
              <a:t>–</a:t>
            </a:r>
            <a:r>
              <a:rPr lang="zh-CN" altLang="en-US" sz="2000" dirty="0"/>
              <a:t> 智慧的实际应用 ， 分辨</a:t>
            </a:r>
            <a:endParaRPr lang="en-CA" altLang="zh-CN" sz="20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661EE63-16BF-7D42-2BC4-49BE54DD1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77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A0A1CD-E835-508A-7613-0B5E81BD9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8DFFA6C-4290-EAAC-745B-977E97A80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3420311-421A-0BC6-581A-D9153BB1D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67D84B-ADAA-B3FD-BC7C-93F30D8CE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342565F-375C-040F-3B42-E277CA37B7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7986C76-65AA-8292-B5AD-E590647F10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297FA84-FE72-F1EC-2658-E9F2601CB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59E2DF-59D6-0FF2-6E07-AFBCB82B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264" y="547819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2F4D9D1F-7A40-531B-337B-2BAD71AEA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49" y="2466408"/>
            <a:ext cx="8400875" cy="4194038"/>
          </a:xfrm>
        </p:spPr>
        <p:txBody>
          <a:bodyPr anchor="ctr"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dirty="0"/>
              <a:t>救赎的原因（</a:t>
            </a:r>
            <a:r>
              <a:rPr lang="en-US" altLang="zh-CN" sz="2800" dirty="0"/>
              <a:t>9</a:t>
            </a:r>
            <a:r>
              <a:rPr lang="zh-CN" altLang="en-US" sz="2800" dirty="0"/>
              <a:t> </a:t>
            </a:r>
            <a:r>
              <a:rPr lang="en-US" altLang="zh-CN" sz="2800" dirty="0"/>
              <a:t>-</a:t>
            </a:r>
            <a:r>
              <a:rPr lang="zh-CN" altLang="en-US" sz="2800" dirty="0"/>
              <a:t> </a:t>
            </a:r>
            <a:r>
              <a:rPr lang="en-US" altLang="zh-CN" sz="2800" dirty="0"/>
              <a:t>10</a:t>
            </a:r>
            <a:r>
              <a:rPr lang="zh-CN" altLang="en-US" sz="2800" dirty="0"/>
              <a:t>节）</a:t>
            </a:r>
            <a:endParaRPr lang="en-CA" altLang="zh-CN" sz="2800" dirty="0"/>
          </a:p>
          <a:p>
            <a:pPr lvl="1">
              <a:buFont typeface="Wingdings" pitchFamily="2" charset="2"/>
              <a:buChar char="Ø"/>
            </a:pPr>
            <a:r>
              <a:rPr lang="zh-CN" altLang="en-CA" sz="2400" dirty="0"/>
              <a:t>神</a:t>
            </a:r>
            <a:r>
              <a:rPr lang="zh-CN" altLang="en-US" sz="2400" dirty="0"/>
              <a:t>的旨意与恩典</a:t>
            </a:r>
            <a:endParaRPr lang="en-CA" altLang="zh-CN" sz="2400" dirty="0"/>
          </a:p>
          <a:p>
            <a:pPr lvl="2">
              <a:buFont typeface="Wingdings" pitchFamily="2" charset="2"/>
              <a:buChar char="Ø"/>
            </a:pPr>
            <a:r>
              <a:rPr lang="zh-CN" altLang="en-CA" sz="2000" dirty="0"/>
              <a:t>照</a:t>
            </a:r>
            <a:r>
              <a:rPr lang="zh-CN" altLang="en-US" sz="2000" dirty="0"/>
              <a:t>祂自己所预定的美意（</a:t>
            </a:r>
            <a:r>
              <a:rPr lang="en-US" altLang="zh-CN" sz="2000" dirty="0"/>
              <a:t>1:4</a:t>
            </a:r>
            <a:r>
              <a:rPr lang="zh-CN" altLang="en-US" sz="2000" dirty="0"/>
              <a:t>）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CA" sz="2000" dirty="0"/>
              <a:t>神</a:t>
            </a:r>
            <a:r>
              <a:rPr lang="zh-CN" altLang="en-US" sz="2000" dirty="0"/>
              <a:t>向人显明祂的美意和奥秘 （</a:t>
            </a:r>
            <a:r>
              <a:rPr lang="en-US" altLang="zh-CN" sz="2000" dirty="0"/>
              <a:t>1:4</a:t>
            </a:r>
            <a:r>
              <a:rPr lang="zh-CN" altLang="en-US" sz="2000" dirty="0"/>
              <a:t>，</a:t>
            </a:r>
            <a:r>
              <a:rPr lang="en-US" altLang="zh-CN" sz="2000" dirty="0"/>
              <a:t>5</a:t>
            </a:r>
            <a:r>
              <a:rPr lang="zh-CN" altLang="en-US" sz="2000" dirty="0"/>
              <a:t>，</a:t>
            </a:r>
            <a:r>
              <a:rPr lang="en-US" altLang="zh-CN" sz="2000" dirty="0"/>
              <a:t>6</a:t>
            </a:r>
            <a:r>
              <a:rPr lang="zh-CN" altLang="en-US" sz="2000" dirty="0"/>
              <a:t>，</a:t>
            </a:r>
            <a:r>
              <a:rPr lang="en-US" altLang="zh-CN" sz="2000" dirty="0"/>
              <a:t>8</a:t>
            </a:r>
            <a:r>
              <a:rPr lang="zh-CN" altLang="en-US" sz="2000" dirty="0"/>
              <a:t>；</a:t>
            </a:r>
            <a:r>
              <a:rPr lang="en-US" altLang="zh-CN" sz="2000" dirty="0"/>
              <a:t>3:4-6</a:t>
            </a:r>
            <a:r>
              <a:rPr lang="zh-CN" altLang="en-US" sz="2000" dirty="0"/>
              <a:t>）</a:t>
            </a:r>
            <a:endParaRPr lang="en-CA" altLang="zh-CN" sz="20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2400" dirty="0"/>
              <a:t>使万有同归于一</a:t>
            </a:r>
            <a:endParaRPr lang="en-CA" altLang="zh-CN" sz="2400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dirty="0"/>
              <a:t>“日期满足” （参考 加</a:t>
            </a:r>
            <a:r>
              <a:rPr lang="en-US" altLang="zh-CN" sz="2000" dirty="0"/>
              <a:t>4:4-5</a:t>
            </a:r>
            <a:r>
              <a:rPr lang="zh-CN" altLang="en-US" sz="2000" dirty="0"/>
              <a:t> </a:t>
            </a:r>
            <a:r>
              <a:rPr lang="en-US" altLang="zh-CN" sz="2000" dirty="0"/>
              <a:t>–</a:t>
            </a:r>
            <a:r>
              <a:rPr lang="zh-CN" altLang="en-US" sz="2000" dirty="0"/>
              <a:t> 那个时期已过；腓</a:t>
            </a:r>
            <a:r>
              <a:rPr lang="en-US" altLang="zh-CN" sz="2000" dirty="0"/>
              <a:t>2:9-11</a:t>
            </a:r>
            <a:r>
              <a:rPr lang="zh-CN" altLang="en-US" sz="2000" dirty="0"/>
              <a:t> 的日期还没到）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dirty="0"/>
              <a:t>基督是万有的头 （西</a:t>
            </a:r>
            <a:r>
              <a:rPr lang="en-US" altLang="zh-CN" sz="2000" dirty="0"/>
              <a:t>1:20</a:t>
            </a:r>
            <a:r>
              <a:rPr lang="zh-CN" altLang="en-US" sz="2000" dirty="0"/>
              <a:t>； 腓</a:t>
            </a:r>
            <a:r>
              <a:rPr lang="en-US" altLang="zh-CN" sz="2000" dirty="0"/>
              <a:t>2:10-11</a:t>
            </a:r>
            <a:r>
              <a:rPr lang="zh-CN" altLang="en-US" sz="2000" dirty="0"/>
              <a:t>）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dirty="0"/>
              <a:t>救赎不仅关乎个人，也关乎天上地上一切在基督里的归一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CA" sz="2000" dirty="0"/>
              <a:t>教会</a:t>
            </a:r>
            <a:r>
              <a:rPr lang="zh-CN" altLang="en-US" sz="2000" dirty="0"/>
              <a:t>的合而为一是将来的万有归于一的见证</a:t>
            </a:r>
            <a:endParaRPr lang="en-CA" altLang="zh-CN" sz="2000" dirty="0"/>
          </a:p>
          <a:p>
            <a:pPr lvl="2">
              <a:buFont typeface="Wingdings" pitchFamily="2" charset="2"/>
              <a:buChar char="Ø"/>
            </a:pPr>
            <a:r>
              <a:rPr lang="zh-CN" altLang="en-US" sz="2000" b="1" dirty="0"/>
              <a:t>应用：</a:t>
            </a:r>
            <a:r>
              <a:rPr lang="zh-CN" altLang="en-CA" sz="2000" b="1" dirty="0"/>
              <a:t>活出</a:t>
            </a:r>
            <a:r>
              <a:rPr lang="zh-CN" altLang="en-US" sz="2000" b="1" dirty="0"/>
              <a:t>合一的生命</a:t>
            </a:r>
            <a:endParaRPr lang="en-CA" altLang="zh-CN" sz="3200" b="1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ABE7A32-CFE1-A83B-242C-139A819DD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881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DC1B4C-1503-7FBC-5ADE-CF113EB4B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8522552-0CC1-360D-FBEC-BE0E6CD83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1BEA791-79CC-B043-CBDA-F49F5DAB8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4226148-2067-DD76-4CE2-6006EB81F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DFEB523-A99B-E8E4-3653-F67500032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26A05808-103D-4562-7D39-FD930DCA9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A24CC04-4833-17F3-DE2C-30159640E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B5EDBB-BDFB-0CA7-A1BE-E89F9668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58F10C4D-17DE-C691-4CB4-B804CCEA0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399673"/>
            <a:ext cx="8180615" cy="4194038"/>
          </a:xfrm>
        </p:spPr>
        <p:txBody>
          <a:bodyPr anchor="ctr">
            <a:normAutofit fontScale="92500" lnSpcReduction="10000"/>
          </a:bodyPr>
          <a:lstStyle/>
          <a:p>
            <a:pPr marL="628650" indent="-571500">
              <a:buFont typeface="Wingdings" pitchFamily="2" charset="2"/>
              <a:buChar char="Ø"/>
            </a:pPr>
            <a:r>
              <a:rPr lang="zh-CN" altLang="en-CA" dirty="0"/>
              <a:t>总结</a:t>
            </a:r>
            <a:r>
              <a:rPr lang="zh-CN" altLang="en-US" dirty="0"/>
              <a:t>应用：</a:t>
            </a:r>
            <a:endParaRPr lang="en-CA" altLang="zh-CN" dirty="0"/>
          </a:p>
          <a:p>
            <a:pPr marL="1028700" lvl="1" indent="-571500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dirty="0"/>
              <a:t>荣耀神的感恩的生活 （弗</a:t>
            </a:r>
            <a:r>
              <a:rPr lang="en-US" altLang="zh-CN" dirty="0"/>
              <a:t>5:20</a:t>
            </a:r>
            <a:r>
              <a:rPr lang="zh-CN" altLang="en-US" dirty="0"/>
              <a:t>）</a:t>
            </a:r>
            <a:endParaRPr lang="en-CA" altLang="zh-CN" dirty="0"/>
          </a:p>
          <a:p>
            <a:pPr marL="1028700" lvl="1" indent="-571500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CA" dirty="0"/>
              <a:t>合一</a:t>
            </a:r>
            <a:r>
              <a:rPr lang="zh-CN" altLang="en-US" dirty="0"/>
              <a:t>与见证的生活 （弗</a:t>
            </a:r>
            <a:r>
              <a:rPr lang="en-US" altLang="zh-CN" dirty="0"/>
              <a:t>4:1-6</a:t>
            </a:r>
            <a:r>
              <a:rPr lang="zh-CN" altLang="en-US" dirty="0"/>
              <a:t>；约</a:t>
            </a:r>
            <a:r>
              <a:rPr lang="en-US" altLang="zh-CN" dirty="0"/>
              <a:t>13:34-35</a:t>
            </a:r>
            <a:r>
              <a:rPr lang="zh-CN" altLang="en-US" dirty="0"/>
              <a:t>）</a:t>
            </a:r>
            <a:endParaRPr lang="en-CA" altLang="zh-CN" dirty="0"/>
          </a:p>
          <a:p>
            <a:pPr marL="1028700" lvl="1" indent="-571500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dirty="0"/>
              <a:t>你是否正在经历这样的生活吗？</a:t>
            </a:r>
            <a:endParaRPr lang="en-CA" altLang="zh-CN" dirty="0"/>
          </a:p>
          <a:p>
            <a:pPr marL="1028700" lvl="1" indent="-571500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dirty="0"/>
              <a:t>如果你还没有，就在此时此刻，求神灵光照你的心，赐你信心，来到祂面前，认耶稣基督为你的救主和生命的主</a:t>
            </a: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6985E2C-293A-8139-58F4-5A0946B61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45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1D716-EF04-5AD1-6BBB-307607660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2D121F0-F7CC-9BD1-05D0-D5BB573CE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653394-D54D-4738-4E59-C68737787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798C03-3972-9387-CEAC-41817BE35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9E64B1E-8802-DEEF-2451-4E454432B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CDEB791-AB8A-5253-BF5A-9FAC17624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8B3E5D7-D41B-A903-9A80-CAB75820F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D5126-C810-4F42-811D-7272A993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1:6-10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6A12C8A-81BB-6663-C656-47B1D1782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6" y="2346099"/>
            <a:ext cx="8180615" cy="434993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altLang="zh-CN" sz="2800" b="1" baseline="30000" dirty="0"/>
              <a:t>6 </a:t>
            </a:r>
            <a:r>
              <a:rPr lang="zh-CN" altLang="en-US" sz="2800" dirty="0"/>
              <a:t>使 他 榮 耀 的 恩 典 得 著 稱 讚 ； 這 恩 典 是 他 在 愛 子 裡 所 賜 給 我 們 的 。</a:t>
            </a:r>
            <a:r>
              <a:rPr lang="en-US" altLang="zh-CN" sz="2800" b="1" baseline="30000" dirty="0"/>
              <a:t>7 </a:t>
            </a:r>
            <a:r>
              <a:rPr lang="zh-CN" altLang="en-US" sz="2800" dirty="0"/>
              <a:t>我 們 藉 這 愛 子 的 血 得 蒙 救 贖 ， 過 犯 得 以 赦 免 ， 乃 是 照 他 豐 富 的 恩 典 。</a:t>
            </a:r>
            <a:r>
              <a:rPr lang="en-US" altLang="zh-CN" sz="2800" b="1" baseline="30000" dirty="0"/>
              <a:t>8 </a:t>
            </a:r>
            <a:r>
              <a:rPr lang="zh-CN" altLang="en-US" sz="2800" dirty="0"/>
              <a:t>這 恩 典 是 神 用 諸 般 智 慧 聰 明 ， 充 充 足 足 賞 給 我 們 的 ；</a:t>
            </a:r>
            <a:r>
              <a:rPr lang="en-US" altLang="zh-CN" sz="2800" b="1" baseline="30000" dirty="0"/>
              <a:t>9 </a:t>
            </a:r>
            <a:r>
              <a:rPr lang="zh-CN" altLang="en-US" sz="2800" dirty="0"/>
              <a:t>都 是 照 他 自 己 所 預 定 的 美 意 ， 叫 我 們 知 道 他 旨 意 的 奧 祕 ，</a:t>
            </a:r>
            <a:r>
              <a:rPr lang="en-US" altLang="zh-CN" sz="2800" b="1" baseline="30000" dirty="0"/>
              <a:t>10 </a:t>
            </a:r>
            <a:r>
              <a:rPr lang="zh-CN" altLang="en-US" sz="2800" dirty="0"/>
              <a:t>要 照 所 安 排 的 ， 在 日 期 滿 足 的 時 候 ， 使 天 上 、 地 上 、 一 切 所 有 的 都 在 基 督 裡 面 同 歸 於 一 。</a:t>
            </a:r>
            <a:endParaRPr lang="en-US" altLang="zh-CN" sz="28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A63815-75C4-1915-293E-4DFD21A8B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09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CD9614-21CF-337C-7716-35ECBADDA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01C2209-9DA4-65A3-66CB-091DDFA23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F262B3D-3E86-E998-351D-0CC2EDFDCF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A8A2CF9-D9A6-BC01-6CD8-A37B40DF6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AB6D42A-1B63-ED73-404F-7A7DB7BC9C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276B730-A539-6978-6349-EC1B774F2D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76C6E0C-2594-E69C-4B7F-98FF24F38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F57DDB-D846-FB9B-F61D-86EA12901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458697"/>
            <a:ext cx="7457037" cy="1284759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077C7F58-E46D-01B4-9A37-09335D6B9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600" b="1" dirty="0"/>
              <a:t>以弗所书</a:t>
            </a:r>
            <a:r>
              <a:rPr lang="en-US" altLang="zh-CN" sz="3600" b="1" dirty="0"/>
              <a:t>1:3-6</a:t>
            </a:r>
            <a:r>
              <a:rPr lang="zh-CN" altLang="en-US" sz="3600" b="1" dirty="0"/>
              <a:t>节 </a:t>
            </a:r>
            <a:r>
              <a:rPr lang="en-US" altLang="zh-CN" sz="3600" b="1" dirty="0"/>
              <a:t>–</a:t>
            </a:r>
            <a:r>
              <a:rPr lang="zh-CN" altLang="en-US" sz="3600" b="1" dirty="0"/>
              <a:t> 圣父的拣选</a:t>
            </a:r>
            <a:endParaRPr lang="en-CA" altLang="zh-CN" sz="3600" b="1" dirty="0"/>
          </a:p>
          <a:p>
            <a:pPr lvl="1">
              <a:buFont typeface="Wingdings" pitchFamily="2" charset="2"/>
              <a:buChar char="Ø"/>
            </a:pPr>
            <a:r>
              <a:rPr lang="zh-CN" altLang="en-CA" sz="3200" dirty="0"/>
              <a:t>圣</a:t>
            </a:r>
            <a:r>
              <a:rPr lang="zh-CN" altLang="en-US" sz="3200" dirty="0"/>
              <a:t>父拣选的时间</a:t>
            </a:r>
            <a:endParaRPr lang="en-CA" altLang="zh-CN" sz="24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3200" dirty="0"/>
              <a:t>圣父拣选的中保</a:t>
            </a:r>
            <a:endParaRPr lang="en-CA" altLang="zh-CN" sz="32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3200" dirty="0"/>
              <a:t>圣父拣选的动因</a:t>
            </a:r>
            <a:endParaRPr lang="en-CA" altLang="zh-CN" sz="32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3200" dirty="0"/>
              <a:t>圣父拣选的结果</a:t>
            </a:r>
            <a:endParaRPr lang="en-CA" altLang="zh-CN" sz="32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3200" dirty="0"/>
              <a:t>圣父拣选的目的</a:t>
            </a:r>
            <a:endParaRPr lang="en-CA" altLang="zh-CN" sz="36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endParaRPr lang="en-CA" altLang="zh-CN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A1DB733-2BA4-A4C3-072D-402946B53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54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/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3600" b="1" dirty="0"/>
              <a:t>以弗所书</a:t>
            </a:r>
            <a:r>
              <a:rPr lang="en-US" altLang="zh-CN" sz="3600" b="1" dirty="0"/>
              <a:t>1:6-10</a:t>
            </a:r>
            <a:r>
              <a:rPr lang="zh-CN" altLang="en-US" sz="3600" b="1" dirty="0"/>
              <a:t>节 </a:t>
            </a:r>
            <a:r>
              <a:rPr lang="en-US" altLang="zh-CN" sz="3600" b="1" dirty="0"/>
              <a:t>–</a:t>
            </a:r>
            <a:r>
              <a:rPr lang="zh-CN" altLang="en-US" sz="3600" b="1" dirty="0"/>
              <a:t> 圣</a:t>
            </a:r>
            <a:r>
              <a:rPr lang="zh-CN" altLang="en-CA" sz="3600" b="1" dirty="0"/>
              <a:t>子</a:t>
            </a:r>
            <a:r>
              <a:rPr lang="zh-CN" altLang="en-US" sz="3600" b="1" dirty="0"/>
              <a:t>的救赎</a:t>
            </a:r>
            <a:endParaRPr lang="en-CA" altLang="zh-CN" sz="28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CA" sz="3200" dirty="0"/>
              <a:t>救赎</a:t>
            </a:r>
            <a:r>
              <a:rPr lang="zh-CN" altLang="en-US" sz="3200" dirty="0"/>
              <a:t>的代价（</a:t>
            </a:r>
            <a:r>
              <a:rPr lang="en-US" altLang="zh-CN" sz="3200" dirty="0"/>
              <a:t>6</a:t>
            </a:r>
            <a:r>
              <a:rPr lang="zh-CN" altLang="en-US" sz="3200" dirty="0"/>
              <a:t> </a:t>
            </a:r>
            <a:r>
              <a:rPr lang="en-US" altLang="zh-CN" sz="3200" dirty="0"/>
              <a:t>-</a:t>
            </a:r>
            <a:r>
              <a:rPr lang="zh-CN" altLang="en-US" sz="3200" dirty="0"/>
              <a:t> </a:t>
            </a:r>
            <a:r>
              <a:rPr lang="en-US" altLang="zh-CN" sz="3200" dirty="0"/>
              <a:t>7</a:t>
            </a:r>
            <a:r>
              <a:rPr lang="zh-CN" altLang="en-US" sz="3200" dirty="0"/>
              <a:t>节上）</a:t>
            </a:r>
            <a:endParaRPr lang="en-CA" altLang="zh-CN" sz="32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3200" dirty="0"/>
              <a:t>救赎的果效（</a:t>
            </a:r>
            <a:r>
              <a:rPr lang="en-US" altLang="zh-CN" sz="3200" dirty="0"/>
              <a:t>7</a:t>
            </a:r>
            <a:r>
              <a:rPr lang="zh-CN" altLang="en-US" sz="3200" dirty="0"/>
              <a:t>下</a:t>
            </a:r>
            <a:r>
              <a:rPr lang="en-US" altLang="zh-CN" sz="3200" dirty="0"/>
              <a:t>-</a:t>
            </a:r>
            <a:r>
              <a:rPr lang="zh-CN" altLang="en-US" sz="3200" dirty="0"/>
              <a:t> </a:t>
            </a:r>
            <a:r>
              <a:rPr lang="en-US" altLang="zh-CN" sz="3200" dirty="0"/>
              <a:t>8</a:t>
            </a:r>
            <a:r>
              <a:rPr lang="zh-CN" altLang="en-US" sz="3200" dirty="0"/>
              <a:t>节）</a:t>
            </a:r>
            <a:endParaRPr lang="en-CA" altLang="zh-CN" sz="32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3200" dirty="0"/>
              <a:t>救赎的原因（</a:t>
            </a:r>
            <a:r>
              <a:rPr lang="en-US" altLang="zh-CN" sz="3200" dirty="0"/>
              <a:t>9</a:t>
            </a:r>
            <a:r>
              <a:rPr lang="zh-CN" altLang="en-US" sz="3200" dirty="0"/>
              <a:t> </a:t>
            </a:r>
            <a:r>
              <a:rPr lang="en-US" altLang="zh-CN" sz="3200" dirty="0"/>
              <a:t>-</a:t>
            </a:r>
            <a:r>
              <a:rPr lang="zh-CN" altLang="en-US" sz="3200" dirty="0"/>
              <a:t> </a:t>
            </a:r>
            <a:r>
              <a:rPr lang="en-US" altLang="zh-CN" sz="3200" dirty="0"/>
              <a:t>10</a:t>
            </a:r>
            <a:r>
              <a:rPr lang="zh-CN" altLang="en-US" sz="3200" dirty="0"/>
              <a:t>节）</a:t>
            </a:r>
            <a:endParaRPr lang="en-CA" altLang="zh-CN" sz="3200" dirty="0"/>
          </a:p>
          <a:p>
            <a:pPr marL="457200" lvl="1" indent="0">
              <a:lnSpc>
                <a:spcPct val="150000"/>
              </a:lnSpc>
              <a:buNone/>
            </a:pPr>
            <a:endParaRPr lang="en-CA" altLang="zh-CN" sz="32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B02900-6702-8B2C-2E54-9B26F569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D71B469-038E-6917-977E-2BD27A415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C1A6EBA-C80A-F7FE-6E5E-895708DC5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A0022F-4B62-93D3-F834-36527B1B33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E6D38AB6-10C7-F3AE-D05A-0F934CEDE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8ACB8D1-FB2F-DDC2-6C4F-7A41D193B4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472CE97A-1F55-EAFB-DEA5-9DAADAC59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0468D2-D147-7401-C54F-D0D754653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EC79058F-1776-7B7D-9EBD-9E15EFD46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CA" dirty="0"/>
              <a:t>救赎</a:t>
            </a:r>
            <a:r>
              <a:rPr lang="zh-CN" altLang="en-US" dirty="0"/>
              <a:t>的代价（</a:t>
            </a:r>
            <a:r>
              <a:rPr lang="en-US" altLang="zh-CN" dirty="0"/>
              <a:t>6</a:t>
            </a:r>
            <a:r>
              <a:rPr lang="zh-CN" altLang="en-US" dirty="0"/>
              <a:t> 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  <a:r>
              <a:rPr lang="zh-CN" altLang="en-US" dirty="0"/>
              <a:t>节上）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“救赎”（利</a:t>
            </a:r>
            <a:r>
              <a:rPr lang="en-US" altLang="zh-CN" dirty="0"/>
              <a:t>25:25</a:t>
            </a:r>
            <a:r>
              <a:rPr lang="zh-CN" altLang="en-US" dirty="0"/>
              <a:t>；可</a:t>
            </a:r>
            <a:r>
              <a:rPr lang="en-US" altLang="zh-CN" dirty="0"/>
              <a:t>10:45</a:t>
            </a:r>
            <a:r>
              <a:rPr lang="zh-CN" altLang="en-US" dirty="0"/>
              <a:t>；罗</a:t>
            </a:r>
            <a:r>
              <a:rPr lang="en-US" altLang="zh-CN" dirty="0"/>
              <a:t>6:6</a:t>
            </a:r>
            <a:r>
              <a:rPr lang="zh-CN" altLang="en-US" dirty="0"/>
              <a:t>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人为何需要被救赎？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人是谁的奴隶（约</a:t>
            </a:r>
            <a:r>
              <a:rPr lang="en-US" altLang="zh-CN" dirty="0"/>
              <a:t>8:34</a:t>
            </a:r>
            <a:r>
              <a:rPr lang="zh-CN" altLang="en-US" dirty="0"/>
              <a:t>；罗</a:t>
            </a:r>
            <a:r>
              <a:rPr lang="en-US" altLang="zh-CN" dirty="0"/>
              <a:t>6:17</a:t>
            </a:r>
            <a:r>
              <a:rPr lang="zh-CN" altLang="en-US" dirty="0"/>
              <a:t>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罪的工价 </a:t>
            </a:r>
            <a:r>
              <a:rPr lang="en-US" altLang="zh-CN" dirty="0"/>
              <a:t>–</a:t>
            </a:r>
            <a:r>
              <a:rPr lang="zh-CN" altLang="en-US" dirty="0"/>
              <a:t> 死亡 （罗</a:t>
            </a:r>
            <a:r>
              <a:rPr lang="en-US" altLang="zh-CN" dirty="0"/>
              <a:t>6:23</a:t>
            </a:r>
            <a:r>
              <a:rPr lang="zh-CN" altLang="en-US" dirty="0"/>
              <a:t>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CA" dirty="0"/>
              <a:t>如何</a:t>
            </a:r>
            <a:r>
              <a:rPr lang="zh-CN" altLang="en-US" dirty="0"/>
              <a:t>被救赎？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流血 （利</a:t>
            </a:r>
            <a:r>
              <a:rPr lang="en-US" altLang="zh-CN" dirty="0"/>
              <a:t>17:11</a:t>
            </a:r>
            <a:r>
              <a:rPr lang="zh-CN" altLang="en-US" dirty="0"/>
              <a:t>；来</a:t>
            </a:r>
            <a:r>
              <a:rPr lang="en-US" altLang="zh-CN" dirty="0"/>
              <a:t>9:19-22</a:t>
            </a:r>
            <a:r>
              <a:rPr lang="zh-CN" altLang="en-US" dirty="0"/>
              <a:t>；弗</a:t>
            </a:r>
            <a:r>
              <a:rPr lang="en-US" altLang="zh-CN" dirty="0"/>
              <a:t>2:13</a:t>
            </a:r>
            <a:r>
              <a:rPr lang="zh-CN" altLang="en-US" dirty="0"/>
              <a:t>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人被救赎的代价 </a:t>
            </a:r>
            <a:r>
              <a:rPr lang="en-US" altLang="zh-CN" dirty="0"/>
              <a:t>–</a:t>
            </a:r>
            <a:r>
              <a:rPr lang="zh-CN" altLang="en-US" dirty="0"/>
              <a:t> 耶稣的宝血 （加</a:t>
            </a:r>
            <a:r>
              <a:rPr lang="en-US" altLang="zh-CN" dirty="0"/>
              <a:t>1:4</a:t>
            </a:r>
            <a:r>
              <a:rPr lang="zh-CN" altLang="en-US" dirty="0"/>
              <a:t>；林前</a:t>
            </a:r>
            <a:r>
              <a:rPr lang="en-US" altLang="zh-CN" dirty="0"/>
              <a:t>6:19-20</a:t>
            </a:r>
            <a:r>
              <a:rPr lang="zh-CN" altLang="en-US" dirty="0"/>
              <a:t>；彼前</a:t>
            </a:r>
            <a:r>
              <a:rPr lang="en-US" altLang="zh-CN" dirty="0"/>
              <a:t>1:18-19</a:t>
            </a:r>
            <a:r>
              <a:rPr lang="zh-CN" altLang="en-US" dirty="0"/>
              <a:t>；西</a:t>
            </a:r>
            <a:r>
              <a:rPr lang="en-US" altLang="zh-CN" dirty="0"/>
              <a:t>1:13</a:t>
            </a:r>
            <a:r>
              <a:rPr lang="zh-CN" altLang="en-US" dirty="0"/>
              <a:t>；启</a:t>
            </a:r>
            <a:r>
              <a:rPr lang="en-US" altLang="zh-CN" dirty="0"/>
              <a:t>5:9</a:t>
            </a:r>
            <a:r>
              <a:rPr lang="zh-CN" altLang="en-US" dirty="0"/>
              <a:t>）</a:t>
            </a: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71B028-3387-9B4E-B5A3-C19AABEF9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09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461A24-B2CF-774E-E7A1-035F4443D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890A5F3-20DD-E56F-9577-D8C389A0C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BFE0597-5307-9507-5541-E7A1410248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F033B04-221A-D864-58A0-14CB38A12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DFF9FFA-FB97-4949-EC95-122724DBBA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08BC6A-EC34-574A-CDF7-669B39021A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6140EC83-6FFF-D76D-5626-CFC23F41D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010A6B-14BE-DEC2-F31C-23D005685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05DBD6CC-E086-362B-803B-72CD4C04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CA" dirty="0"/>
              <a:t>救赎</a:t>
            </a:r>
            <a:r>
              <a:rPr lang="zh-CN" altLang="en-US" dirty="0"/>
              <a:t>的代价（</a:t>
            </a:r>
            <a:r>
              <a:rPr lang="en-US" altLang="zh-CN" dirty="0"/>
              <a:t>6</a:t>
            </a:r>
            <a:r>
              <a:rPr lang="zh-CN" altLang="en-US" dirty="0"/>
              <a:t> 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  <a:r>
              <a:rPr lang="zh-CN" altLang="en-US" dirty="0"/>
              <a:t>节上）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US" dirty="0"/>
              <a:t>救赎的赎金是给神的， 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因为人的罪亏欠了神的荣耀，与神分离；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神的公义需要人为自己的罪付出代价 </a:t>
            </a:r>
            <a:r>
              <a:rPr lang="en-US" altLang="zh-CN" dirty="0"/>
              <a:t>–</a:t>
            </a:r>
            <a:r>
              <a:rPr lang="zh-CN" altLang="en-US" dirty="0"/>
              <a:t> 死亡的代价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神的圣洁需要完全的圣洁的献祭以平息神的忿怒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完全的神的耶稣基督的宝血是唯一的赎金 （启</a:t>
            </a:r>
            <a:r>
              <a:rPr lang="en-US" altLang="zh-CN" dirty="0"/>
              <a:t>5:9</a:t>
            </a:r>
            <a:r>
              <a:rPr lang="zh-CN" altLang="en-US" dirty="0"/>
              <a:t>）</a:t>
            </a:r>
            <a:endParaRPr lang="en-CA" altLang="zh-CN" dirty="0"/>
          </a:p>
          <a:p>
            <a:pPr marL="914400" lvl="2" indent="0">
              <a:buNone/>
            </a:pPr>
            <a:endParaRPr lang="en-CA" altLang="zh-CN" dirty="0"/>
          </a:p>
          <a:p>
            <a:pPr marL="914400" lvl="2" indent="0">
              <a:buNone/>
            </a:pP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ED8300E-CD3E-B8DD-EBDA-90500D91C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52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55204A-3D02-3297-77B1-DC9CBC2B0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214AB2B-0B64-2ED8-2A4F-B5F676128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CBEFD1B-33EA-B61D-0FA8-DD38871FB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CE1A746-D782-8007-B409-FFA821905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E88F1491-C95A-4C61-B1F7-C182487C0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423E35B-4027-252A-6086-6E2AD73A7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CD7A0A16-E2A9-65C3-5218-EBD0607C0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67508-FCF5-02C4-AAD6-D8FDD1610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ABD353E8-679F-0555-F3BC-017010689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CA" dirty="0"/>
              <a:t>救赎</a:t>
            </a:r>
            <a:r>
              <a:rPr lang="zh-CN" altLang="en-US" dirty="0"/>
              <a:t>的代价（</a:t>
            </a:r>
            <a:r>
              <a:rPr lang="en-US" altLang="zh-CN" dirty="0"/>
              <a:t>6</a:t>
            </a:r>
            <a:r>
              <a:rPr lang="zh-CN" altLang="en-US" dirty="0"/>
              <a:t> 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7</a:t>
            </a:r>
            <a:r>
              <a:rPr lang="zh-CN" altLang="en-US" dirty="0"/>
              <a:t>节上）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CA" dirty="0"/>
              <a:t>人</a:t>
            </a:r>
            <a:r>
              <a:rPr lang="zh-CN" altLang="en-US" dirty="0"/>
              <a:t>的救赎的意义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从罪的惩罚中的救赎 （太</a:t>
            </a:r>
            <a:r>
              <a:rPr lang="en-US" altLang="zh-CN" dirty="0"/>
              <a:t>26:28</a:t>
            </a:r>
            <a:r>
              <a:rPr lang="zh-CN" altLang="en-US" dirty="0"/>
              <a:t>；罗</a:t>
            </a:r>
            <a:r>
              <a:rPr lang="en-US" altLang="zh-CN" dirty="0"/>
              <a:t>6:22-23</a:t>
            </a:r>
            <a:r>
              <a:rPr lang="zh-CN" altLang="en-US" dirty="0"/>
              <a:t>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从律法的诅咒中解脱 （加</a:t>
            </a:r>
            <a:r>
              <a:rPr lang="en-US" altLang="zh-CN" dirty="0"/>
              <a:t>3:13</a:t>
            </a:r>
            <a:r>
              <a:rPr lang="zh-CN" altLang="en-US" dirty="0"/>
              <a:t>；</a:t>
            </a:r>
            <a:r>
              <a:rPr lang="en-US" altLang="zh-CN" dirty="0"/>
              <a:t>4:4-5</a:t>
            </a:r>
            <a:r>
              <a:rPr lang="zh-CN" altLang="en-US" dirty="0"/>
              <a:t>；罗</a:t>
            </a:r>
            <a:r>
              <a:rPr lang="en-US" altLang="zh-CN" dirty="0"/>
              <a:t>6:14</a:t>
            </a:r>
            <a:r>
              <a:rPr lang="zh-CN" altLang="en-US" dirty="0"/>
              <a:t>；西</a:t>
            </a:r>
            <a:r>
              <a:rPr lang="en-US" altLang="zh-CN" dirty="0"/>
              <a:t>2:20-21</a:t>
            </a:r>
            <a:r>
              <a:rPr lang="zh-CN" altLang="en-US" dirty="0"/>
              <a:t>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脱离罪的存在的救赎 （启</a:t>
            </a:r>
            <a:r>
              <a:rPr lang="en-US" altLang="zh-CN" dirty="0"/>
              <a:t>21:3-4</a:t>
            </a:r>
            <a:r>
              <a:rPr lang="zh-CN" altLang="en-US" dirty="0"/>
              <a:t>；约壹</a:t>
            </a:r>
            <a:r>
              <a:rPr lang="en-US" altLang="zh-CN" dirty="0"/>
              <a:t>3:2</a:t>
            </a:r>
            <a:r>
              <a:rPr lang="zh-CN" altLang="en-US" dirty="0"/>
              <a:t>；罗</a:t>
            </a:r>
            <a:r>
              <a:rPr lang="en-US" altLang="zh-CN" dirty="0"/>
              <a:t>8:30</a:t>
            </a:r>
            <a:r>
              <a:rPr lang="zh-CN" altLang="en-US" dirty="0"/>
              <a:t>；腓</a:t>
            </a:r>
            <a:r>
              <a:rPr lang="en-US" altLang="zh-CN" dirty="0"/>
              <a:t>3:20-21</a:t>
            </a:r>
            <a:r>
              <a:rPr lang="zh-CN" altLang="en-US" dirty="0"/>
              <a:t>）</a:t>
            </a:r>
            <a:endParaRPr lang="en-CA" altLang="zh-CN" dirty="0"/>
          </a:p>
          <a:p>
            <a:pPr marL="914400" lvl="2" indent="0">
              <a:buNone/>
            </a:pP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9D81DC-72AA-DB98-F3CD-E8AB05EC1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44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EC20D2-4AFF-90B0-661F-BB4945EE1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759C490-2C5E-08E8-15C8-F17A3D878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6F2A18-8ECA-AE4B-EF5F-ED4356301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82F4E63-A111-3B0A-C8AB-6F3609ABBD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0CE6E9A-17F8-3ED8-02BF-0648CF690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311108E-6B85-732B-4EC4-F97B304D58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2233E626-5BA4-FFE3-E8A0-25C802470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FAA770-C59E-E7A1-0A78-66C2DFA92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EDC163C9-AF60-DD74-F985-DE082007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dirty="0"/>
              <a:t>救赎的果效（</a:t>
            </a:r>
            <a:r>
              <a:rPr lang="en-US" altLang="zh-CN" dirty="0"/>
              <a:t>7</a:t>
            </a:r>
            <a:r>
              <a:rPr lang="zh-CN" altLang="en-US" dirty="0"/>
              <a:t>下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8</a:t>
            </a:r>
            <a:r>
              <a:rPr lang="zh-CN" altLang="en-US" dirty="0"/>
              <a:t>节）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CA" dirty="0"/>
              <a:t>过犯</a:t>
            </a:r>
            <a:r>
              <a:rPr lang="zh-CN" altLang="en-US" dirty="0"/>
              <a:t>得以赦免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“赦免” </a:t>
            </a:r>
            <a:r>
              <a:rPr lang="en-US" altLang="zh-CN" dirty="0"/>
              <a:t>–</a:t>
            </a:r>
            <a:r>
              <a:rPr lang="zh-CN" altLang="en-US" dirty="0"/>
              <a:t> 俘虏被释放，债务被免除 （利</a:t>
            </a:r>
            <a:r>
              <a:rPr lang="en-US" altLang="zh-CN" dirty="0"/>
              <a:t>25:10</a:t>
            </a:r>
            <a:r>
              <a:rPr lang="zh-CN" altLang="en-US" dirty="0"/>
              <a:t>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CA" dirty="0"/>
              <a:t>一劳永逸</a:t>
            </a:r>
            <a:r>
              <a:rPr lang="zh-CN" altLang="en-US" dirty="0"/>
              <a:t>的赦免 （利</a:t>
            </a:r>
            <a:r>
              <a:rPr lang="en-US" altLang="zh-CN" dirty="0"/>
              <a:t>16</a:t>
            </a:r>
            <a:r>
              <a:rPr lang="zh-CN" altLang="en-US" dirty="0"/>
              <a:t>章 </a:t>
            </a:r>
            <a:r>
              <a:rPr lang="en-US" altLang="zh-CN" dirty="0"/>
              <a:t>-</a:t>
            </a:r>
            <a:r>
              <a:rPr lang="zh-CN" altLang="en-US" dirty="0"/>
              <a:t> 赎罪日的替罪羊；罗</a:t>
            </a:r>
            <a:r>
              <a:rPr lang="en-US" altLang="zh-CN" dirty="0"/>
              <a:t>8:1</a:t>
            </a:r>
            <a:r>
              <a:rPr lang="zh-CN" altLang="en-US" dirty="0"/>
              <a:t>；诗</a:t>
            </a:r>
            <a:r>
              <a:rPr lang="en-US" altLang="zh-CN" dirty="0"/>
              <a:t>103:12</a:t>
            </a:r>
            <a:r>
              <a:rPr lang="zh-CN" altLang="en-US" dirty="0"/>
              <a:t>；弥</a:t>
            </a:r>
            <a:r>
              <a:rPr lang="en-US" altLang="zh-CN" dirty="0"/>
              <a:t>7:18-19</a:t>
            </a:r>
            <a:r>
              <a:rPr lang="zh-CN" altLang="en-US" dirty="0"/>
              <a:t>）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完全的赦免 </a:t>
            </a:r>
            <a:r>
              <a:rPr lang="en-US" altLang="zh-CN" dirty="0"/>
              <a:t>–</a:t>
            </a:r>
            <a:r>
              <a:rPr lang="zh-CN" altLang="en-US" dirty="0"/>
              <a:t> 过去的，现在的，将来的 （约壹</a:t>
            </a:r>
            <a:r>
              <a:rPr lang="en-US" altLang="zh-CN" dirty="0"/>
              <a:t>2:12</a:t>
            </a:r>
            <a:r>
              <a:rPr lang="zh-CN" altLang="en-US" dirty="0"/>
              <a:t>；弗</a:t>
            </a:r>
            <a:r>
              <a:rPr lang="en-US" altLang="zh-CN" dirty="0"/>
              <a:t>4:32.</a:t>
            </a:r>
            <a:r>
              <a:rPr lang="zh-CN" altLang="en-US" dirty="0"/>
              <a:t>西</a:t>
            </a:r>
            <a:r>
              <a:rPr lang="en-US" altLang="zh-CN" dirty="0"/>
              <a:t>1:14</a:t>
            </a:r>
            <a:r>
              <a:rPr lang="zh-CN" altLang="en-US" dirty="0"/>
              <a:t>；</a:t>
            </a:r>
            <a:r>
              <a:rPr lang="en-US" altLang="zh-CN" dirty="0"/>
              <a:t>2:13</a:t>
            </a:r>
            <a:r>
              <a:rPr lang="zh-CN" altLang="en-US" dirty="0"/>
              <a:t>；约</a:t>
            </a:r>
            <a:r>
              <a:rPr lang="en-US" altLang="zh-CN" dirty="0"/>
              <a:t>13:10</a:t>
            </a:r>
            <a:r>
              <a:rPr lang="zh-CN" altLang="en-US" dirty="0"/>
              <a:t>；约壹</a:t>
            </a:r>
            <a:r>
              <a:rPr lang="en-US" altLang="zh-CN" dirty="0"/>
              <a:t>1:9</a:t>
            </a:r>
            <a:r>
              <a:rPr lang="zh-CN" altLang="en-US" dirty="0"/>
              <a:t>）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过去的赦免</a:t>
            </a:r>
            <a:r>
              <a:rPr lang="en-US" altLang="zh-CN" dirty="0"/>
              <a:t>-</a:t>
            </a:r>
            <a:r>
              <a:rPr lang="zh-CN" altLang="en-US" dirty="0"/>
              <a:t> 救赎的赦免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现在和将来的赦免</a:t>
            </a:r>
            <a:r>
              <a:rPr lang="en-US" altLang="zh-CN" dirty="0"/>
              <a:t>-</a:t>
            </a:r>
            <a:r>
              <a:rPr lang="zh-CN" altLang="en-US" dirty="0"/>
              <a:t> 成圣的，洁净的赦免</a:t>
            </a: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9A52634-0937-0FCF-2C0D-948D2FD2E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99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579DA7-7DA0-9D7A-9375-BFFA41325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C924795-720D-E151-5893-E65E34754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15F7CE5-243E-B1E6-69CF-7F566419C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F5DFFD9-F051-4D3F-F167-1E2602BC0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D46561B-B275-6825-4B83-F8AA6851A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200A136-0138-0B42-C2DA-827A0F507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2B2FC230-529C-385E-081E-6A4FE1FB8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01D2E-109E-7593-C784-48A0E6BB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72687"/>
            <a:ext cx="7457037" cy="1370770"/>
          </a:xfrm>
        </p:spPr>
        <p:txBody>
          <a:bodyPr anchor="ctr">
            <a:noAutofit/>
          </a:bodyPr>
          <a:lstStyle/>
          <a:p>
            <a:r>
              <a:rPr lang="zh-CN" altLang="en-CA" sz="4800" b="1" dirty="0"/>
              <a:t>认识</a:t>
            </a:r>
            <a:r>
              <a:rPr lang="zh-CN" altLang="en-US" sz="4800" b="1" dirty="0"/>
              <a:t>属灵的福气</a:t>
            </a:r>
            <a:br>
              <a:rPr lang="en-CA" altLang="zh-CN" sz="4800" dirty="0"/>
            </a:br>
            <a:r>
              <a:rPr lang="en-US" altLang="zh-CN" sz="4800" dirty="0"/>
              <a:t>—</a:t>
            </a:r>
            <a:r>
              <a:rPr lang="zh-CN" altLang="en-US" sz="4800" dirty="0"/>
              <a:t>圣子的救赎</a:t>
            </a:r>
            <a:endParaRPr lang="en-CA" altLang="zh-CN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CD8539DD-8B28-DA91-2261-7114B4C79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dirty="0"/>
              <a:t>救赎的果效（</a:t>
            </a:r>
            <a:r>
              <a:rPr lang="en-US" altLang="zh-CN" dirty="0"/>
              <a:t>7</a:t>
            </a:r>
            <a:r>
              <a:rPr lang="zh-CN" altLang="en-US" dirty="0"/>
              <a:t>下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8</a:t>
            </a:r>
            <a:r>
              <a:rPr lang="zh-CN" altLang="en-US" dirty="0"/>
              <a:t>节）</a:t>
            </a:r>
            <a:endParaRPr lang="en-CA" altLang="zh-CN" dirty="0"/>
          </a:p>
          <a:p>
            <a:pPr lvl="1">
              <a:buFont typeface="Wingdings" pitchFamily="2" charset="2"/>
              <a:buChar char="Ø"/>
            </a:pPr>
            <a:r>
              <a:rPr lang="zh-CN" altLang="en-CA" dirty="0"/>
              <a:t>过犯</a:t>
            </a:r>
            <a:r>
              <a:rPr lang="zh-CN" altLang="en-US" dirty="0"/>
              <a:t>得以赦免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US" dirty="0"/>
              <a:t>应用：你是否还在为你过去曾经的过犯而内疚？你是否有时会不能原谅自己的过犯？有负罪感？</a:t>
            </a:r>
            <a:endParaRPr lang="en-CA" altLang="zh-CN" dirty="0"/>
          </a:p>
          <a:p>
            <a:pPr lvl="2">
              <a:buFont typeface="Wingdings" pitchFamily="2" charset="2"/>
              <a:buChar char="Ø"/>
            </a:pPr>
            <a:r>
              <a:rPr lang="zh-CN" altLang="en-CA" dirty="0"/>
              <a:t>记住</a:t>
            </a:r>
            <a:r>
              <a:rPr lang="zh-CN" altLang="en-US" dirty="0"/>
              <a:t>：神已经赦免了你的一切过犯！使我们：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不再有负罪感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不再被定罪 （罗</a:t>
            </a:r>
            <a:r>
              <a:rPr lang="en-US" altLang="zh-CN" dirty="0"/>
              <a:t>8:1</a:t>
            </a:r>
            <a:r>
              <a:rPr lang="zh-CN" altLang="en-US" dirty="0"/>
              <a:t>）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不再受罪的辖制 （罗</a:t>
            </a:r>
            <a:r>
              <a:rPr lang="en-US" altLang="zh-CN" dirty="0"/>
              <a:t>6:14</a:t>
            </a:r>
            <a:r>
              <a:rPr lang="zh-CN" altLang="en-US" dirty="0"/>
              <a:t>）</a:t>
            </a:r>
            <a:endParaRPr lang="en-CA" altLang="zh-CN" dirty="0"/>
          </a:p>
          <a:p>
            <a:pPr lvl="3">
              <a:buFont typeface="Wingdings" pitchFamily="2" charset="2"/>
              <a:buChar char="Ø"/>
            </a:pPr>
            <a:r>
              <a:rPr lang="zh-CN" altLang="en-US" dirty="0"/>
              <a:t>不再受罪的惩罚</a:t>
            </a:r>
            <a:endParaRPr lang="en-CA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6429A1B-4D62-A609-9020-EC0E6F554F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84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1072</Words>
  <Application>Microsoft Macintosh PowerPoint</Application>
  <PresentationFormat>On-screen Show (4:3)</PresentationFormat>
  <Paragraphs>91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Arial</vt:lpstr>
      <vt:lpstr>Calibri</vt:lpstr>
      <vt:lpstr>Wingdings</vt:lpstr>
      <vt:lpstr>Office Theme</vt:lpstr>
      <vt:lpstr>认识属灵的福气  — 圣子的救赎</vt:lpstr>
      <vt:lpstr>以弗所书1:6-10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  <vt:lpstr>认识属灵的福气 —圣子的救赎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Yazhou Chen</cp:lastModifiedBy>
  <cp:revision>32</cp:revision>
  <dcterms:created xsi:type="dcterms:W3CDTF">2013-01-27T09:14:16Z</dcterms:created>
  <dcterms:modified xsi:type="dcterms:W3CDTF">2025-09-28T05:34:59Z</dcterms:modified>
  <cp:category/>
</cp:coreProperties>
</file>