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10287000" cx="18288000"/>
  <p:notesSz cx="6858000" cy="9144000"/>
  <p:embeddedFontLst>
    <p:embeddedFont>
      <p:font typeface="Public Sans Thin"/>
      <p:regular r:id="rId40"/>
      <p:bold r:id="rId41"/>
      <p:italic r:id="rId42"/>
      <p:boldItalic r:id="rId43"/>
    </p:embeddedFont>
    <p:embeddedFont>
      <p:font typeface="Michroma"/>
      <p:regular r:id="rId44"/>
    </p:embeddedFont>
    <p:embeddedFont>
      <p:font typeface="Public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9" roundtripDataSignature="AMtx7miVS66nZlQlk3BA9NzkXgOt9aeW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ublicSansThin-regular.fntdata"/><Relationship Id="rId42" Type="http://schemas.openxmlformats.org/officeDocument/2006/relationships/font" Target="fonts/PublicSansThin-italic.fntdata"/><Relationship Id="rId41" Type="http://schemas.openxmlformats.org/officeDocument/2006/relationships/font" Target="fonts/PublicSansThin-bold.fntdata"/><Relationship Id="rId44" Type="http://schemas.openxmlformats.org/officeDocument/2006/relationships/font" Target="fonts/Michroma-regular.fntdata"/><Relationship Id="rId43" Type="http://schemas.openxmlformats.org/officeDocument/2006/relationships/font" Target="fonts/PublicSansThin-boldItalic.fntdata"/><Relationship Id="rId46" Type="http://schemas.openxmlformats.org/officeDocument/2006/relationships/font" Target="fonts/PublicSans-bold.fntdata"/><Relationship Id="rId45" Type="http://schemas.openxmlformats.org/officeDocument/2006/relationships/font" Target="fonts/Public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ublicSans-boldItalic.fntdata"/><Relationship Id="rId47" Type="http://schemas.openxmlformats.org/officeDocument/2006/relationships/font" Target="fonts/PublicSans-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842c7cb6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3842c7cb61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p:nvPr>
            <p:ph idx="2" type="pic"/>
          </p:nvPr>
        </p:nvSpPr>
        <p:spPr>
          <a:xfrm>
            <a:off x="1792288" y="612775"/>
            <a:ext cx="5486400" cy="4114800"/>
          </a:xfrm>
          <a:prstGeom prst="rect">
            <a:avLst/>
          </a:prstGeom>
          <a:noFill/>
          <a:ln>
            <a:noFill/>
          </a:ln>
        </p:spPr>
      </p:sp>
      <p:sp>
        <p:nvSpPr>
          <p:cNvPr id="64" name="Google Shape;64;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58" r="-59"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2" name="Shape 152"/>
        <p:cNvGrpSpPr/>
        <p:nvPr/>
      </p:nvGrpSpPr>
      <p:grpSpPr>
        <a:xfrm>
          <a:off x="0" y="0"/>
          <a:ext cx="0" cy="0"/>
          <a:chOff x="0" y="0"/>
          <a:chExt cx="0" cy="0"/>
        </a:xfrm>
      </p:grpSpPr>
      <p:sp>
        <p:nvSpPr>
          <p:cNvPr id="153" name="Google Shape;153;p9"/>
          <p:cNvSpPr/>
          <p:nvPr/>
        </p:nvSpPr>
        <p:spPr>
          <a:xfrm>
            <a:off x="12979885" y="0"/>
            <a:ext cx="5781358" cy="12668315"/>
          </a:xfrm>
          <a:custGeom>
            <a:rect b="b" l="l" r="r" t="t"/>
            <a:pathLst>
              <a:path extrusionOk="0" h="12668315" w="5781358">
                <a:moveTo>
                  <a:pt x="0" y="0"/>
                </a:moveTo>
                <a:lnTo>
                  <a:pt x="5781359" y="0"/>
                </a:lnTo>
                <a:lnTo>
                  <a:pt x="5781359" y="12668315"/>
                </a:lnTo>
                <a:lnTo>
                  <a:pt x="0" y="12668315"/>
                </a:lnTo>
                <a:lnTo>
                  <a:pt x="0" y="0"/>
                </a:lnTo>
                <a:close/>
              </a:path>
            </a:pathLst>
          </a:custGeom>
          <a:blipFill rotWithShape="1">
            <a:blip r:embed="rId3">
              <a:alphaModFix/>
            </a:blip>
            <a:stretch>
              <a:fillRect b="0" l="0" r="0" t="0"/>
            </a:stretch>
          </a:blipFill>
          <a:ln>
            <a:noFill/>
          </a:ln>
        </p:spPr>
      </p:sp>
      <p:sp>
        <p:nvSpPr>
          <p:cNvPr id="154" name="Google Shape;154;p9"/>
          <p:cNvSpPr txBox="1"/>
          <p:nvPr/>
        </p:nvSpPr>
        <p:spPr>
          <a:xfrm>
            <a:off x="1028700" y="8438515"/>
            <a:ext cx="6992400" cy="6309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099" u="none" cap="none" strike="noStrike">
                <a:solidFill>
                  <a:srgbClr val="EDCC80"/>
                </a:solidFill>
                <a:latin typeface="Public Sans"/>
                <a:ea typeface="Public Sans"/>
                <a:cs typeface="Public Sans"/>
                <a:sym typeface="Public Sans"/>
              </a:rPr>
              <a:t>Job 23:10 NIV</a:t>
            </a:r>
            <a:endParaRPr>
              <a:solidFill>
                <a:srgbClr val="EDCC80"/>
              </a:solidFill>
            </a:endParaRPr>
          </a:p>
        </p:txBody>
      </p:sp>
      <p:sp>
        <p:nvSpPr>
          <p:cNvPr id="155" name="Google Shape;155;p9"/>
          <p:cNvSpPr/>
          <p:nvPr/>
        </p:nvSpPr>
        <p:spPr>
          <a:xfrm>
            <a:off x="11849863" y="379699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56" name="Google Shape;156;p9"/>
          <p:cNvSpPr/>
          <p:nvPr/>
        </p:nvSpPr>
        <p:spPr>
          <a:xfrm>
            <a:off x="-520296" y="46232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57" name="Google Shape;157;p9"/>
          <p:cNvSpPr/>
          <p:nvPr/>
        </p:nvSpPr>
        <p:spPr>
          <a:xfrm>
            <a:off x="12735829" y="254902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58" name="Google Shape;158;p9"/>
          <p:cNvSpPr txBox="1"/>
          <p:nvPr/>
        </p:nvSpPr>
        <p:spPr>
          <a:xfrm>
            <a:off x="1028700" y="2967049"/>
            <a:ext cx="11140500" cy="3346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4" u="none" cap="none" strike="noStrike">
                <a:solidFill>
                  <a:srgbClr val="FDF9EF"/>
                </a:solidFill>
                <a:latin typeface="Public Sans"/>
                <a:ea typeface="Public Sans"/>
                <a:cs typeface="Public Sans"/>
                <a:sym typeface="Public Sans"/>
              </a:rPr>
              <a:t>But he knows the way that I take; when he has tested me, I will come forth as gold</a:t>
            </a:r>
            <a:endParaRPr/>
          </a:p>
        </p:txBody>
      </p:sp>
      <p:sp>
        <p:nvSpPr>
          <p:cNvPr id="159" name="Google Shape;159;p9"/>
          <p:cNvSpPr/>
          <p:nvPr/>
        </p:nvSpPr>
        <p:spPr>
          <a:xfrm>
            <a:off x="8103408" y="9528509"/>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3" name="Shape 163"/>
        <p:cNvGrpSpPr/>
        <p:nvPr/>
      </p:nvGrpSpPr>
      <p:grpSpPr>
        <a:xfrm>
          <a:off x="0" y="0"/>
          <a:ext cx="0" cy="0"/>
          <a:chOff x="0" y="0"/>
          <a:chExt cx="0" cy="0"/>
        </a:xfrm>
      </p:grpSpPr>
      <p:sp>
        <p:nvSpPr>
          <p:cNvPr id="164" name="Google Shape;164;p10"/>
          <p:cNvSpPr/>
          <p:nvPr/>
        </p:nvSpPr>
        <p:spPr>
          <a:xfrm>
            <a:off x="12979885" y="0"/>
            <a:ext cx="5781358" cy="12668315"/>
          </a:xfrm>
          <a:custGeom>
            <a:rect b="b" l="l" r="r" t="t"/>
            <a:pathLst>
              <a:path extrusionOk="0" h="12668315" w="5781358">
                <a:moveTo>
                  <a:pt x="0" y="0"/>
                </a:moveTo>
                <a:lnTo>
                  <a:pt x="5781359" y="0"/>
                </a:lnTo>
                <a:lnTo>
                  <a:pt x="5781359" y="12668315"/>
                </a:lnTo>
                <a:lnTo>
                  <a:pt x="0" y="12668315"/>
                </a:lnTo>
                <a:lnTo>
                  <a:pt x="0" y="0"/>
                </a:lnTo>
                <a:close/>
              </a:path>
            </a:pathLst>
          </a:custGeom>
          <a:blipFill rotWithShape="1">
            <a:blip r:embed="rId3">
              <a:alphaModFix/>
            </a:blip>
            <a:stretch>
              <a:fillRect b="0" l="0" r="0" t="0"/>
            </a:stretch>
          </a:blipFill>
          <a:ln>
            <a:noFill/>
          </a:ln>
        </p:spPr>
      </p:sp>
      <p:sp>
        <p:nvSpPr>
          <p:cNvPr id="165" name="Google Shape;165;p10"/>
          <p:cNvSpPr txBox="1"/>
          <p:nvPr/>
        </p:nvSpPr>
        <p:spPr>
          <a:xfrm>
            <a:off x="1028700" y="8438515"/>
            <a:ext cx="6992400" cy="6309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099" u="none" cap="none" strike="noStrike">
                <a:solidFill>
                  <a:srgbClr val="EDCC80"/>
                </a:solidFill>
                <a:latin typeface="Public Sans"/>
                <a:ea typeface="Public Sans"/>
                <a:cs typeface="Public Sans"/>
                <a:sym typeface="Public Sans"/>
              </a:rPr>
              <a:t>2 Timothy 3:12 NIV</a:t>
            </a:r>
            <a:endParaRPr>
              <a:solidFill>
                <a:srgbClr val="EDCC80"/>
              </a:solidFill>
            </a:endParaRPr>
          </a:p>
        </p:txBody>
      </p:sp>
      <p:sp>
        <p:nvSpPr>
          <p:cNvPr id="166" name="Google Shape;166;p10"/>
          <p:cNvSpPr/>
          <p:nvPr/>
        </p:nvSpPr>
        <p:spPr>
          <a:xfrm>
            <a:off x="11849863" y="379699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67" name="Google Shape;167;p10"/>
          <p:cNvSpPr/>
          <p:nvPr/>
        </p:nvSpPr>
        <p:spPr>
          <a:xfrm>
            <a:off x="-520296" y="46232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68" name="Google Shape;168;p10"/>
          <p:cNvSpPr/>
          <p:nvPr/>
        </p:nvSpPr>
        <p:spPr>
          <a:xfrm>
            <a:off x="12735829" y="254902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69" name="Google Shape;169;p10"/>
          <p:cNvSpPr txBox="1"/>
          <p:nvPr/>
        </p:nvSpPr>
        <p:spPr>
          <a:xfrm>
            <a:off x="1114425" y="2818272"/>
            <a:ext cx="11400300" cy="3450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594" u="none" cap="none" strike="noStrike">
                <a:solidFill>
                  <a:srgbClr val="FDF9EF"/>
                </a:solidFill>
                <a:latin typeface="Public Sans"/>
                <a:ea typeface="Public Sans"/>
                <a:cs typeface="Public Sans"/>
                <a:sym typeface="Public Sans"/>
              </a:rPr>
              <a:t>In fact, everyone who wants to live a godly life in Christ Jesus will be persecuted,</a:t>
            </a:r>
            <a:endParaRPr/>
          </a:p>
        </p:txBody>
      </p:sp>
      <p:sp>
        <p:nvSpPr>
          <p:cNvPr id="170" name="Google Shape;170;p10"/>
          <p:cNvSpPr/>
          <p:nvPr/>
        </p:nvSpPr>
        <p:spPr>
          <a:xfrm>
            <a:off x="8103408" y="9528509"/>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4" name="Shape 174"/>
        <p:cNvGrpSpPr/>
        <p:nvPr/>
      </p:nvGrpSpPr>
      <p:grpSpPr>
        <a:xfrm>
          <a:off x="0" y="0"/>
          <a:ext cx="0" cy="0"/>
          <a:chOff x="0" y="0"/>
          <a:chExt cx="0" cy="0"/>
        </a:xfrm>
      </p:grpSpPr>
      <p:grpSp>
        <p:nvGrpSpPr>
          <p:cNvPr id="175" name="Google Shape;175;p11"/>
          <p:cNvGrpSpPr/>
          <p:nvPr/>
        </p:nvGrpSpPr>
        <p:grpSpPr>
          <a:xfrm>
            <a:off x="520296" y="303305"/>
            <a:ext cx="17247408" cy="9463399"/>
            <a:chOff x="0" y="-57150"/>
            <a:chExt cx="4542527" cy="2492418"/>
          </a:xfrm>
        </p:grpSpPr>
        <p:sp>
          <p:nvSpPr>
            <p:cNvPr id="176" name="Google Shape;176;p11"/>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177" name="Google Shape;177;p11"/>
            <p:cNvSpPr txBox="1"/>
            <p:nvPr/>
          </p:nvSpPr>
          <p:spPr>
            <a:xfrm>
              <a:off x="0" y="-57150"/>
              <a:ext cx="4542527" cy="249241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11"/>
          <p:cNvSpPr/>
          <p:nvPr/>
        </p:nvSpPr>
        <p:spPr>
          <a:xfrm rot="5400000">
            <a:off x="1711024" y="5517328"/>
            <a:ext cx="6058282" cy="11450362"/>
          </a:xfrm>
          <a:custGeom>
            <a:rect b="b" l="l" r="r" t="t"/>
            <a:pathLst>
              <a:path extrusionOk="0" h="11450362" w="6058282">
                <a:moveTo>
                  <a:pt x="0" y="0"/>
                </a:moveTo>
                <a:lnTo>
                  <a:pt x="6058282" y="0"/>
                </a:lnTo>
                <a:lnTo>
                  <a:pt x="6058282" y="11450361"/>
                </a:lnTo>
                <a:lnTo>
                  <a:pt x="0" y="11450361"/>
                </a:lnTo>
                <a:lnTo>
                  <a:pt x="0" y="0"/>
                </a:lnTo>
                <a:close/>
              </a:path>
            </a:pathLst>
          </a:custGeom>
          <a:blipFill rotWithShape="1">
            <a:blip r:embed="rId3">
              <a:alphaModFix/>
            </a:blip>
            <a:stretch>
              <a:fillRect b="0" l="0" r="0" t="0"/>
            </a:stretch>
          </a:blipFill>
          <a:ln>
            <a:noFill/>
          </a:ln>
        </p:spPr>
      </p:sp>
      <p:sp>
        <p:nvSpPr>
          <p:cNvPr id="179" name="Google Shape;179;p11"/>
          <p:cNvSpPr/>
          <p:nvPr/>
        </p:nvSpPr>
        <p:spPr>
          <a:xfrm>
            <a:off x="7505635" y="8988511"/>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180" name="Google Shape;180;p11"/>
          <p:cNvSpPr/>
          <p:nvPr/>
        </p:nvSpPr>
        <p:spPr>
          <a:xfrm>
            <a:off x="17767704"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81" name="Google Shape;181;p11"/>
          <p:cNvSpPr/>
          <p:nvPr/>
        </p:nvSpPr>
        <p:spPr>
          <a:xfrm>
            <a:off x="-171377" y="1699380"/>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82" name="Google Shape;182;p11"/>
          <p:cNvSpPr/>
          <p:nvPr/>
        </p:nvSpPr>
        <p:spPr>
          <a:xfrm>
            <a:off x="10297986" y="-520296"/>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183" name="Google Shape;183;p11"/>
          <p:cNvSpPr txBox="1"/>
          <p:nvPr/>
        </p:nvSpPr>
        <p:spPr>
          <a:xfrm>
            <a:off x="520296" y="2174560"/>
            <a:ext cx="17247300" cy="8181300"/>
          </a:xfrm>
          <a:prstGeom prst="rect">
            <a:avLst/>
          </a:prstGeom>
          <a:noFill/>
          <a:ln>
            <a:noFill/>
          </a:ln>
        </p:spPr>
        <p:txBody>
          <a:bodyPr anchorCtr="0" anchor="t" bIns="0" lIns="0" spcFirstLastPara="1" rIns="0" wrap="square" tIns="0">
            <a:spAutoFit/>
          </a:bodyPr>
          <a:lstStyle/>
          <a:p>
            <a:pPr indent="-473889" lvl="1" marL="960478" marR="0" rtl="0" algn="l">
              <a:lnSpc>
                <a:spcPct val="140017"/>
              </a:lnSpc>
              <a:spcBef>
                <a:spcPts val="0"/>
              </a:spcBef>
              <a:spcAft>
                <a:spcPts val="0"/>
              </a:spcAft>
              <a:buClr>
                <a:srgbClr val="EDCC80"/>
              </a:buClr>
              <a:buSzPts val="4348"/>
              <a:buFont typeface="Arial"/>
              <a:buChar char="•"/>
            </a:pPr>
            <a:r>
              <a:rPr b="0" i="0" lang="en-US" sz="4348" u="none" cap="none" strike="noStrike">
                <a:solidFill>
                  <a:srgbClr val="EDCC80"/>
                </a:solidFill>
                <a:latin typeface="Public Sans"/>
                <a:ea typeface="Public Sans"/>
                <a:cs typeface="Public Sans"/>
                <a:sym typeface="Public Sans"/>
              </a:rPr>
              <a:t>Disobedience / Sin</a:t>
            </a:r>
            <a:r>
              <a:rPr b="0" i="0" lang="en-US" sz="4348" u="none" cap="none" strike="noStrike">
                <a:solidFill>
                  <a:srgbClr val="FDF9EF"/>
                </a:solidFill>
                <a:latin typeface="Public Sans"/>
                <a:ea typeface="Public Sans"/>
                <a:cs typeface="Public Sans"/>
                <a:sym typeface="Public Sans"/>
              </a:rPr>
              <a:t> - walking outside God’s will often creates unnecessary struggles </a:t>
            </a:r>
            <a:endParaRPr sz="1300"/>
          </a:p>
          <a:p>
            <a:pPr indent="-473889" lvl="1" marL="960478" marR="0" rtl="0" algn="l">
              <a:lnSpc>
                <a:spcPct val="140017"/>
              </a:lnSpc>
              <a:spcBef>
                <a:spcPts val="0"/>
              </a:spcBef>
              <a:spcAft>
                <a:spcPts val="0"/>
              </a:spcAft>
              <a:buClr>
                <a:srgbClr val="EDCC80"/>
              </a:buClr>
              <a:buSzPts val="4348"/>
              <a:buFont typeface="Arial"/>
              <a:buChar char="•"/>
            </a:pPr>
            <a:r>
              <a:rPr b="0" i="0" lang="en-US" sz="4348" u="none" cap="none" strike="noStrike">
                <a:solidFill>
                  <a:srgbClr val="EDCC80"/>
                </a:solidFill>
                <a:latin typeface="Public Sans"/>
                <a:ea typeface="Public Sans"/>
                <a:cs typeface="Public Sans"/>
                <a:sym typeface="Public Sans"/>
              </a:rPr>
              <a:t>Compromise</a:t>
            </a:r>
            <a:r>
              <a:rPr b="0" i="0" lang="en-US" sz="4348" u="none" cap="none" strike="noStrike">
                <a:solidFill>
                  <a:srgbClr val="FDF9EF"/>
                </a:solidFill>
                <a:latin typeface="Public Sans"/>
                <a:ea typeface="Public Sans"/>
                <a:cs typeface="Public Sans"/>
                <a:sym typeface="Public Sans"/>
              </a:rPr>
              <a:t> - bowing to culture or peer pressure creates more inner conflict and spiritual heat.</a:t>
            </a:r>
            <a:endParaRPr sz="1300"/>
          </a:p>
          <a:p>
            <a:pPr indent="-473889" lvl="1" marL="960478" marR="0" rtl="0" algn="l">
              <a:lnSpc>
                <a:spcPct val="140017"/>
              </a:lnSpc>
              <a:spcBef>
                <a:spcPts val="0"/>
              </a:spcBef>
              <a:spcAft>
                <a:spcPts val="0"/>
              </a:spcAft>
              <a:buClr>
                <a:srgbClr val="EDCC80"/>
              </a:buClr>
              <a:buSzPts val="4348"/>
              <a:buFont typeface="Arial"/>
              <a:buChar char="•"/>
            </a:pPr>
            <a:r>
              <a:rPr b="0" i="0" lang="en-US" sz="4348" u="none" cap="none" strike="noStrike">
                <a:solidFill>
                  <a:srgbClr val="EDCC80"/>
                </a:solidFill>
                <a:latin typeface="Public Sans"/>
                <a:ea typeface="Public Sans"/>
                <a:cs typeface="Public Sans"/>
                <a:sym typeface="Public Sans"/>
              </a:rPr>
              <a:t>Pride / Stubbornness</a:t>
            </a:r>
            <a:r>
              <a:rPr b="0" i="0" lang="en-US" sz="4348" u="none" cap="none" strike="noStrike">
                <a:solidFill>
                  <a:srgbClr val="FDF9EF"/>
                </a:solidFill>
                <a:latin typeface="Public Sans"/>
                <a:ea typeface="Public Sans"/>
                <a:cs typeface="Public Sans"/>
                <a:sym typeface="Public Sans"/>
              </a:rPr>
              <a:t> - refusing correction or humility can make small issues bigger flames.</a:t>
            </a:r>
            <a:endParaRPr sz="1300"/>
          </a:p>
          <a:p>
            <a:pPr indent="-473889" lvl="1" marL="960478" marR="0" rtl="0" algn="l">
              <a:lnSpc>
                <a:spcPct val="140017"/>
              </a:lnSpc>
              <a:spcBef>
                <a:spcPts val="0"/>
              </a:spcBef>
              <a:spcAft>
                <a:spcPts val="0"/>
              </a:spcAft>
              <a:buClr>
                <a:srgbClr val="EDCC80"/>
              </a:buClr>
              <a:buSzPts val="4348"/>
              <a:buFont typeface="Arial"/>
              <a:buChar char="•"/>
            </a:pPr>
            <a:r>
              <a:rPr b="0" i="0" lang="en-US" sz="4348" u="none" cap="none" strike="noStrike">
                <a:solidFill>
                  <a:srgbClr val="EDCC80"/>
                </a:solidFill>
                <a:latin typeface="Public Sans"/>
                <a:ea typeface="Public Sans"/>
                <a:cs typeface="Public Sans"/>
                <a:sym typeface="Public Sans"/>
              </a:rPr>
              <a:t>Lack of Prayer / Word</a:t>
            </a:r>
            <a:r>
              <a:rPr b="0" i="0" lang="en-US" sz="4348" u="none" cap="none" strike="noStrike">
                <a:solidFill>
                  <a:srgbClr val="FDF9EF"/>
                </a:solidFill>
                <a:latin typeface="Public Sans"/>
                <a:ea typeface="Public Sans"/>
                <a:cs typeface="Public Sans"/>
                <a:sym typeface="Public Sans"/>
              </a:rPr>
              <a:t> - neglecting spiritual fuel leaves us weaker in the flames.</a:t>
            </a:r>
            <a:endParaRPr sz="1300"/>
          </a:p>
          <a:p>
            <a:pPr indent="0" lvl="0" marL="0" marR="0" rtl="0" algn="l">
              <a:lnSpc>
                <a:spcPct val="140017"/>
              </a:lnSpc>
              <a:spcBef>
                <a:spcPts val="0"/>
              </a:spcBef>
              <a:spcAft>
                <a:spcPts val="0"/>
              </a:spcAft>
              <a:buNone/>
            </a:pPr>
            <a:r>
              <a:t/>
            </a:r>
            <a:endParaRPr b="0" i="0" sz="4448" u="none" cap="none" strike="noStrike">
              <a:solidFill>
                <a:srgbClr val="FDF9EF"/>
              </a:solidFill>
              <a:latin typeface="Public Sans"/>
              <a:ea typeface="Public Sans"/>
              <a:cs typeface="Public Sans"/>
              <a:sym typeface="Public Sans"/>
            </a:endParaRPr>
          </a:p>
        </p:txBody>
      </p:sp>
      <p:sp>
        <p:nvSpPr>
          <p:cNvPr id="184" name="Google Shape;184;p11"/>
          <p:cNvSpPr txBox="1"/>
          <p:nvPr/>
        </p:nvSpPr>
        <p:spPr>
          <a:xfrm>
            <a:off x="520296" y="552450"/>
            <a:ext cx="9945050" cy="120359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7772" u="none" cap="none" strike="noStrike">
                <a:solidFill>
                  <a:srgbClr val="FDF9EF"/>
                </a:solidFill>
                <a:latin typeface="Public Sans"/>
                <a:ea typeface="Public Sans"/>
                <a:cs typeface="Public Sans"/>
                <a:sym typeface="Public Sans"/>
              </a:rPr>
              <a:t>How We Add to Fires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8" name="Shape 188"/>
        <p:cNvGrpSpPr/>
        <p:nvPr/>
      </p:nvGrpSpPr>
      <p:grpSpPr>
        <a:xfrm>
          <a:off x="0" y="0"/>
          <a:ext cx="0" cy="0"/>
          <a:chOff x="0" y="0"/>
          <a:chExt cx="0" cy="0"/>
        </a:xfrm>
      </p:grpSpPr>
      <p:grpSp>
        <p:nvGrpSpPr>
          <p:cNvPr id="189" name="Google Shape;189;p12"/>
          <p:cNvGrpSpPr/>
          <p:nvPr/>
        </p:nvGrpSpPr>
        <p:grpSpPr>
          <a:xfrm>
            <a:off x="520296" y="303305"/>
            <a:ext cx="17247408" cy="9463399"/>
            <a:chOff x="0" y="-57150"/>
            <a:chExt cx="4542527" cy="2492418"/>
          </a:xfrm>
        </p:grpSpPr>
        <p:sp>
          <p:nvSpPr>
            <p:cNvPr id="190" name="Google Shape;190;p12"/>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191" name="Google Shape;191;p12"/>
            <p:cNvSpPr txBox="1"/>
            <p:nvPr/>
          </p:nvSpPr>
          <p:spPr>
            <a:xfrm>
              <a:off x="0" y="-57150"/>
              <a:ext cx="4542527" cy="249241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12"/>
          <p:cNvSpPr/>
          <p:nvPr/>
        </p:nvSpPr>
        <p:spPr>
          <a:xfrm rot="5400000">
            <a:off x="1711024" y="5517328"/>
            <a:ext cx="6058282" cy="11450362"/>
          </a:xfrm>
          <a:custGeom>
            <a:rect b="b" l="l" r="r" t="t"/>
            <a:pathLst>
              <a:path extrusionOk="0" h="11450362" w="6058282">
                <a:moveTo>
                  <a:pt x="0" y="0"/>
                </a:moveTo>
                <a:lnTo>
                  <a:pt x="6058282" y="0"/>
                </a:lnTo>
                <a:lnTo>
                  <a:pt x="6058282" y="11450361"/>
                </a:lnTo>
                <a:lnTo>
                  <a:pt x="0" y="11450361"/>
                </a:lnTo>
                <a:lnTo>
                  <a:pt x="0" y="0"/>
                </a:lnTo>
                <a:close/>
              </a:path>
            </a:pathLst>
          </a:custGeom>
          <a:blipFill rotWithShape="1">
            <a:blip r:embed="rId3">
              <a:alphaModFix/>
            </a:blip>
            <a:stretch>
              <a:fillRect b="0" l="0" r="0" t="0"/>
            </a:stretch>
          </a:blipFill>
          <a:ln>
            <a:noFill/>
          </a:ln>
        </p:spPr>
      </p:sp>
      <p:sp>
        <p:nvSpPr>
          <p:cNvPr id="193" name="Google Shape;193;p12"/>
          <p:cNvSpPr/>
          <p:nvPr/>
        </p:nvSpPr>
        <p:spPr>
          <a:xfrm>
            <a:off x="7505635" y="8988511"/>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194" name="Google Shape;194;p12"/>
          <p:cNvSpPr/>
          <p:nvPr/>
        </p:nvSpPr>
        <p:spPr>
          <a:xfrm>
            <a:off x="17767704"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95" name="Google Shape;195;p12"/>
          <p:cNvSpPr/>
          <p:nvPr/>
        </p:nvSpPr>
        <p:spPr>
          <a:xfrm>
            <a:off x="-171377" y="1699380"/>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96" name="Google Shape;196;p12"/>
          <p:cNvSpPr/>
          <p:nvPr/>
        </p:nvSpPr>
        <p:spPr>
          <a:xfrm>
            <a:off x="10297986" y="-520296"/>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197" name="Google Shape;197;p12"/>
          <p:cNvSpPr txBox="1"/>
          <p:nvPr/>
        </p:nvSpPr>
        <p:spPr>
          <a:xfrm>
            <a:off x="520296" y="2188466"/>
            <a:ext cx="17247408" cy="5506753"/>
          </a:xfrm>
          <a:prstGeom prst="rect">
            <a:avLst/>
          </a:prstGeom>
          <a:noFill/>
          <a:ln>
            <a:noFill/>
          </a:ln>
        </p:spPr>
        <p:txBody>
          <a:bodyPr anchorCtr="0" anchor="t" bIns="0" lIns="0" spcFirstLastPara="1" rIns="0" wrap="square" tIns="0">
            <a:spAutoFit/>
          </a:bodyPr>
          <a:lstStyle/>
          <a:p>
            <a:pPr indent="-480239" lvl="1" marL="960478" marR="0" rtl="0" algn="l">
              <a:lnSpc>
                <a:spcPct val="140017"/>
              </a:lnSpc>
              <a:spcBef>
                <a:spcPts val="0"/>
              </a:spcBef>
              <a:spcAft>
                <a:spcPts val="0"/>
              </a:spcAft>
              <a:buClr>
                <a:srgbClr val="EDCC80"/>
              </a:buClr>
              <a:buSzPts val="4448"/>
              <a:buFont typeface="Arial"/>
              <a:buChar char="•"/>
            </a:pPr>
            <a:r>
              <a:rPr b="0" i="0" lang="en-US" sz="4448" u="none" cap="none" strike="noStrike">
                <a:solidFill>
                  <a:srgbClr val="EDCC80"/>
                </a:solidFill>
                <a:latin typeface="Public Sans"/>
                <a:ea typeface="Public Sans"/>
                <a:cs typeface="Public Sans"/>
                <a:sym typeface="Public Sans"/>
              </a:rPr>
              <a:t>Oxygen (</a:t>
            </a:r>
            <a:r>
              <a:rPr b="0" i="0" lang="en-US" sz="4448" u="none" cap="none" strike="noStrike">
                <a:solidFill>
                  <a:srgbClr val="FDF9EF"/>
                </a:solidFill>
                <a:latin typeface="Public Sans"/>
                <a:ea typeface="Public Sans"/>
                <a:cs typeface="Public Sans"/>
                <a:sym typeface="Public Sans"/>
              </a:rPr>
              <a:t>chat too much</a:t>
            </a:r>
            <a:r>
              <a:rPr b="0" i="0" lang="en-US" sz="4448" u="none" cap="none" strike="noStrike">
                <a:solidFill>
                  <a:srgbClr val="EDCC80"/>
                </a:solidFill>
                <a:latin typeface="Public Sans"/>
                <a:ea typeface="Public Sans"/>
                <a:cs typeface="Public Sans"/>
                <a:sym typeface="Public Sans"/>
              </a:rPr>
              <a:t>)</a:t>
            </a:r>
            <a:endParaRPr/>
          </a:p>
          <a:p>
            <a:pPr indent="-480239" lvl="1" marL="960478" marR="0" rtl="0" algn="l">
              <a:lnSpc>
                <a:spcPct val="140017"/>
              </a:lnSpc>
              <a:spcBef>
                <a:spcPts val="0"/>
              </a:spcBef>
              <a:spcAft>
                <a:spcPts val="0"/>
              </a:spcAft>
              <a:buClr>
                <a:srgbClr val="EDCC80"/>
              </a:buClr>
              <a:buSzPts val="4448"/>
              <a:buFont typeface="Arial"/>
              <a:buChar char="•"/>
            </a:pPr>
            <a:r>
              <a:rPr b="0" i="0" lang="en-US" sz="4448" u="none" cap="none" strike="noStrike">
                <a:solidFill>
                  <a:srgbClr val="EDCC80"/>
                </a:solidFill>
                <a:latin typeface="Public Sans"/>
                <a:ea typeface="Public Sans"/>
                <a:cs typeface="Public Sans"/>
                <a:sym typeface="Public Sans"/>
              </a:rPr>
              <a:t>Pouring alcohol rather than water</a:t>
            </a:r>
            <a:endParaRPr/>
          </a:p>
          <a:p>
            <a:pPr indent="-640318" lvl="2" marL="1920955" marR="0" rtl="0" algn="l">
              <a:lnSpc>
                <a:spcPct val="140017"/>
              </a:lnSpc>
              <a:spcBef>
                <a:spcPts val="0"/>
              </a:spcBef>
              <a:spcAft>
                <a:spcPts val="0"/>
              </a:spcAft>
              <a:buClr>
                <a:srgbClr val="FFFFFF"/>
              </a:buClr>
              <a:buSzPts val="4448"/>
              <a:buFont typeface="Arial"/>
              <a:buChar char="⚬"/>
            </a:pPr>
            <a:r>
              <a:rPr b="0" i="0" lang="en-US" sz="4448" u="none" cap="none" strike="noStrike">
                <a:solidFill>
                  <a:srgbClr val="FFFFFF"/>
                </a:solidFill>
                <a:latin typeface="Public Sans"/>
                <a:ea typeface="Public Sans"/>
                <a:cs typeface="Public Sans"/>
                <a:sym typeface="Public Sans"/>
              </a:rPr>
              <a:t>Same look different properties </a:t>
            </a:r>
            <a:endParaRPr/>
          </a:p>
          <a:p>
            <a:pPr indent="-640318" lvl="2" marL="1920955" marR="0" rtl="0" algn="l">
              <a:lnSpc>
                <a:spcPct val="140017"/>
              </a:lnSpc>
              <a:spcBef>
                <a:spcPts val="0"/>
              </a:spcBef>
              <a:spcAft>
                <a:spcPts val="0"/>
              </a:spcAft>
              <a:buClr>
                <a:srgbClr val="FFFFFF"/>
              </a:buClr>
              <a:buSzPts val="4448"/>
              <a:buFont typeface="Arial"/>
              <a:buChar char="⚬"/>
            </a:pPr>
            <a:r>
              <a:rPr b="0" i="0" lang="en-US" sz="4448" u="none" cap="none" strike="noStrike">
                <a:solidFill>
                  <a:srgbClr val="FFFFFF"/>
                </a:solidFill>
                <a:latin typeface="Public Sans"/>
                <a:ea typeface="Public Sans"/>
                <a:cs typeface="Public Sans"/>
                <a:sym typeface="Public Sans"/>
              </a:rPr>
              <a:t>Counterfeit </a:t>
            </a:r>
            <a:endParaRPr/>
          </a:p>
          <a:p>
            <a:pPr indent="-480239" lvl="1" marL="960478" marR="0" rtl="0" algn="l">
              <a:lnSpc>
                <a:spcPct val="140017"/>
              </a:lnSpc>
              <a:spcBef>
                <a:spcPts val="0"/>
              </a:spcBef>
              <a:spcAft>
                <a:spcPts val="0"/>
              </a:spcAft>
              <a:buClr>
                <a:srgbClr val="EDCC80"/>
              </a:buClr>
              <a:buSzPts val="4448"/>
              <a:buFont typeface="Arial"/>
              <a:buChar char="•"/>
            </a:pPr>
            <a:r>
              <a:rPr b="0" i="0" lang="en-US" sz="4448" u="none" cap="none" strike="noStrike">
                <a:solidFill>
                  <a:srgbClr val="EDCC80"/>
                </a:solidFill>
                <a:latin typeface="Public Sans"/>
                <a:ea typeface="Public Sans"/>
                <a:cs typeface="Public Sans"/>
                <a:sym typeface="Public Sans"/>
              </a:rPr>
              <a:t>Wood (</a:t>
            </a:r>
            <a:r>
              <a:rPr b="0" i="0" lang="en-US" sz="4448" u="none" cap="none" strike="noStrike">
                <a:solidFill>
                  <a:srgbClr val="FDF9EF"/>
                </a:solidFill>
                <a:latin typeface="Public Sans"/>
                <a:ea typeface="Public Sans"/>
                <a:cs typeface="Public Sans"/>
                <a:sym typeface="Public Sans"/>
              </a:rPr>
              <a:t>sustaining it too much</a:t>
            </a:r>
            <a:r>
              <a:rPr b="0" i="0" lang="en-US" sz="4448" u="none" cap="none" strike="noStrike">
                <a:solidFill>
                  <a:srgbClr val="EDCC80"/>
                </a:solidFill>
                <a:latin typeface="Public Sans"/>
                <a:ea typeface="Public Sans"/>
                <a:cs typeface="Public Sans"/>
                <a:sym typeface="Public Sans"/>
              </a:rPr>
              <a:t>)</a:t>
            </a:r>
            <a:endParaRPr/>
          </a:p>
          <a:p>
            <a:pPr indent="-640318" lvl="2" marL="1920955" marR="0" rtl="0" algn="l">
              <a:lnSpc>
                <a:spcPct val="140017"/>
              </a:lnSpc>
              <a:spcBef>
                <a:spcPts val="0"/>
              </a:spcBef>
              <a:spcAft>
                <a:spcPts val="0"/>
              </a:spcAft>
              <a:buClr>
                <a:srgbClr val="FFFFFF"/>
              </a:buClr>
              <a:buSzPts val="4448"/>
              <a:buFont typeface="Arial"/>
              <a:buChar char="⚬"/>
            </a:pPr>
            <a:r>
              <a:rPr b="0" i="0" lang="en-US" sz="4448" u="none" cap="none" strike="noStrike">
                <a:solidFill>
                  <a:srgbClr val="FFFFFF"/>
                </a:solidFill>
                <a:latin typeface="Public Sans"/>
                <a:ea typeface="Public Sans"/>
                <a:cs typeface="Public Sans"/>
                <a:sym typeface="Public Sans"/>
              </a:rPr>
              <a:t>Negativity, idle thoughts, malice, sorrow, fear and doubt </a:t>
            </a:r>
            <a:endParaRPr/>
          </a:p>
          <a:p>
            <a:pPr indent="0" lvl="0" marL="0" marR="0" rtl="0" algn="l">
              <a:lnSpc>
                <a:spcPct val="140017"/>
              </a:lnSpc>
              <a:spcBef>
                <a:spcPts val="0"/>
              </a:spcBef>
              <a:spcAft>
                <a:spcPts val="0"/>
              </a:spcAft>
              <a:buNone/>
            </a:pPr>
            <a:r>
              <a:t/>
            </a:r>
            <a:endParaRPr b="0" i="0" sz="4448" u="none" cap="none" strike="noStrike">
              <a:solidFill>
                <a:srgbClr val="FFFFFF"/>
              </a:solidFill>
              <a:latin typeface="Public Sans"/>
              <a:ea typeface="Public Sans"/>
              <a:cs typeface="Public Sans"/>
              <a:sym typeface="Public Sans"/>
            </a:endParaRPr>
          </a:p>
        </p:txBody>
      </p:sp>
      <p:sp>
        <p:nvSpPr>
          <p:cNvPr id="198" name="Google Shape;198;p12"/>
          <p:cNvSpPr txBox="1"/>
          <p:nvPr/>
        </p:nvSpPr>
        <p:spPr>
          <a:xfrm>
            <a:off x="520296" y="552450"/>
            <a:ext cx="9945050" cy="1203593"/>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7772" u="none" cap="none" strike="noStrike">
                <a:solidFill>
                  <a:srgbClr val="FDF9EF"/>
                </a:solidFill>
                <a:latin typeface="Public Sans"/>
                <a:ea typeface="Public Sans"/>
                <a:cs typeface="Public Sans"/>
                <a:sym typeface="Public Sans"/>
              </a:rPr>
              <a:t>How We Add to Fires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2" name="Shape 202"/>
        <p:cNvGrpSpPr/>
        <p:nvPr/>
      </p:nvGrpSpPr>
      <p:grpSpPr>
        <a:xfrm>
          <a:off x="0" y="0"/>
          <a:ext cx="0" cy="0"/>
          <a:chOff x="0" y="0"/>
          <a:chExt cx="0" cy="0"/>
        </a:xfrm>
      </p:grpSpPr>
      <p:sp>
        <p:nvSpPr>
          <p:cNvPr id="203" name="Google Shape;203;p13"/>
          <p:cNvSpPr txBox="1"/>
          <p:nvPr/>
        </p:nvSpPr>
        <p:spPr>
          <a:xfrm>
            <a:off x="5467424" y="3397244"/>
            <a:ext cx="7353300" cy="3509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9499" u="none" cap="none" strike="noStrike">
                <a:solidFill>
                  <a:srgbClr val="FDF9EF"/>
                </a:solidFill>
                <a:latin typeface="Michroma"/>
                <a:ea typeface="Michroma"/>
                <a:cs typeface="Michroma"/>
                <a:sym typeface="Michroma"/>
              </a:rPr>
              <a:t>Built Different</a:t>
            </a:r>
            <a:endParaRPr>
              <a:latin typeface="Michroma"/>
              <a:ea typeface="Michroma"/>
              <a:cs typeface="Michroma"/>
              <a:sym typeface="Michroma"/>
            </a:endParaRPr>
          </a:p>
        </p:txBody>
      </p:sp>
      <p:sp>
        <p:nvSpPr>
          <p:cNvPr id="204" name="Google Shape;204;p13"/>
          <p:cNvSpPr/>
          <p:nvPr/>
        </p:nvSpPr>
        <p:spPr>
          <a:xfrm>
            <a:off x="14011401" y="6469163"/>
            <a:ext cx="4276599" cy="3817837"/>
          </a:xfrm>
          <a:custGeom>
            <a:rect b="b" l="l" r="r" t="t"/>
            <a:pathLst>
              <a:path extrusionOk="0" h="3817837" w="4276599">
                <a:moveTo>
                  <a:pt x="0" y="0"/>
                </a:moveTo>
                <a:lnTo>
                  <a:pt x="4276599" y="0"/>
                </a:lnTo>
                <a:lnTo>
                  <a:pt x="4276599" y="3817837"/>
                </a:lnTo>
                <a:lnTo>
                  <a:pt x="0" y="3817837"/>
                </a:lnTo>
                <a:lnTo>
                  <a:pt x="0" y="0"/>
                </a:lnTo>
                <a:close/>
              </a:path>
            </a:pathLst>
          </a:custGeom>
          <a:blipFill rotWithShape="1">
            <a:blip r:embed="rId3">
              <a:alphaModFix amt="50000"/>
            </a:blip>
            <a:stretch>
              <a:fillRect b="0" l="0" r="0" t="0"/>
            </a:stretch>
          </a:blipFill>
          <a:ln>
            <a:noFill/>
          </a:ln>
        </p:spPr>
      </p:sp>
      <p:sp>
        <p:nvSpPr>
          <p:cNvPr id="205" name="Google Shape;205;p13"/>
          <p:cNvSpPr/>
          <p:nvPr/>
        </p:nvSpPr>
        <p:spPr>
          <a:xfrm>
            <a:off x="2994154" y="-520296"/>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206" name="Google Shape;206;p13"/>
          <p:cNvSpPr/>
          <p:nvPr/>
        </p:nvSpPr>
        <p:spPr>
          <a:xfrm>
            <a:off x="17767704" y="745116"/>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207" name="Google Shape;207;p13"/>
          <p:cNvSpPr/>
          <p:nvPr/>
        </p:nvSpPr>
        <p:spPr>
          <a:xfrm>
            <a:off x="12728730" y="8378082"/>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208" name="Google Shape;208;p13"/>
          <p:cNvSpPr/>
          <p:nvPr/>
        </p:nvSpPr>
        <p:spPr>
          <a:xfrm>
            <a:off x="11446059" y="8943093"/>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209" name="Google Shape;209;p13"/>
          <p:cNvSpPr/>
          <p:nvPr/>
        </p:nvSpPr>
        <p:spPr>
          <a:xfrm>
            <a:off x="101516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210" name="Google Shape;210;p13"/>
          <p:cNvSpPr/>
          <p:nvPr/>
        </p:nvSpPr>
        <p:spPr>
          <a:xfrm>
            <a:off x="-520296" y="8422797"/>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4" name="Shape 214"/>
        <p:cNvGrpSpPr/>
        <p:nvPr/>
      </p:nvGrpSpPr>
      <p:grpSpPr>
        <a:xfrm>
          <a:off x="0" y="0"/>
          <a:ext cx="0" cy="0"/>
          <a:chOff x="0" y="0"/>
          <a:chExt cx="0" cy="0"/>
        </a:xfrm>
      </p:grpSpPr>
      <p:grpSp>
        <p:nvGrpSpPr>
          <p:cNvPr id="215" name="Google Shape;215;p14"/>
          <p:cNvGrpSpPr/>
          <p:nvPr/>
        </p:nvGrpSpPr>
        <p:grpSpPr>
          <a:xfrm>
            <a:off x="520296" y="339469"/>
            <a:ext cx="17247521" cy="9427296"/>
            <a:chOff x="0" y="-47625"/>
            <a:chExt cx="4542527" cy="2482893"/>
          </a:xfrm>
        </p:grpSpPr>
        <p:sp>
          <p:nvSpPr>
            <p:cNvPr id="216" name="Google Shape;216;p14"/>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217" name="Google Shape;217;p14"/>
            <p:cNvSpPr txBox="1"/>
            <p:nvPr/>
          </p:nvSpPr>
          <p:spPr>
            <a:xfrm>
              <a:off x="0" y="-47625"/>
              <a:ext cx="4542527" cy="2482893"/>
            </a:xfrm>
            <a:prstGeom prst="rect">
              <a:avLst/>
            </a:prstGeom>
            <a:noFill/>
            <a:ln>
              <a:noFill/>
            </a:ln>
          </p:spPr>
          <p:txBody>
            <a:bodyPr anchorCtr="0" anchor="ctr" bIns="50800" lIns="50800" spcFirstLastPara="1" rIns="50800" wrap="square" tIns="50800">
              <a:noAutofit/>
            </a:bodyPr>
            <a:lstStyle/>
            <a:p>
              <a:pPr indent="0" lvl="0" marL="0" marR="0" rtl="0" algn="ctr">
                <a:lnSpc>
                  <a:spcPct val="14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4"/>
          <p:cNvSpPr txBox="1"/>
          <p:nvPr/>
        </p:nvSpPr>
        <p:spPr>
          <a:xfrm>
            <a:off x="3354793" y="3647530"/>
            <a:ext cx="12166800" cy="38415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i="0" lang="en-US" sz="10399" u="none" cap="none" strike="noStrike">
                <a:solidFill>
                  <a:srgbClr val="FDF9EF"/>
                </a:solidFill>
                <a:latin typeface="Michroma"/>
                <a:ea typeface="Michroma"/>
                <a:cs typeface="Michroma"/>
                <a:sym typeface="Michroma"/>
              </a:rPr>
              <a:t>Jonah vs Joseph</a:t>
            </a:r>
            <a:endParaRPr>
              <a:latin typeface="Michroma"/>
              <a:ea typeface="Michroma"/>
              <a:cs typeface="Michroma"/>
              <a:sym typeface="Michroma"/>
            </a:endParaRPr>
          </a:p>
        </p:txBody>
      </p:sp>
      <p:sp>
        <p:nvSpPr>
          <p:cNvPr id="219" name="Google Shape;219;p14"/>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220" name="Google Shape;220;p14"/>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221" name="Google Shape;221;p14"/>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22" name="Google Shape;222;p14"/>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23" name="Google Shape;223;p14"/>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24" name="Google Shape;224;p14"/>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225" name="Google Shape;225;p14"/>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26" name="Google Shape;226;p14"/>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0" name="Shape 230"/>
        <p:cNvGrpSpPr/>
        <p:nvPr/>
      </p:nvGrpSpPr>
      <p:grpSpPr>
        <a:xfrm>
          <a:off x="0" y="0"/>
          <a:ext cx="0" cy="0"/>
          <a:chOff x="0" y="0"/>
          <a:chExt cx="0" cy="0"/>
        </a:xfrm>
      </p:grpSpPr>
      <p:grpSp>
        <p:nvGrpSpPr>
          <p:cNvPr id="231" name="Google Shape;231;p15"/>
          <p:cNvGrpSpPr/>
          <p:nvPr/>
        </p:nvGrpSpPr>
        <p:grpSpPr>
          <a:xfrm>
            <a:off x="520296" y="339470"/>
            <a:ext cx="17247408" cy="9427234"/>
            <a:chOff x="0" y="-47625"/>
            <a:chExt cx="4542527" cy="2482893"/>
          </a:xfrm>
        </p:grpSpPr>
        <p:sp>
          <p:nvSpPr>
            <p:cNvPr id="232" name="Google Shape;232;p15"/>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233" name="Google Shape;233;p15"/>
            <p:cNvSpPr txBox="1"/>
            <p:nvPr/>
          </p:nvSpPr>
          <p:spPr>
            <a:xfrm>
              <a:off x="0" y="-47625"/>
              <a:ext cx="4542527" cy="2482893"/>
            </a:xfrm>
            <a:prstGeom prst="rect">
              <a:avLst/>
            </a:prstGeom>
            <a:noFill/>
            <a:ln>
              <a:noFill/>
            </a:ln>
          </p:spPr>
          <p:txBody>
            <a:bodyPr anchorCtr="0" anchor="ctr" bIns="50800" lIns="50800" spcFirstLastPara="1" rIns="50800" wrap="square" tIns="50800">
              <a:noAutofit/>
            </a:bodyPr>
            <a:lstStyle/>
            <a:p>
              <a:pPr indent="0" lvl="0" marL="0" marR="0" rtl="0" algn="ctr">
                <a:lnSpc>
                  <a:spcPct val="14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5"/>
          <p:cNvSpPr txBox="1"/>
          <p:nvPr/>
        </p:nvSpPr>
        <p:spPr>
          <a:xfrm>
            <a:off x="4375304" y="2130445"/>
            <a:ext cx="10095847" cy="1344932"/>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7799" u="none" cap="none" strike="noStrike">
                <a:solidFill>
                  <a:srgbClr val="FDF9EF"/>
                </a:solidFill>
                <a:latin typeface="Public Sans"/>
                <a:ea typeface="Public Sans"/>
                <a:cs typeface="Public Sans"/>
                <a:sym typeface="Public Sans"/>
              </a:rPr>
              <a:t>Jonah and Joseph</a:t>
            </a:r>
            <a:endParaRPr/>
          </a:p>
        </p:txBody>
      </p:sp>
      <p:sp>
        <p:nvSpPr>
          <p:cNvPr id="235" name="Google Shape;235;p15"/>
          <p:cNvSpPr txBox="1"/>
          <p:nvPr/>
        </p:nvSpPr>
        <p:spPr>
          <a:xfrm>
            <a:off x="2599984" y="4325746"/>
            <a:ext cx="10909876" cy="1589133"/>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1" i="0" lang="en-US" sz="4560" u="none" cap="none" strike="noStrike">
                <a:solidFill>
                  <a:srgbClr val="FDF9EF"/>
                </a:solidFill>
                <a:latin typeface="Public Sans"/>
                <a:ea typeface="Public Sans"/>
                <a:cs typeface="Public Sans"/>
                <a:sym typeface="Public Sans"/>
              </a:rPr>
              <a:t>Running from a problem v. Running for a purpose</a:t>
            </a:r>
            <a:endParaRPr/>
          </a:p>
        </p:txBody>
      </p:sp>
      <p:sp>
        <p:nvSpPr>
          <p:cNvPr id="236" name="Google Shape;236;p15"/>
          <p:cNvSpPr txBox="1"/>
          <p:nvPr/>
        </p:nvSpPr>
        <p:spPr>
          <a:xfrm>
            <a:off x="4434671" y="6206823"/>
            <a:ext cx="9977115" cy="1802493"/>
          </a:xfrm>
          <a:prstGeom prst="rect">
            <a:avLst/>
          </a:prstGeom>
          <a:noFill/>
          <a:ln>
            <a:noFill/>
          </a:ln>
        </p:spPr>
        <p:txBody>
          <a:bodyPr anchorCtr="0" anchor="t" bIns="0" lIns="0" spcFirstLastPara="1" rIns="0" wrap="square" tIns="0">
            <a:spAutoFit/>
          </a:bodyPr>
          <a:lstStyle/>
          <a:p>
            <a:pPr indent="-557099" lvl="1" marL="1114198" marR="0" rtl="0" algn="l">
              <a:lnSpc>
                <a:spcPct val="140000"/>
              </a:lnSpc>
              <a:spcBef>
                <a:spcPts val="0"/>
              </a:spcBef>
              <a:spcAft>
                <a:spcPts val="0"/>
              </a:spcAft>
              <a:buClr>
                <a:srgbClr val="FDF9EF"/>
              </a:buClr>
              <a:buSzPts val="5160"/>
              <a:buFont typeface="Arial"/>
              <a:buChar char="•"/>
            </a:pPr>
            <a:r>
              <a:rPr b="0" i="0" lang="en-US" sz="5160" u="none" cap="none" strike="noStrike">
                <a:solidFill>
                  <a:srgbClr val="FDF9EF"/>
                </a:solidFill>
                <a:latin typeface="Public Sans"/>
                <a:ea typeface="Public Sans"/>
                <a:cs typeface="Public Sans"/>
                <a:sym typeface="Public Sans"/>
              </a:rPr>
              <a:t>Jonah (Jonah 1:1–3)</a:t>
            </a:r>
            <a:endParaRPr/>
          </a:p>
          <a:p>
            <a:pPr indent="-557099" lvl="1" marL="1114198" marR="0" rtl="0" algn="l">
              <a:lnSpc>
                <a:spcPct val="140000"/>
              </a:lnSpc>
              <a:spcBef>
                <a:spcPts val="0"/>
              </a:spcBef>
              <a:spcAft>
                <a:spcPts val="0"/>
              </a:spcAft>
              <a:buClr>
                <a:srgbClr val="FDF9EF"/>
              </a:buClr>
              <a:buSzPts val="5160"/>
              <a:buFont typeface="Arial"/>
              <a:buChar char="•"/>
            </a:pPr>
            <a:r>
              <a:rPr b="0" i="0" lang="en-US" sz="5160" u="none" cap="none" strike="noStrike">
                <a:solidFill>
                  <a:srgbClr val="FDF9EF"/>
                </a:solidFill>
                <a:latin typeface="Public Sans"/>
                <a:ea typeface="Public Sans"/>
                <a:cs typeface="Public Sans"/>
                <a:sym typeface="Public Sans"/>
              </a:rPr>
              <a:t>Joseph (Genesis 39:7–12)</a:t>
            </a:r>
            <a:endParaRPr/>
          </a:p>
        </p:txBody>
      </p:sp>
      <p:sp>
        <p:nvSpPr>
          <p:cNvPr id="237" name="Google Shape;237;p15"/>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238" name="Google Shape;238;p15"/>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239" name="Google Shape;239;p15"/>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40" name="Google Shape;240;p15"/>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41" name="Google Shape;241;p15"/>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42" name="Google Shape;242;p15"/>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243" name="Google Shape;243;p15"/>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44" name="Google Shape;244;p15"/>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8" name="Shape 248"/>
        <p:cNvGrpSpPr/>
        <p:nvPr/>
      </p:nvGrpSpPr>
      <p:grpSpPr>
        <a:xfrm>
          <a:off x="0" y="0"/>
          <a:ext cx="0" cy="0"/>
          <a:chOff x="0" y="0"/>
          <a:chExt cx="0" cy="0"/>
        </a:xfrm>
      </p:grpSpPr>
      <p:grpSp>
        <p:nvGrpSpPr>
          <p:cNvPr id="249" name="Google Shape;249;p16"/>
          <p:cNvGrpSpPr/>
          <p:nvPr/>
        </p:nvGrpSpPr>
        <p:grpSpPr>
          <a:xfrm>
            <a:off x="520296" y="339470"/>
            <a:ext cx="17247408" cy="9427234"/>
            <a:chOff x="0" y="-47625"/>
            <a:chExt cx="4542527" cy="2482893"/>
          </a:xfrm>
        </p:grpSpPr>
        <p:sp>
          <p:nvSpPr>
            <p:cNvPr id="250" name="Google Shape;250;p16"/>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251" name="Google Shape;251;p16"/>
            <p:cNvSpPr txBox="1"/>
            <p:nvPr/>
          </p:nvSpPr>
          <p:spPr>
            <a:xfrm>
              <a:off x="0" y="-47625"/>
              <a:ext cx="4542527" cy="2482893"/>
            </a:xfrm>
            <a:prstGeom prst="rect">
              <a:avLst/>
            </a:prstGeom>
            <a:noFill/>
            <a:ln>
              <a:noFill/>
            </a:ln>
          </p:spPr>
          <p:txBody>
            <a:bodyPr anchorCtr="0" anchor="ctr" bIns="50800" lIns="50800" spcFirstLastPara="1" rIns="50800" wrap="square" tIns="50800">
              <a:noAutofit/>
            </a:bodyPr>
            <a:lstStyle/>
            <a:p>
              <a:pPr indent="0" lvl="0" marL="0" marR="0" rtl="0" algn="ctr">
                <a:lnSpc>
                  <a:spcPct val="14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6"/>
          <p:cNvSpPr txBox="1"/>
          <p:nvPr/>
        </p:nvSpPr>
        <p:spPr>
          <a:xfrm>
            <a:off x="3220670" y="4281325"/>
            <a:ext cx="11846700" cy="3027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175" u="none" cap="none" strike="noStrike">
                <a:solidFill>
                  <a:srgbClr val="FDF9EF"/>
                </a:solidFill>
                <a:latin typeface="Public Sans"/>
                <a:ea typeface="Public Sans"/>
                <a:cs typeface="Public Sans"/>
                <a:sym typeface="Public Sans"/>
              </a:rPr>
              <a:t>Jonah: Ran away from God. </a:t>
            </a:r>
            <a:endParaRPr/>
          </a:p>
          <a:p>
            <a:pPr indent="0" lvl="0" marL="0" marR="0" rtl="0" algn="ctr">
              <a:lnSpc>
                <a:spcPct val="140000"/>
              </a:lnSpc>
              <a:spcBef>
                <a:spcPts val="0"/>
              </a:spcBef>
              <a:spcAft>
                <a:spcPts val="0"/>
              </a:spcAft>
              <a:buNone/>
            </a:pPr>
            <a:r>
              <a:t/>
            </a:r>
            <a:endParaRPr b="1" i="0" sz="5175" u="none" cap="none" strike="noStrike">
              <a:solidFill>
                <a:srgbClr val="FDF9EF"/>
              </a:solidFill>
              <a:latin typeface="Public Sans"/>
              <a:ea typeface="Public Sans"/>
              <a:cs typeface="Public Sans"/>
              <a:sym typeface="Public Sans"/>
            </a:endParaRPr>
          </a:p>
          <a:p>
            <a:pPr indent="0" lvl="0" marL="0" marR="0" rtl="0" algn="ctr">
              <a:lnSpc>
                <a:spcPct val="140000"/>
              </a:lnSpc>
              <a:spcBef>
                <a:spcPts val="0"/>
              </a:spcBef>
              <a:spcAft>
                <a:spcPts val="0"/>
              </a:spcAft>
              <a:buNone/>
            </a:pPr>
            <a:r>
              <a:rPr b="1" i="0" lang="en-US" sz="5175" u="none" cap="none" strike="noStrike">
                <a:solidFill>
                  <a:srgbClr val="FDF9EF"/>
                </a:solidFill>
                <a:latin typeface="Public Sans"/>
                <a:ea typeface="Public Sans"/>
                <a:cs typeface="Public Sans"/>
                <a:sym typeface="Public Sans"/>
              </a:rPr>
              <a:t>Joseph: Ran toward God.</a:t>
            </a:r>
            <a:endParaRPr/>
          </a:p>
        </p:txBody>
      </p:sp>
      <p:sp>
        <p:nvSpPr>
          <p:cNvPr id="253" name="Google Shape;253;p16"/>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254" name="Google Shape;254;p16"/>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255" name="Google Shape;255;p16"/>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56" name="Google Shape;256;p16"/>
          <p:cNvSpPr txBox="1"/>
          <p:nvPr/>
        </p:nvSpPr>
        <p:spPr>
          <a:xfrm>
            <a:off x="4096076" y="1985496"/>
            <a:ext cx="10095900" cy="13545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799" u="none" cap="none" strike="noStrike">
                <a:solidFill>
                  <a:srgbClr val="FDF9EF"/>
                </a:solidFill>
                <a:latin typeface="Public Sans"/>
                <a:ea typeface="Public Sans"/>
                <a:cs typeface="Public Sans"/>
                <a:sym typeface="Public Sans"/>
              </a:rPr>
              <a:t>Jonah and Joseph</a:t>
            </a:r>
            <a:endParaRPr/>
          </a:p>
        </p:txBody>
      </p:sp>
      <p:sp>
        <p:nvSpPr>
          <p:cNvPr id="257" name="Google Shape;257;p16"/>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58" name="Google Shape;258;p16"/>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59" name="Google Shape;259;p16"/>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260" name="Google Shape;260;p16"/>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61" name="Google Shape;261;p16"/>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5" name="Shape 265"/>
        <p:cNvGrpSpPr/>
        <p:nvPr/>
      </p:nvGrpSpPr>
      <p:grpSpPr>
        <a:xfrm>
          <a:off x="0" y="0"/>
          <a:ext cx="0" cy="0"/>
          <a:chOff x="0" y="0"/>
          <a:chExt cx="0" cy="0"/>
        </a:xfrm>
      </p:grpSpPr>
      <p:grpSp>
        <p:nvGrpSpPr>
          <p:cNvPr id="266" name="Google Shape;266;p17"/>
          <p:cNvGrpSpPr/>
          <p:nvPr/>
        </p:nvGrpSpPr>
        <p:grpSpPr>
          <a:xfrm>
            <a:off x="520296" y="339470"/>
            <a:ext cx="17247408" cy="9427234"/>
            <a:chOff x="0" y="-47625"/>
            <a:chExt cx="4542527" cy="2482893"/>
          </a:xfrm>
        </p:grpSpPr>
        <p:sp>
          <p:nvSpPr>
            <p:cNvPr id="267" name="Google Shape;267;p17"/>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268" name="Google Shape;268;p17"/>
            <p:cNvSpPr txBox="1"/>
            <p:nvPr/>
          </p:nvSpPr>
          <p:spPr>
            <a:xfrm>
              <a:off x="0" y="-47625"/>
              <a:ext cx="4542527" cy="2482893"/>
            </a:xfrm>
            <a:prstGeom prst="rect">
              <a:avLst/>
            </a:prstGeom>
            <a:noFill/>
            <a:ln>
              <a:noFill/>
            </a:ln>
          </p:spPr>
          <p:txBody>
            <a:bodyPr anchorCtr="0" anchor="ctr" bIns="50800" lIns="50800" spcFirstLastPara="1" rIns="50800" wrap="square" tIns="50800">
              <a:noAutofit/>
            </a:bodyPr>
            <a:lstStyle/>
            <a:p>
              <a:pPr indent="0" lvl="0" marL="0" marR="0" rtl="0" algn="ctr">
                <a:lnSpc>
                  <a:spcPct val="14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17"/>
          <p:cNvSpPr txBox="1"/>
          <p:nvPr/>
        </p:nvSpPr>
        <p:spPr>
          <a:xfrm>
            <a:off x="3220607" y="3753350"/>
            <a:ext cx="11846787" cy="454531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175" u="none" cap="none" strike="noStrike">
                <a:solidFill>
                  <a:srgbClr val="FDF9EF"/>
                </a:solidFill>
                <a:latin typeface="Public Sans"/>
                <a:ea typeface="Public Sans"/>
                <a:cs typeface="Public Sans"/>
                <a:sym typeface="Public Sans"/>
              </a:rPr>
              <a:t>Jonah’s running teaches us: </a:t>
            </a:r>
            <a:endParaRPr/>
          </a:p>
          <a:p>
            <a:pPr indent="0" lvl="0" marL="0" marR="0" rtl="0" algn="ctr">
              <a:lnSpc>
                <a:spcPct val="140000"/>
              </a:lnSpc>
              <a:spcBef>
                <a:spcPts val="0"/>
              </a:spcBef>
              <a:spcAft>
                <a:spcPts val="0"/>
              </a:spcAft>
              <a:buNone/>
            </a:pPr>
            <a:r>
              <a:t/>
            </a:r>
            <a:endParaRPr b="1" i="0" sz="5175" u="none" cap="none" strike="noStrike">
              <a:solidFill>
                <a:srgbClr val="FDF9EF"/>
              </a:solidFill>
              <a:latin typeface="Public Sans"/>
              <a:ea typeface="Public Sans"/>
              <a:cs typeface="Public Sans"/>
              <a:sym typeface="Public Sans"/>
            </a:endParaRPr>
          </a:p>
          <a:p>
            <a:pPr indent="0" lvl="0" marL="0" marR="0" rtl="0" algn="ctr">
              <a:lnSpc>
                <a:spcPct val="140000"/>
              </a:lnSpc>
              <a:spcBef>
                <a:spcPts val="0"/>
              </a:spcBef>
              <a:spcAft>
                <a:spcPts val="0"/>
              </a:spcAft>
              <a:buNone/>
            </a:pPr>
            <a:r>
              <a:rPr b="1" i="0" lang="en-US" sz="5175" u="none" cap="none" strike="noStrike">
                <a:solidFill>
                  <a:srgbClr val="FDF9EF"/>
                </a:solidFill>
                <a:latin typeface="Public Sans"/>
                <a:ea typeface="Public Sans"/>
                <a:cs typeface="Public Sans"/>
                <a:sym typeface="Public Sans"/>
              </a:rPr>
              <a:t>Avoiding God’s call only leads to storms, delay, and unnecessary struggle.</a:t>
            </a:r>
            <a:endParaRPr/>
          </a:p>
        </p:txBody>
      </p:sp>
      <p:sp>
        <p:nvSpPr>
          <p:cNvPr id="270" name="Google Shape;270;p17"/>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271" name="Google Shape;271;p17"/>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272" name="Google Shape;272;p17"/>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73" name="Google Shape;273;p17"/>
          <p:cNvSpPr txBox="1"/>
          <p:nvPr/>
        </p:nvSpPr>
        <p:spPr>
          <a:xfrm>
            <a:off x="4096076" y="974521"/>
            <a:ext cx="10095847" cy="151956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799" u="none" cap="none" strike="noStrike">
                <a:solidFill>
                  <a:srgbClr val="FDF9EF"/>
                </a:solidFill>
                <a:latin typeface="Public Sans"/>
                <a:ea typeface="Public Sans"/>
                <a:cs typeface="Public Sans"/>
                <a:sym typeface="Public Sans"/>
              </a:rPr>
              <a:t>Jonah and Joseph</a:t>
            </a:r>
            <a:endParaRPr/>
          </a:p>
        </p:txBody>
      </p:sp>
      <p:sp>
        <p:nvSpPr>
          <p:cNvPr id="274" name="Google Shape;274;p17"/>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75" name="Google Shape;275;p17"/>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76" name="Google Shape;276;p17"/>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277" name="Google Shape;277;p17"/>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78" name="Google Shape;278;p17"/>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2" name="Shape 282"/>
        <p:cNvGrpSpPr/>
        <p:nvPr/>
      </p:nvGrpSpPr>
      <p:grpSpPr>
        <a:xfrm>
          <a:off x="0" y="0"/>
          <a:ext cx="0" cy="0"/>
          <a:chOff x="0" y="0"/>
          <a:chExt cx="0" cy="0"/>
        </a:xfrm>
      </p:grpSpPr>
      <p:grpSp>
        <p:nvGrpSpPr>
          <p:cNvPr id="283" name="Google Shape;283;p18"/>
          <p:cNvGrpSpPr/>
          <p:nvPr/>
        </p:nvGrpSpPr>
        <p:grpSpPr>
          <a:xfrm>
            <a:off x="520296" y="339470"/>
            <a:ext cx="17247408" cy="9427234"/>
            <a:chOff x="0" y="-47625"/>
            <a:chExt cx="4542527" cy="2482893"/>
          </a:xfrm>
        </p:grpSpPr>
        <p:sp>
          <p:nvSpPr>
            <p:cNvPr id="284" name="Google Shape;284;p18"/>
            <p:cNvSpPr/>
            <p:nvPr/>
          </p:nvSpPr>
          <p:spPr>
            <a:xfrm>
              <a:off x="0" y="0"/>
              <a:ext cx="4542527" cy="2435268"/>
            </a:xfrm>
            <a:custGeom>
              <a:rect b="b" l="l" r="r" t="t"/>
              <a:pathLst>
                <a:path extrusionOk="0" h="2435268" w="4542527">
                  <a:moveTo>
                    <a:pt x="0" y="0"/>
                  </a:moveTo>
                  <a:lnTo>
                    <a:pt x="4542527" y="0"/>
                  </a:lnTo>
                  <a:lnTo>
                    <a:pt x="4542527" y="2435268"/>
                  </a:lnTo>
                  <a:lnTo>
                    <a:pt x="0" y="2435268"/>
                  </a:lnTo>
                  <a:close/>
                </a:path>
              </a:pathLst>
            </a:custGeom>
            <a:solidFill>
              <a:srgbClr val="000000">
                <a:alpha val="0"/>
              </a:srgbClr>
            </a:solidFill>
            <a:ln cap="sq" cmpd="sng" w="38100">
              <a:solidFill>
                <a:srgbClr val="0E3B25"/>
              </a:solidFill>
              <a:prstDash val="solid"/>
              <a:miter lim="8000"/>
              <a:headEnd len="sm" w="sm" type="none"/>
              <a:tailEnd len="sm" w="sm" type="none"/>
            </a:ln>
          </p:spPr>
        </p:sp>
        <p:sp>
          <p:nvSpPr>
            <p:cNvPr id="285" name="Google Shape;285;p18"/>
            <p:cNvSpPr txBox="1"/>
            <p:nvPr/>
          </p:nvSpPr>
          <p:spPr>
            <a:xfrm>
              <a:off x="0" y="-47625"/>
              <a:ext cx="4542527" cy="2482893"/>
            </a:xfrm>
            <a:prstGeom prst="rect">
              <a:avLst/>
            </a:prstGeom>
            <a:noFill/>
            <a:ln>
              <a:noFill/>
            </a:ln>
          </p:spPr>
          <p:txBody>
            <a:bodyPr anchorCtr="0" anchor="ctr" bIns="50800" lIns="50800" spcFirstLastPara="1" rIns="50800" wrap="square" tIns="50800">
              <a:noAutofit/>
            </a:bodyPr>
            <a:lstStyle/>
            <a:p>
              <a:pPr indent="0" lvl="0" marL="0" marR="0" rtl="0" algn="ctr">
                <a:lnSpc>
                  <a:spcPct val="14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18"/>
          <p:cNvSpPr txBox="1"/>
          <p:nvPr/>
        </p:nvSpPr>
        <p:spPr>
          <a:xfrm>
            <a:off x="3220607" y="2778735"/>
            <a:ext cx="11846700" cy="612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975" u="none" cap="none" strike="noStrike">
                <a:solidFill>
                  <a:srgbClr val="FDF9EF"/>
                </a:solidFill>
                <a:latin typeface="Public Sans"/>
                <a:ea typeface="Public Sans"/>
                <a:cs typeface="Public Sans"/>
                <a:sym typeface="Public Sans"/>
              </a:rPr>
              <a:t>Joseph’s running teaches us:</a:t>
            </a:r>
            <a:endParaRPr sz="1200"/>
          </a:p>
          <a:p>
            <a:pPr indent="0" lvl="0" marL="0" marR="0" rtl="0" algn="ctr">
              <a:lnSpc>
                <a:spcPct val="140000"/>
              </a:lnSpc>
              <a:spcBef>
                <a:spcPts val="0"/>
              </a:spcBef>
              <a:spcAft>
                <a:spcPts val="0"/>
              </a:spcAft>
              <a:buNone/>
            </a:pPr>
            <a:r>
              <a:t/>
            </a:r>
            <a:endParaRPr b="1" i="0" sz="4975" u="none" cap="none" strike="noStrike">
              <a:solidFill>
                <a:srgbClr val="FDF9EF"/>
              </a:solidFill>
              <a:latin typeface="Public Sans"/>
              <a:ea typeface="Public Sans"/>
              <a:cs typeface="Public Sans"/>
              <a:sym typeface="Public Sans"/>
            </a:endParaRPr>
          </a:p>
          <a:p>
            <a:pPr indent="0" lvl="0" marL="0" marR="0" rtl="0" algn="ctr">
              <a:lnSpc>
                <a:spcPct val="140000"/>
              </a:lnSpc>
              <a:spcBef>
                <a:spcPts val="0"/>
              </a:spcBef>
              <a:spcAft>
                <a:spcPts val="0"/>
              </a:spcAft>
              <a:buNone/>
            </a:pPr>
            <a:r>
              <a:rPr b="1" i="0" lang="en-US" sz="4975" u="none" cap="none" strike="noStrike">
                <a:solidFill>
                  <a:srgbClr val="FDF9EF"/>
                </a:solidFill>
                <a:latin typeface="Public Sans"/>
                <a:ea typeface="Public Sans"/>
                <a:cs typeface="Public Sans"/>
                <a:sym typeface="Public Sans"/>
              </a:rPr>
              <a:t>Sometimes the most spiritual thing you can do is literally flee from temptation. Running can be righteous if it’s away from sin.</a:t>
            </a:r>
            <a:endParaRPr sz="1200"/>
          </a:p>
        </p:txBody>
      </p:sp>
      <p:sp>
        <p:nvSpPr>
          <p:cNvPr id="287" name="Google Shape;287;p18"/>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288" name="Google Shape;288;p18"/>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289" name="Google Shape;289;p18"/>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90" name="Google Shape;290;p18"/>
          <p:cNvSpPr txBox="1"/>
          <p:nvPr/>
        </p:nvSpPr>
        <p:spPr>
          <a:xfrm>
            <a:off x="4096076" y="974521"/>
            <a:ext cx="10095847" cy="151956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799" u="none" cap="none" strike="noStrike">
                <a:solidFill>
                  <a:srgbClr val="FDF9EF"/>
                </a:solidFill>
                <a:latin typeface="Public Sans"/>
                <a:ea typeface="Public Sans"/>
                <a:cs typeface="Public Sans"/>
                <a:sym typeface="Public Sans"/>
              </a:rPr>
              <a:t>Jonah and Joseph</a:t>
            </a:r>
            <a:endParaRPr/>
          </a:p>
        </p:txBody>
      </p:sp>
      <p:sp>
        <p:nvSpPr>
          <p:cNvPr id="291" name="Google Shape;291;p18"/>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92" name="Google Shape;292;p18"/>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93" name="Google Shape;293;p18"/>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294" name="Google Shape;294;p18"/>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295" name="Google Shape;295;p18"/>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8" name="Shape 88"/>
        <p:cNvGrpSpPr/>
        <p:nvPr/>
      </p:nvGrpSpPr>
      <p:grpSpPr>
        <a:xfrm>
          <a:off x="0" y="0"/>
          <a:ext cx="0" cy="0"/>
          <a:chOff x="0" y="0"/>
          <a:chExt cx="0" cy="0"/>
        </a:xfrm>
      </p:grpSpPr>
      <p:sp>
        <p:nvSpPr>
          <p:cNvPr id="89" name="Google Shape;89;p2"/>
          <p:cNvSpPr/>
          <p:nvPr/>
        </p:nvSpPr>
        <p:spPr>
          <a:xfrm>
            <a:off x="15245060" y="0"/>
            <a:ext cx="5781358" cy="12668315"/>
          </a:xfrm>
          <a:custGeom>
            <a:rect b="b" l="l" r="r" t="t"/>
            <a:pathLst>
              <a:path extrusionOk="0" h="12668315" w="5781358">
                <a:moveTo>
                  <a:pt x="0" y="0"/>
                </a:moveTo>
                <a:lnTo>
                  <a:pt x="5781359" y="0"/>
                </a:lnTo>
                <a:lnTo>
                  <a:pt x="5781359" y="12668315"/>
                </a:lnTo>
                <a:lnTo>
                  <a:pt x="0" y="12668315"/>
                </a:lnTo>
                <a:lnTo>
                  <a:pt x="0" y="0"/>
                </a:lnTo>
                <a:close/>
              </a:path>
            </a:pathLst>
          </a:custGeom>
          <a:blipFill rotWithShape="1">
            <a:blip r:embed="rId3">
              <a:alphaModFix/>
            </a:blip>
            <a:stretch>
              <a:fillRect b="0" l="0" r="0" t="0"/>
            </a:stretch>
          </a:blipFill>
          <a:ln>
            <a:noFill/>
          </a:ln>
        </p:spPr>
      </p:sp>
      <p:sp>
        <p:nvSpPr>
          <p:cNvPr id="90" name="Google Shape;90;p2"/>
          <p:cNvSpPr txBox="1"/>
          <p:nvPr/>
        </p:nvSpPr>
        <p:spPr>
          <a:xfrm>
            <a:off x="1028700" y="8438515"/>
            <a:ext cx="6992400" cy="6309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1" i="0" lang="en-US" sz="4099" u="none" cap="none" strike="noStrike">
                <a:solidFill>
                  <a:srgbClr val="EDCC80"/>
                </a:solidFill>
                <a:latin typeface="Public Sans"/>
                <a:ea typeface="Public Sans"/>
                <a:cs typeface="Public Sans"/>
                <a:sym typeface="Public Sans"/>
              </a:rPr>
              <a:t>2 Corinthians 4: 16-18 GNT</a:t>
            </a:r>
            <a:endParaRPr b="1">
              <a:solidFill>
                <a:srgbClr val="EDCC80"/>
              </a:solidFill>
            </a:endParaRPr>
          </a:p>
        </p:txBody>
      </p:sp>
      <p:sp>
        <p:nvSpPr>
          <p:cNvPr id="91" name="Google Shape;91;p2"/>
          <p:cNvSpPr/>
          <p:nvPr/>
        </p:nvSpPr>
        <p:spPr>
          <a:xfrm>
            <a:off x="11849863" y="379699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92" name="Google Shape;92;p2"/>
          <p:cNvSpPr/>
          <p:nvPr/>
        </p:nvSpPr>
        <p:spPr>
          <a:xfrm>
            <a:off x="-520296" y="46232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93" name="Google Shape;93;p2"/>
          <p:cNvSpPr/>
          <p:nvPr/>
        </p:nvSpPr>
        <p:spPr>
          <a:xfrm>
            <a:off x="12735829" y="254902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94" name="Google Shape;94;p2"/>
          <p:cNvSpPr txBox="1"/>
          <p:nvPr/>
        </p:nvSpPr>
        <p:spPr>
          <a:xfrm>
            <a:off x="1028700" y="1004570"/>
            <a:ext cx="13638900" cy="71694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b="1" i="0" lang="en-US" sz="4394" u="none" cap="none" strike="noStrike">
                <a:solidFill>
                  <a:srgbClr val="FDF9EF"/>
                </a:solidFill>
                <a:latin typeface="Public Sans"/>
                <a:ea typeface="Public Sans"/>
                <a:cs typeface="Public Sans"/>
                <a:sym typeface="Public Sans"/>
              </a:rPr>
              <a:t>16</a:t>
            </a:r>
            <a:r>
              <a:rPr b="0" i="0" lang="en-US" sz="4394" u="none" cap="none" strike="noStrike">
                <a:solidFill>
                  <a:srgbClr val="FDF9EF"/>
                </a:solidFill>
                <a:latin typeface="Public Sans"/>
                <a:ea typeface="Public Sans"/>
                <a:cs typeface="Public Sans"/>
                <a:sym typeface="Public Sans"/>
              </a:rPr>
              <a:t> For this reason we never become discouraged. Even though our physical being is gradually decaying, yet our spiritual being is renewed day after day. </a:t>
            </a:r>
            <a:r>
              <a:rPr b="1" i="0" lang="en-US" sz="4394" u="none" cap="none" strike="noStrike">
                <a:solidFill>
                  <a:srgbClr val="FDF9EF"/>
                </a:solidFill>
                <a:latin typeface="Public Sans"/>
                <a:ea typeface="Public Sans"/>
                <a:cs typeface="Public Sans"/>
                <a:sym typeface="Public Sans"/>
              </a:rPr>
              <a:t>17</a:t>
            </a:r>
            <a:r>
              <a:rPr b="0" i="0" lang="en-US" sz="4394" u="none" cap="none" strike="noStrike">
                <a:solidFill>
                  <a:srgbClr val="FDF9EF"/>
                </a:solidFill>
                <a:latin typeface="Public Sans"/>
                <a:ea typeface="Public Sans"/>
                <a:cs typeface="Public Sans"/>
                <a:sym typeface="Public Sans"/>
              </a:rPr>
              <a:t> And this small and temporary trouble we suffer will bring us a tremendous and eternal glory, much greater than the trouble. </a:t>
            </a:r>
            <a:r>
              <a:rPr b="1" i="0" lang="en-US" sz="4394" u="none" cap="none" strike="noStrike">
                <a:solidFill>
                  <a:srgbClr val="FDF9EF"/>
                </a:solidFill>
                <a:latin typeface="Public Sans"/>
                <a:ea typeface="Public Sans"/>
                <a:cs typeface="Public Sans"/>
                <a:sym typeface="Public Sans"/>
              </a:rPr>
              <a:t>18</a:t>
            </a:r>
            <a:r>
              <a:rPr b="0" i="0" lang="en-US" sz="4394" u="none" cap="none" strike="noStrike">
                <a:solidFill>
                  <a:srgbClr val="FDF9EF"/>
                </a:solidFill>
                <a:latin typeface="Public Sans"/>
                <a:ea typeface="Public Sans"/>
                <a:cs typeface="Public Sans"/>
                <a:sym typeface="Public Sans"/>
              </a:rPr>
              <a:t> For we fix our attention, not on things that are seen, but on things that are unseen. What can be seen lasts only for a time, but what cannot be seen lasts forever.</a:t>
            </a:r>
            <a:endParaRPr sz="1100"/>
          </a:p>
        </p:txBody>
      </p:sp>
      <p:sp>
        <p:nvSpPr>
          <p:cNvPr id="95" name="Google Shape;95;p2"/>
          <p:cNvSpPr/>
          <p:nvPr/>
        </p:nvSpPr>
        <p:spPr>
          <a:xfrm>
            <a:off x="8103408" y="9528509"/>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9" name="Shape 299"/>
        <p:cNvGrpSpPr/>
        <p:nvPr/>
      </p:nvGrpSpPr>
      <p:grpSpPr>
        <a:xfrm>
          <a:off x="0" y="0"/>
          <a:ext cx="0" cy="0"/>
          <a:chOff x="0" y="0"/>
          <a:chExt cx="0" cy="0"/>
        </a:xfrm>
      </p:grpSpPr>
      <p:sp>
        <p:nvSpPr>
          <p:cNvPr id="300" name="Google Shape;300;p19"/>
          <p:cNvSpPr txBox="1"/>
          <p:nvPr/>
        </p:nvSpPr>
        <p:spPr>
          <a:xfrm>
            <a:off x="5467349" y="2574869"/>
            <a:ext cx="7353300" cy="5556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9499" u="none" cap="none" strike="noStrike">
                <a:solidFill>
                  <a:srgbClr val="FDF9EF"/>
                </a:solidFill>
                <a:latin typeface="Michroma"/>
                <a:ea typeface="Michroma"/>
                <a:cs typeface="Michroma"/>
                <a:sym typeface="Michroma"/>
              </a:rPr>
              <a:t>Faith Under Fire</a:t>
            </a:r>
            <a:endParaRPr>
              <a:latin typeface="Michroma"/>
              <a:ea typeface="Michroma"/>
              <a:cs typeface="Michroma"/>
              <a:sym typeface="Michroma"/>
            </a:endParaRPr>
          </a:p>
        </p:txBody>
      </p:sp>
      <p:sp>
        <p:nvSpPr>
          <p:cNvPr id="301" name="Google Shape;301;p19"/>
          <p:cNvSpPr/>
          <p:nvPr/>
        </p:nvSpPr>
        <p:spPr>
          <a:xfrm>
            <a:off x="14011401" y="6469163"/>
            <a:ext cx="4276599" cy="3817837"/>
          </a:xfrm>
          <a:custGeom>
            <a:rect b="b" l="l" r="r" t="t"/>
            <a:pathLst>
              <a:path extrusionOk="0" h="3817837" w="4276599">
                <a:moveTo>
                  <a:pt x="0" y="0"/>
                </a:moveTo>
                <a:lnTo>
                  <a:pt x="4276599" y="0"/>
                </a:lnTo>
                <a:lnTo>
                  <a:pt x="4276599" y="3817837"/>
                </a:lnTo>
                <a:lnTo>
                  <a:pt x="0" y="3817837"/>
                </a:lnTo>
                <a:lnTo>
                  <a:pt x="0" y="0"/>
                </a:lnTo>
                <a:close/>
              </a:path>
            </a:pathLst>
          </a:custGeom>
          <a:blipFill rotWithShape="1">
            <a:blip r:embed="rId3">
              <a:alphaModFix amt="50000"/>
            </a:blip>
            <a:stretch>
              <a:fillRect b="0" l="0" r="0" t="0"/>
            </a:stretch>
          </a:blipFill>
          <a:ln>
            <a:noFill/>
          </a:ln>
        </p:spPr>
      </p:sp>
      <p:sp>
        <p:nvSpPr>
          <p:cNvPr id="302" name="Google Shape;302;p19"/>
          <p:cNvSpPr/>
          <p:nvPr/>
        </p:nvSpPr>
        <p:spPr>
          <a:xfrm>
            <a:off x="2994154" y="-520296"/>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303" name="Google Shape;303;p19"/>
          <p:cNvSpPr/>
          <p:nvPr/>
        </p:nvSpPr>
        <p:spPr>
          <a:xfrm>
            <a:off x="17767704" y="745116"/>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304" name="Google Shape;304;p19"/>
          <p:cNvSpPr/>
          <p:nvPr/>
        </p:nvSpPr>
        <p:spPr>
          <a:xfrm>
            <a:off x="12728730" y="8378082"/>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05" name="Google Shape;305;p19"/>
          <p:cNvSpPr/>
          <p:nvPr/>
        </p:nvSpPr>
        <p:spPr>
          <a:xfrm>
            <a:off x="11446059" y="8943093"/>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306" name="Google Shape;306;p19"/>
          <p:cNvSpPr/>
          <p:nvPr/>
        </p:nvSpPr>
        <p:spPr>
          <a:xfrm>
            <a:off x="101516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07" name="Google Shape;307;p19"/>
          <p:cNvSpPr/>
          <p:nvPr/>
        </p:nvSpPr>
        <p:spPr>
          <a:xfrm>
            <a:off x="-520296" y="8422797"/>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1" name="Shape 311"/>
        <p:cNvGrpSpPr/>
        <p:nvPr/>
      </p:nvGrpSpPr>
      <p:grpSpPr>
        <a:xfrm>
          <a:off x="0" y="0"/>
          <a:ext cx="0" cy="0"/>
          <a:chOff x="0" y="0"/>
          <a:chExt cx="0" cy="0"/>
        </a:xfrm>
      </p:grpSpPr>
      <p:sp>
        <p:nvSpPr>
          <p:cNvPr id="312" name="Google Shape;312;p20"/>
          <p:cNvSpPr txBox="1"/>
          <p:nvPr/>
        </p:nvSpPr>
        <p:spPr>
          <a:xfrm>
            <a:off x="4375304" y="4235035"/>
            <a:ext cx="10095900" cy="19236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12498" u="none" cap="none" strike="noStrike">
                <a:solidFill>
                  <a:srgbClr val="FDF9EF"/>
                </a:solidFill>
                <a:latin typeface="Michroma"/>
                <a:ea typeface="Michroma"/>
                <a:cs typeface="Michroma"/>
                <a:sym typeface="Michroma"/>
              </a:rPr>
              <a:t>Daniel 3</a:t>
            </a:r>
            <a:endParaRPr>
              <a:latin typeface="Michroma"/>
              <a:ea typeface="Michroma"/>
              <a:cs typeface="Michroma"/>
              <a:sym typeface="Michroma"/>
            </a:endParaRPr>
          </a:p>
        </p:txBody>
      </p:sp>
      <p:sp>
        <p:nvSpPr>
          <p:cNvPr id="313" name="Google Shape;313;p20"/>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314" name="Google Shape;314;p20"/>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315" name="Google Shape;315;p20"/>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16" name="Google Shape;316;p20"/>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17" name="Google Shape;317;p20"/>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18" name="Google Shape;318;p20"/>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319" name="Google Shape;319;p20"/>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20" name="Google Shape;320;p20"/>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24" name="Shape 324"/>
        <p:cNvGrpSpPr/>
        <p:nvPr/>
      </p:nvGrpSpPr>
      <p:grpSpPr>
        <a:xfrm>
          <a:off x="0" y="0"/>
          <a:ext cx="0" cy="0"/>
          <a:chOff x="0" y="0"/>
          <a:chExt cx="0" cy="0"/>
        </a:xfrm>
      </p:grpSpPr>
      <p:sp>
        <p:nvSpPr>
          <p:cNvPr id="325" name="Google Shape;325;p21"/>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326" name="Google Shape;326;p21"/>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327" name="Google Shape;327;p21"/>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28" name="Google Shape;328;p21"/>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29" name="Google Shape;329;p21"/>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330" name="Google Shape;330;p21"/>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31" name="Google Shape;331;p21"/>
          <p:cNvSpPr txBox="1"/>
          <p:nvPr/>
        </p:nvSpPr>
        <p:spPr>
          <a:xfrm>
            <a:off x="1568076" y="860262"/>
            <a:ext cx="15710400" cy="8503500"/>
          </a:xfrm>
          <a:prstGeom prst="rect">
            <a:avLst/>
          </a:prstGeom>
          <a:noFill/>
          <a:ln>
            <a:noFill/>
          </a:ln>
        </p:spPr>
        <p:txBody>
          <a:bodyPr anchorCtr="0" anchor="t" bIns="0" lIns="0" spcFirstLastPara="1" rIns="0" wrap="square" tIns="0">
            <a:spAutoFit/>
          </a:bodyPr>
          <a:lstStyle/>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The king built a massive golden statue and commanded everyone to bow down and worship it when music played.</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Anyone refusing would be thrown into a blazing furnace.</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Certain officials accused Shadrach, Meshach, and Abednego of not worshipping Nebuchadnezzar’s golden image.</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The king summoned them and gave them a final chance to bow or face the fiery furnace.</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They boldly refused, declaring they would not serve the king’s gods or worship the image.</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35" name="Shape 335"/>
        <p:cNvGrpSpPr/>
        <p:nvPr/>
      </p:nvGrpSpPr>
      <p:grpSpPr>
        <a:xfrm>
          <a:off x="0" y="0"/>
          <a:ext cx="0" cy="0"/>
          <a:chOff x="0" y="0"/>
          <a:chExt cx="0" cy="0"/>
        </a:xfrm>
      </p:grpSpPr>
      <p:sp>
        <p:nvSpPr>
          <p:cNvPr id="336" name="Google Shape;336;p22"/>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337" name="Google Shape;337;p22"/>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338" name="Google Shape;338;p22"/>
          <p:cNvSpPr/>
          <p:nvPr/>
        </p:nvSpPr>
        <p:spPr>
          <a:xfrm>
            <a:off x="10859871" y="102870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39" name="Google Shape;339;p22"/>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40" name="Google Shape;340;p22"/>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41" name="Google Shape;341;p22"/>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342" name="Google Shape;342;p22"/>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43" name="Google Shape;343;p22"/>
          <p:cNvSpPr/>
          <p:nvPr/>
        </p:nvSpPr>
        <p:spPr>
          <a:xfrm>
            <a:off x="8382636" y="8947908"/>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44" name="Google Shape;344;p22"/>
          <p:cNvSpPr txBox="1"/>
          <p:nvPr/>
        </p:nvSpPr>
        <p:spPr>
          <a:xfrm>
            <a:off x="1360625" y="891750"/>
            <a:ext cx="16108200" cy="8503500"/>
          </a:xfrm>
          <a:prstGeom prst="rect">
            <a:avLst/>
          </a:prstGeom>
          <a:noFill/>
          <a:ln>
            <a:noFill/>
          </a:ln>
        </p:spPr>
        <p:txBody>
          <a:bodyPr anchorCtr="0" anchor="t" bIns="0" lIns="0" spcFirstLastPara="1" rIns="0" wrap="square" tIns="0">
            <a:spAutoFit/>
          </a:bodyPr>
          <a:lstStyle/>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They expressed faith that God could deliver them — but even if He didn’t, they would still remain faithful.</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Nebuchadnezzar became furious and ordered the furnace heated seven times hotter.</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The strongest soldiers threw them in, but the soldiers themselves were killed by the flames.</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The three men fell bound into the furnace — yet were unharmed.</a:t>
            </a:r>
            <a:endParaRPr sz="1100"/>
          </a:p>
          <a:p>
            <a:pPr indent="-451845" lvl="1" marL="941790" marR="0" rtl="0" algn="ctr">
              <a:lnSpc>
                <a:spcPct val="140004"/>
              </a:lnSpc>
              <a:spcBef>
                <a:spcPts val="0"/>
              </a:spcBef>
              <a:spcAft>
                <a:spcPts val="0"/>
              </a:spcAft>
              <a:buClr>
                <a:srgbClr val="FDF9EF"/>
              </a:buClr>
              <a:buSzPts val="4062"/>
              <a:buFont typeface="Arial"/>
              <a:buChar char="•"/>
            </a:pPr>
            <a:r>
              <a:rPr b="1" i="0" lang="en-US" sz="4062" u="none" cap="none" strike="noStrike">
                <a:solidFill>
                  <a:srgbClr val="FDF9EF"/>
                </a:solidFill>
                <a:latin typeface="Public Sans"/>
                <a:ea typeface="Public Sans"/>
                <a:cs typeface="Public Sans"/>
                <a:sym typeface="Public Sans"/>
              </a:rPr>
              <a:t>Shocked, he called them out of the furnace. They emerged without even the smell of smoke</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8" name="Shape 348"/>
        <p:cNvGrpSpPr/>
        <p:nvPr/>
      </p:nvGrpSpPr>
      <p:grpSpPr>
        <a:xfrm>
          <a:off x="0" y="0"/>
          <a:ext cx="0" cy="0"/>
          <a:chOff x="0" y="0"/>
          <a:chExt cx="0" cy="0"/>
        </a:xfrm>
      </p:grpSpPr>
      <p:sp>
        <p:nvSpPr>
          <p:cNvPr id="349" name="Google Shape;349;p23"/>
          <p:cNvSpPr/>
          <p:nvPr/>
        </p:nvSpPr>
        <p:spPr>
          <a:xfrm rot="-5400000">
            <a:off x="10273769" y="-3417042"/>
            <a:ext cx="5647287" cy="6174966"/>
          </a:xfrm>
          <a:custGeom>
            <a:rect b="b" l="l" r="r" t="t"/>
            <a:pathLst>
              <a:path extrusionOk="0" h="6174966" w="5647287">
                <a:moveTo>
                  <a:pt x="0" y="0"/>
                </a:moveTo>
                <a:lnTo>
                  <a:pt x="5647287" y="0"/>
                </a:lnTo>
                <a:lnTo>
                  <a:pt x="5647287" y="6174966"/>
                </a:lnTo>
                <a:lnTo>
                  <a:pt x="0" y="6174966"/>
                </a:lnTo>
                <a:lnTo>
                  <a:pt x="0" y="0"/>
                </a:lnTo>
                <a:close/>
              </a:path>
            </a:pathLst>
          </a:custGeom>
          <a:blipFill rotWithShape="1">
            <a:blip r:embed="rId3">
              <a:alphaModFix amt="50000"/>
            </a:blip>
            <a:stretch>
              <a:fillRect b="0" l="0" r="0" t="0"/>
            </a:stretch>
          </a:blipFill>
          <a:ln>
            <a:noFill/>
          </a:ln>
        </p:spPr>
      </p:sp>
      <p:sp>
        <p:nvSpPr>
          <p:cNvPr id="350" name="Google Shape;350;p23"/>
          <p:cNvSpPr/>
          <p:nvPr/>
        </p:nvSpPr>
        <p:spPr>
          <a:xfrm rot="-5400000">
            <a:off x="16609995" y="-1780098"/>
            <a:ext cx="5275514" cy="5294767"/>
          </a:xfrm>
          <a:custGeom>
            <a:rect b="b" l="l" r="r" t="t"/>
            <a:pathLst>
              <a:path extrusionOk="0" h="5294767" w="5275514">
                <a:moveTo>
                  <a:pt x="0" y="0"/>
                </a:moveTo>
                <a:lnTo>
                  <a:pt x="5275514" y="0"/>
                </a:lnTo>
                <a:lnTo>
                  <a:pt x="5275514" y="5294768"/>
                </a:lnTo>
                <a:lnTo>
                  <a:pt x="0" y="5294768"/>
                </a:lnTo>
                <a:lnTo>
                  <a:pt x="0" y="0"/>
                </a:lnTo>
                <a:close/>
              </a:path>
            </a:pathLst>
          </a:custGeom>
          <a:blipFill rotWithShape="1">
            <a:blip r:embed="rId4">
              <a:alphaModFix amt="50000"/>
            </a:blip>
            <a:stretch>
              <a:fillRect b="0" l="0" r="0" t="0"/>
            </a:stretch>
          </a:blipFill>
          <a:ln>
            <a:noFill/>
          </a:ln>
        </p:spPr>
      </p:sp>
      <p:sp>
        <p:nvSpPr>
          <p:cNvPr id="351" name="Google Shape;351;p23"/>
          <p:cNvSpPr/>
          <p:nvPr/>
        </p:nvSpPr>
        <p:spPr>
          <a:xfrm>
            <a:off x="1028700"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52" name="Google Shape;352;p23"/>
          <p:cNvSpPr/>
          <p:nvPr/>
        </p:nvSpPr>
        <p:spPr>
          <a:xfrm>
            <a:off x="-520296" y="7489020"/>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53" name="Google Shape;353;p23"/>
          <p:cNvSpPr/>
          <p:nvPr/>
        </p:nvSpPr>
        <p:spPr>
          <a:xfrm>
            <a:off x="17767704" y="471168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5">
              <a:alphaModFix/>
            </a:blip>
            <a:stretch>
              <a:fillRect b="0" l="0" r="0" t="0"/>
            </a:stretch>
          </a:blipFill>
          <a:ln>
            <a:noFill/>
          </a:ln>
        </p:spPr>
      </p:sp>
      <p:sp>
        <p:nvSpPr>
          <p:cNvPr id="354" name="Google Shape;354;p23"/>
          <p:cNvSpPr/>
          <p:nvPr/>
        </p:nvSpPr>
        <p:spPr>
          <a:xfrm>
            <a:off x="94232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5">
              <a:alphaModFix/>
            </a:blip>
            <a:stretch>
              <a:fillRect b="0" l="0" r="0" t="0"/>
            </a:stretch>
          </a:blipFill>
          <a:ln>
            <a:noFill/>
          </a:ln>
        </p:spPr>
      </p:sp>
      <p:sp>
        <p:nvSpPr>
          <p:cNvPr id="355" name="Google Shape;355;p23"/>
          <p:cNvSpPr txBox="1"/>
          <p:nvPr/>
        </p:nvSpPr>
        <p:spPr>
          <a:xfrm>
            <a:off x="1548996" y="923925"/>
            <a:ext cx="15710400" cy="77502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4662" u="none" cap="none" strike="noStrike">
                <a:solidFill>
                  <a:srgbClr val="FDF9EF"/>
                </a:solidFill>
                <a:latin typeface="Public Sans"/>
                <a:ea typeface="Public Sans"/>
                <a:cs typeface="Public Sans"/>
                <a:sym typeface="Public Sans"/>
              </a:rPr>
              <a:t>29</a:t>
            </a:r>
            <a:r>
              <a:rPr b="1" i="0" lang="en-US" sz="4662" u="none" cap="none" strike="noStrike">
                <a:solidFill>
                  <a:srgbClr val="FDF9EF"/>
                </a:solidFill>
                <a:latin typeface="Public Sans"/>
                <a:ea typeface="Public Sans"/>
                <a:cs typeface="Public Sans"/>
                <a:sym typeface="Public Sans"/>
              </a:rPr>
              <a:t> </a:t>
            </a:r>
            <a:r>
              <a:rPr i="0" lang="en-US" sz="4662" u="none" cap="none" strike="noStrike">
                <a:solidFill>
                  <a:srgbClr val="FDF9EF"/>
                </a:solidFill>
                <a:latin typeface="Public Sans"/>
                <a:ea typeface="Public Sans"/>
                <a:cs typeface="Public Sans"/>
                <a:sym typeface="Public Sans"/>
              </a:rPr>
              <a:t>“And now I command that if anyone of any nation, race, or language speaks disrespectfully of the God of Shadrach, Meshach, and Abednego, he is to be torn limb from limb, and his house is to be made a pile of ruins. There is no other god who can rescue like this.”</a:t>
            </a:r>
            <a:endParaRPr sz="1200"/>
          </a:p>
          <a:p>
            <a:pPr indent="0" lvl="0" marL="0" marR="0" rtl="0" algn="ctr">
              <a:lnSpc>
                <a:spcPct val="140004"/>
              </a:lnSpc>
              <a:spcBef>
                <a:spcPts val="0"/>
              </a:spcBef>
              <a:spcAft>
                <a:spcPts val="0"/>
              </a:spcAft>
              <a:buNone/>
            </a:pPr>
            <a:r>
              <a:rPr b="1" i="0" lang="en-US" sz="4662" u="none" cap="none" strike="noStrike">
                <a:solidFill>
                  <a:srgbClr val="FDF9EF"/>
                </a:solidFill>
                <a:latin typeface="Public Sans"/>
                <a:ea typeface="Public Sans"/>
                <a:cs typeface="Public Sans"/>
                <a:sym typeface="Public Sans"/>
              </a:rPr>
              <a:t>30</a:t>
            </a:r>
            <a:r>
              <a:rPr i="0" lang="en-US" sz="4662" u="none" cap="none" strike="noStrike">
                <a:solidFill>
                  <a:srgbClr val="FDF9EF"/>
                </a:solidFill>
                <a:latin typeface="Public Sans"/>
                <a:ea typeface="Public Sans"/>
                <a:cs typeface="Public Sans"/>
                <a:sym typeface="Public Sans"/>
              </a:rPr>
              <a:t> And the king promoted Shadrach, Meshach, and Abednego to higher positions in the province of Babylon.</a:t>
            </a:r>
            <a:endParaRPr b="1" i="0" sz="4662" u="none" cap="none" strike="noStrike">
              <a:solidFill>
                <a:srgbClr val="FDF9EF"/>
              </a:solidFill>
              <a:latin typeface="Public Sans"/>
              <a:ea typeface="Public Sans"/>
              <a:cs typeface="Public Sans"/>
              <a:sym typeface="Public Sans"/>
            </a:endParaRPr>
          </a:p>
          <a:p>
            <a:pPr indent="0" lvl="0" marL="0" marR="0" rtl="0" algn="ctr">
              <a:lnSpc>
                <a:spcPct val="140004"/>
              </a:lnSpc>
              <a:spcBef>
                <a:spcPts val="0"/>
              </a:spcBef>
              <a:spcAft>
                <a:spcPts val="0"/>
              </a:spcAft>
              <a:buNone/>
            </a:pPr>
            <a:r>
              <a:rPr b="1" i="0" lang="en-US" sz="4662" u="none" cap="none" strike="noStrike">
                <a:solidFill>
                  <a:srgbClr val="EDCC80"/>
                </a:solidFill>
                <a:latin typeface="Public Sans"/>
                <a:ea typeface="Public Sans"/>
                <a:cs typeface="Public Sans"/>
                <a:sym typeface="Public Sans"/>
              </a:rPr>
              <a:t>Daniel 3:29 - 30</a:t>
            </a:r>
            <a:endParaRPr sz="1200">
              <a:solidFill>
                <a:srgbClr val="EDCC8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9" name="Shape 359"/>
        <p:cNvGrpSpPr/>
        <p:nvPr/>
      </p:nvGrpSpPr>
      <p:grpSpPr>
        <a:xfrm>
          <a:off x="0" y="0"/>
          <a:ext cx="0" cy="0"/>
          <a:chOff x="0" y="0"/>
          <a:chExt cx="0" cy="0"/>
        </a:xfrm>
      </p:grpSpPr>
      <p:sp>
        <p:nvSpPr>
          <p:cNvPr id="360" name="Google Shape;360;p24"/>
          <p:cNvSpPr/>
          <p:nvPr/>
        </p:nvSpPr>
        <p:spPr>
          <a:xfrm>
            <a:off x="-5066850" y="1395289"/>
            <a:ext cx="9012820" cy="6875266"/>
          </a:xfrm>
          <a:custGeom>
            <a:rect b="b" l="l" r="r" t="t"/>
            <a:pathLst>
              <a:path extrusionOk="0" h="6875266" w="9012820">
                <a:moveTo>
                  <a:pt x="0" y="0"/>
                </a:moveTo>
                <a:lnTo>
                  <a:pt x="9012819" y="0"/>
                </a:lnTo>
                <a:lnTo>
                  <a:pt x="9012819" y="6875266"/>
                </a:lnTo>
                <a:lnTo>
                  <a:pt x="0" y="6875266"/>
                </a:lnTo>
                <a:lnTo>
                  <a:pt x="0" y="0"/>
                </a:lnTo>
                <a:close/>
              </a:path>
            </a:pathLst>
          </a:custGeom>
          <a:blipFill rotWithShape="1">
            <a:blip r:embed="rId3">
              <a:alphaModFix/>
            </a:blip>
            <a:stretch>
              <a:fillRect b="0" l="0" r="0" t="0"/>
            </a:stretch>
          </a:blipFill>
          <a:ln>
            <a:noFill/>
          </a:ln>
        </p:spPr>
      </p:sp>
      <p:sp>
        <p:nvSpPr>
          <p:cNvPr id="361" name="Google Shape;361;p24"/>
          <p:cNvSpPr/>
          <p:nvPr/>
        </p:nvSpPr>
        <p:spPr>
          <a:xfrm>
            <a:off x="12257605"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62" name="Google Shape;362;p24"/>
          <p:cNvSpPr/>
          <p:nvPr/>
        </p:nvSpPr>
        <p:spPr>
          <a:xfrm>
            <a:off x="2367359"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63" name="Google Shape;363;p24"/>
          <p:cNvSpPr/>
          <p:nvPr/>
        </p:nvSpPr>
        <p:spPr>
          <a:xfrm>
            <a:off x="17767704" y="159990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64" name="Google Shape;364;p24"/>
          <p:cNvSpPr txBox="1"/>
          <p:nvPr/>
        </p:nvSpPr>
        <p:spPr>
          <a:xfrm>
            <a:off x="3945969" y="1162468"/>
            <a:ext cx="13313400" cy="15435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10028" u="none" cap="none" strike="noStrike">
                <a:solidFill>
                  <a:srgbClr val="FDF9EF"/>
                </a:solidFill>
                <a:latin typeface="Public Sans"/>
                <a:ea typeface="Public Sans"/>
                <a:cs typeface="Public Sans"/>
                <a:sym typeface="Public Sans"/>
              </a:rPr>
              <a:t>Lessons Learned</a:t>
            </a:r>
            <a:endParaRPr/>
          </a:p>
        </p:txBody>
      </p:sp>
      <p:sp>
        <p:nvSpPr>
          <p:cNvPr id="365" name="Google Shape;365;p24"/>
          <p:cNvSpPr txBox="1"/>
          <p:nvPr/>
        </p:nvSpPr>
        <p:spPr>
          <a:xfrm>
            <a:off x="3945969" y="2843281"/>
            <a:ext cx="11854500" cy="6524400"/>
          </a:xfrm>
          <a:prstGeom prst="rect">
            <a:avLst/>
          </a:prstGeom>
          <a:noFill/>
          <a:ln>
            <a:noFill/>
          </a:ln>
        </p:spPr>
        <p:txBody>
          <a:bodyPr anchorCtr="0" anchor="t" bIns="0" lIns="0" spcFirstLastPara="1" rIns="0" wrap="square" tIns="0">
            <a:spAutoFit/>
          </a:bodyPr>
          <a:lstStyle/>
          <a:p>
            <a:pPr indent="-486848" lvl="1" marL="973696" marR="0" rtl="0" algn="l">
              <a:lnSpc>
                <a:spcPct val="140008"/>
              </a:lnSpc>
              <a:spcBef>
                <a:spcPts val="0"/>
              </a:spcBef>
              <a:spcAft>
                <a:spcPts val="0"/>
              </a:spcAft>
              <a:buClr>
                <a:srgbClr val="EDCC80"/>
              </a:buClr>
              <a:buSzPts val="4509"/>
              <a:buFont typeface="Arial"/>
              <a:buChar char="•"/>
            </a:pPr>
            <a:r>
              <a:rPr b="0" i="0" lang="en-US" sz="4509" u="none" cap="none" strike="noStrike">
                <a:solidFill>
                  <a:srgbClr val="EDCC80"/>
                </a:solidFill>
                <a:latin typeface="Public Sans"/>
                <a:ea typeface="Public Sans"/>
                <a:cs typeface="Public Sans"/>
                <a:sym typeface="Public Sans"/>
              </a:rPr>
              <a:t>Fire Tests Faith</a:t>
            </a:r>
            <a:endParaRPr>
              <a:solidFill>
                <a:srgbClr val="EDCC80"/>
              </a:solidFill>
            </a:endParaRPr>
          </a:p>
          <a:p>
            <a:pPr indent="-649130" lvl="2" marL="1947391" marR="0" rtl="0" algn="l">
              <a:lnSpc>
                <a:spcPct val="140008"/>
              </a:lnSpc>
              <a:spcBef>
                <a:spcPts val="0"/>
              </a:spcBef>
              <a:spcAft>
                <a:spcPts val="0"/>
              </a:spcAft>
              <a:buClr>
                <a:srgbClr val="FDF9EF"/>
              </a:buClr>
              <a:buSzPts val="4509"/>
              <a:buFont typeface="Arial"/>
              <a:buChar char="⚬"/>
            </a:pPr>
            <a:r>
              <a:rPr b="0" i="0" lang="en-US" sz="4509" u="none" cap="none" strike="noStrike">
                <a:solidFill>
                  <a:srgbClr val="FDF9EF"/>
                </a:solidFill>
                <a:latin typeface="Public Sans"/>
                <a:ea typeface="Public Sans"/>
                <a:cs typeface="Public Sans"/>
                <a:sym typeface="Public Sans"/>
              </a:rPr>
              <a:t>Just like Shadrach, Meshach, and Abednego, we face “fires” — pressure, peer influence, tough situations.</a:t>
            </a:r>
            <a:endParaRPr/>
          </a:p>
          <a:p>
            <a:pPr indent="-649130" lvl="2" marL="1947391" marR="0" rtl="0" algn="l">
              <a:lnSpc>
                <a:spcPct val="140008"/>
              </a:lnSpc>
              <a:spcBef>
                <a:spcPts val="0"/>
              </a:spcBef>
              <a:spcAft>
                <a:spcPts val="0"/>
              </a:spcAft>
              <a:buClr>
                <a:srgbClr val="FDF9EF"/>
              </a:buClr>
              <a:buSzPts val="4509"/>
              <a:buFont typeface="Arial"/>
              <a:buChar char="⚬"/>
            </a:pPr>
            <a:r>
              <a:rPr b="0" i="0" lang="en-US" sz="4509" u="none" cap="none" strike="noStrike">
                <a:solidFill>
                  <a:srgbClr val="FDF9EF"/>
                </a:solidFill>
                <a:latin typeface="Public Sans"/>
                <a:ea typeface="Public Sans"/>
                <a:cs typeface="Public Sans"/>
                <a:sym typeface="Public Sans"/>
              </a:rPr>
              <a:t>These moments reveal what we truly believe.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69" name="Shape 369"/>
        <p:cNvGrpSpPr/>
        <p:nvPr/>
      </p:nvGrpSpPr>
      <p:grpSpPr>
        <a:xfrm>
          <a:off x="0" y="0"/>
          <a:ext cx="0" cy="0"/>
          <a:chOff x="0" y="0"/>
          <a:chExt cx="0" cy="0"/>
        </a:xfrm>
      </p:grpSpPr>
      <p:sp>
        <p:nvSpPr>
          <p:cNvPr id="370" name="Google Shape;370;p25"/>
          <p:cNvSpPr/>
          <p:nvPr/>
        </p:nvSpPr>
        <p:spPr>
          <a:xfrm>
            <a:off x="-6645461" y="1599903"/>
            <a:ext cx="9012820" cy="6875266"/>
          </a:xfrm>
          <a:custGeom>
            <a:rect b="b" l="l" r="r" t="t"/>
            <a:pathLst>
              <a:path extrusionOk="0" h="6875266" w="9012820">
                <a:moveTo>
                  <a:pt x="0" y="0"/>
                </a:moveTo>
                <a:lnTo>
                  <a:pt x="9012820" y="0"/>
                </a:lnTo>
                <a:lnTo>
                  <a:pt x="9012820" y="6875266"/>
                </a:lnTo>
                <a:lnTo>
                  <a:pt x="0" y="6875266"/>
                </a:lnTo>
                <a:lnTo>
                  <a:pt x="0" y="0"/>
                </a:lnTo>
                <a:close/>
              </a:path>
            </a:pathLst>
          </a:custGeom>
          <a:blipFill rotWithShape="1">
            <a:blip r:embed="rId3">
              <a:alphaModFix/>
            </a:blip>
            <a:stretch>
              <a:fillRect b="0" l="0" r="0" t="0"/>
            </a:stretch>
          </a:blipFill>
          <a:ln>
            <a:noFill/>
          </a:ln>
        </p:spPr>
      </p:sp>
      <p:sp>
        <p:nvSpPr>
          <p:cNvPr id="371" name="Google Shape;371;p25"/>
          <p:cNvSpPr/>
          <p:nvPr/>
        </p:nvSpPr>
        <p:spPr>
          <a:xfrm>
            <a:off x="12257605"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72" name="Google Shape;372;p25"/>
          <p:cNvSpPr/>
          <p:nvPr/>
        </p:nvSpPr>
        <p:spPr>
          <a:xfrm>
            <a:off x="2367359"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73" name="Google Shape;373;p25"/>
          <p:cNvSpPr/>
          <p:nvPr/>
        </p:nvSpPr>
        <p:spPr>
          <a:xfrm>
            <a:off x="17767704" y="159990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74" name="Google Shape;374;p25"/>
          <p:cNvSpPr txBox="1"/>
          <p:nvPr/>
        </p:nvSpPr>
        <p:spPr>
          <a:xfrm>
            <a:off x="1971073" y="807837"/>
            <a:ext cx="15452100" cy="84585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504" u="none" cap="none" strike="noStrike">
                <a:solidFill>
                  <a:srgbClr val="EDCC80"/>
                </a:solidFill>
                <a:latin typeface="Public Sans"/>
                <a:ea typeface="Public Sans"/>
                <a:cs typeface="Public Sans"/>
                <a:sym typeface="Public Sans"/>
              </a:rPr>
              <a:t>Fire Purifies</a:t>
            </a:r>
            <a:endParaRPr sz="1000">
              <a:solidFill>
                <a:srgbClr val="EDCC80"/>
              </a:solidFill>
            </a:endParaRPr>
          </a:p>
          <a:p>
            <a:pPr indent="-504051" lvl="1" marL="1058904" marR="0" rtl="0" algn="l">
              <a:lnSpc>
                <a:spcPct val="140008"/>
              </a:lnSpc>
              <a:spcBef>
                <a:spcPts val="0"/>
              </a:spcBef>
              <a:spcAft>
                <a:spcPts val="0"/>
              </a:spcAft>
              <a:buClr>
                <a:srgbClr val="FDF9EF"/>
              </a:buClr>
              <a:buSzPts val="4504"/>
              <a:buFont typeface="Arial"/>
              <a:buChar char="•"/>
            </a:pPr>
            <a:r>
              <a:rPr b="0" i="0" lang="en-US" sz="4504" u="none" cap="none" strike="noStrike">
                <a:solidFill>
                  <a:srgbClr val="FDF9EF"/>
                </a:solidFill>
                <a:latin typeface="Public Sans"/>
                <a:ea typeface="Public Sans"/>
                <a:cs typeface="Public Sans"/>
                <a:sym typeface="Public Sans"/>
              </a:rPr>
              <a:t>They went in bound, but came out free.</a:t>
            </a:r>
            <a:endParaRPr sz="1000"/>
          </a:p>
          <a:p>
            <a:pPr indent="-504051" lvl="1" marL="1058904" marR="0" rtl="0" algn="l">
              <a:lnSpc>
                <a:spcPct val="140008"/>
              </a:lnSpc>
              <a:spcBef>
                <a:spcPts val="0"/>
              </a:spcBef>
              <a:spcAft>
                <a:spcPts val="0"/>
              </a:spcAft>
              <a:buClr>
                <a:srgbClr val="FDF9EF"/>
              </a:buClr>
              <a:buSzPts val="4504"/>
              <a:buFont typeface="Arial"/>
              <a:buChar char="•"/>
            </a:pPr>
            <a:r>
              <a:rPr b="0" i="0" lang="en-US" sz="4504" u="none" cap="none" strike="noStrike">
                <a:solidFill>
                  <a:srgbClr val="FDF9EF"/>
                </a:solidFill>
                <a:latin typeface="Public Sans"/>
                <a:ea typeface="Public Sans"/>
                <a:cs typeface="Public Sans"/>
                <a:sym typeface="Public Sans"/>
              </a:rPr>
              <a:t>Sometimes God allows the fire to burn away fear, doubt, or distractions so we come out stronger in Him.</a:t>
            </a:r>
            <a:endParaRPr sz="1000"/>
          </a:p>
          <a:p>
            <a:pPr indent="0" lvl="0" marL="0" marR="0" rtl="0" algn="l">
              <a:lnSpc>
                <a:spcPct val="140008"/>
              </a:lnSpc>
              <a:spcBef>
                <a:spcPts val="0"/>
              </a:spcBef>
              <a:spcAft>
                <a:spcPts val="0"/>
              </a:spcAft>
              <a:buNone/>
            </a:pPr>
            <a:r>
              <a:rPr b="1" i="0" lang="en-US" sz="4504" u="none" cap="none" strike="noStrike">
                <a:solidFill>
                  <a:srgbClr val="EDCC80"/>
                </a:solidFill>
                <a:latin typeface="Public Sans"/>
                <a:ea typeface="Public Sans"/>
                <a:cs typeface="Public Sans"/>
                <a:sym typeface="Public Sans"/>
              </a:rPr>
              <a:t>Fire Reveals God’s Presence</a:t>
            </a:r>
            <a:endParaRPr sz="1000">
              <a:solidFill>
                <a:srgbClr val="EDCC80"/>
              </a:solidFill>
            </a:endParaRPr>
          </a:p>
          <a:p>
            <a:pPr indent="-504051" lvl="1" marL="1058904" marR="0" rtl="0" algn="l">
              <a:lnSpc>
                <a:spcPct val="140008"/>
              </a:lnSpc>
              <a:spcBef>
                <a:spcPts val="0"/>
              </a:spcBef>
              <a:spcAft>
                <a:spcPts val="0"/>
              </a:spcAft>
              <a:buClr>
                <a:srgbClr val="FDF9EF"/>
              </a:buClr>
              <a:buSzPts val="4504"/>
              <a:buFont typeface="Arial"/>
              <a:buChar char="•"/>
            </a:pPr>
            <a:r>
              <a:rPr b="0" i="0" lang="en-US" sz="4504" u="none" cap="none" strike="noStrike">
                <a:solidFill>
                  <a:srgbClr val="FDF9EF"/>
                </a:solidFill>
                <a:latin typeface="Public Sans"/>
                <a:ea typeface="Public Sans"/>
                <a:cs typeface="Public Sans"/>
                <a:sym typeface="Public Sans"/>
              </a:rPr>
              <a:t>In the hottest moment, they saw the fourth man in the fire.</a:t>
            </a:r>
            <a:endParaRPr sz="1000"/>
          </a:p>
          <a:p>
            <a:pPr indent="-504051" lvl="1" marL="1058904" marR="0" rtl="0" algn="l">
              <a:lnSpc>
                <a:spcPct val="140008"/>
              </a:lnSpc>
              <a:spcBef>
                <a:spcPts val="0"/>
              </a:spcBef>
              <a:spcAft>
                <a:spcPts val="0"/>
              </a:spcAft>
              <a:buClr>
                <a:srgbClr val="FDF9EF"/>
              </a:buClr>
              <a:buSzPts val="4504"/>
              <a:buFont typeface="Arial"/>
              <a:buChar char="•"/>
            </a:pPr>
            <a:r>
              <a:rPr b="0" i="0" lang="en-US" sz="4504" u="none" cap="none" strike="noStrike">
                <a:solidFill>
                  <a:srgbClr val="FDF9EF"/>
                </a:solidFill>
                <a:latin typeface="Public Sans"/>
                <a:ea typeface="Public Sans"/>
                <a:cs typeface="Public Sans"/>
                <a:sym typeface="Public Sans"/>
              </a:rPr>
              <a:t>Our struggles can become the place we encounter Jesus most clearly.</a:t>
            </a: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78" name="Shape 378"/>
        <p:cNvGrpSpPr/>
        <p:nvPr/>
      </p:nvGrpSpPr>
      <p:grpSpPr>
        <a:xfrm>
          <a:off x="0" y="0"/>
          <a:ext cx="0" cy="0"/>
          <a:chOff x="0" y="0"/>
          <a:chExt cx="0" cy="0"/>
        </a:xfrm>
      </p:grpSpPr>
      <p:sp>
        <p:nvSpPr>
          <p:cNvPr id="379" name="Google Shape;379;p26"/>
          <p:cNvSpPr/>
          <p:nvPr/>
        </p:nvSpPr>
        <p:spPr>
          <a:xfrm>
            <a:off x="-8110161" y="1599903"/>
            <a:ext cx="9012820" cy="6875266"/>
          </a:xfrm>
          <a:custGeom>
            <a:rect b="b" l="l" r="r" t="t"/>
            <a:pathLst>
              <a:path extrusionOk="0" h="6875266" w="9012820">
                <a:moveTo>
                  <a:pt x="0" y="0"/>
                </a:moveTo>
                <a:lnTo>
                  <a:pt x="9012820" y="0"/>
                </a:lnTo>
                <a:lnTo>
                  <a:pt x="9012820" y="6875266"/>
                </a:lnTo>
                <a:lnTo>
                  <a:pt x="0" y="6875266"/>
                </a:lnTo>
                <a:lnTo>
                  <a:pt x="0" y="0"/>
                </a:lnTo>
                <a:close/>
              </a:path>
            </a:pathLst>
          </a:custGeom>
          <a:blipFill rotWithShape="1">
            <a:blip r:embed="rId3">
              <a:alphaModFix/>
            </a:blip>
            <a:stretch>
              <a:fillRect b="0" l="0" r="0" t="0"/>
            </a:stretch>
          </a:blipFill>
          <a:ln>
            <a:noFill/>
          </a:ln>
        </p:spPr>
      </p:sp>
      <p:sp>
        <p:nvSpPr>
          <p:cNvPr id="380" name="Google Shape;380;p26"/>
          <p:cNvSpPr/>
          <p:nvPr/>
        </p:nvSpPr>
        <p:spPr>
          <a:xfrm>
            <a:off x="12257605"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81" name="Google Shape;381;p26"/>
          <p:cNvSpPr/>
          <p:nvPr/>
        </p:nvSpPr>
        <p:spPr>
          <a:xfrm>
            <a:off x="2367359" y="-520296"/>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82" name="Google Shape;382;p26"/>
          <p:cNvSpPr/>
          <p:nvPr/>
        </p:nvSpPr>
        <p:spPr>
          <a:xfrm>
            <a:off x="17767704" y="159990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83" name="Google Shape;383;p26"/>
          <p:cNvSpPr txBox="1"/>
          <p:nvPr/>
        </p:nvSpPr>
        <p:spPr>
          <a:xfrm>
            <a:off x="883800" y="902188"/>
            <a:ext cx="16520400" cy="82707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1" i="0" lang="en-US" sz="4404" u="none" cap="none" strike="noStrike">
                <a:solidFill>
                  <a:srgbClr val="EDCC80"/>
                </a:solidFill>
                <a:latin typeface="Public Sans"/>
                <a:ea typeface="Public Sans"/>
                <a:cs typeface="Public Sans"/>
                <a:sym typeface="Public Sans"/>
              </a:rPr>
              <a:t>Fire Becomes a Witness</a:t>
            </a:r>
            <a:endParaRPr sz="900">
              <a:solidFill>
                <a:srgbClr val="EDCC80"/>
              </a:solidFill>
            </a:endParaRPr>
          </a:p>
          <a:p>
            <a:pPr indent="-674186" lvl="2" marL="2117807" marR="0" rtl="0" algn="l">
              <a:lnSpc>
                <a:spcPct val="140008"/>
              </a:lnSpc>
              <a:spcBef>
                <a:spcPts val="0"/>
              </a:spcBef>
              <a:spcAft>
                <a:spcPts val="0"/>
              </a:spcAft>
              <a:buClr>
                <a:srgbClr val="FDF9EF"/>
              </a:buClr>
              <a:buSzPts val="4404"/>
              <a:buFont typeface="Arial"/>
              <a:buChar char="⚬"/>
            </a:pPr>
            <a:r>
              <a:rPr b="0" i="0" lang="en-US" sz="4404" u="none" cap="none" strike="noStrike">
                <a:solidFill>
                  <a:srgbClr val="FDF9EF"/>
                </a:solidFill>
                <a:latin typeface="Public Sans"/>
                <a:ea typeface="Public Sans"/>
                <a:cs typeface="Public Sans"/>
                <a:sym typeface="Public Sans"/>
              </a:rPr>
              <a:t>Their trial showed everyone around them how powerful God is.</a:t>
            </a:r>
            <a:endParaRPr sz="900"/>
          </a:p>
          <a:p>
            <a:pPr indent="-674186" lvl="2" marL="2117807" marR="0" rtl="0" algn="l">
              <a:lnSpc>
                <a:spcPct val="140008"/>
              </a:lnSpc>
              <a:spcBef>
                <a:spcPts val="0"/>
              </a:spcBef>
              <a:spcAft>
                <a:spcPts val="0"/>
              </a:spcAft>
              <a:buClr>
                <a:srgbClr val="FDF9EF"/>
              </a:buClr>
              <a:buSzPts val="4404"/>
              <a:buFont typeface="Arial"/>
              <a:buChar char="⚬"/>
            </a:pPr>
            <a:r>
              <a:rPr b="0" i="0" lang="en-US" sz="4404" u="none" cap="none" strike="noStrike">
                <a:solidFill>
                  <a:srgbClr val="FDF9EF"/>
                </a:solidFill>
                <a:latin typeface="Public Sans"/>
                <a:ea typeface="Public Sans"/>
                <a:cs typeface="Public Sans"/>
                <a:sym typeface="Public Sans"/>
              </a:rPr>
              <a:t>Your faith under pressure can speak louder than words to your friends, family, or community.</a:t>
            </a:r>
            <a:endParaRPr sz="900"/>
          </a:p>
          <a:p>
            <a:pPr indent="0" lvl="0" marL="0" marR="0" rtl="0" algn="l">
              <a:lnSpc>
                <a:spcPct val="140008"/>
              </a:lnSpc>
              <a:spcBef>
                <a:spcPts val="0"/>
              </a:spcBef>
              <a:spcAft>
                <a:spcPts val="0"/>
              </a:spcAft>
              <a:buNone/>
            </a:pPr>
            <a:r>
              <a:rPr b="1" i="0" lang="en-US" sz="4404" u="none" cap="none" strike="noStrike">
                <a:solidFill>
                  <a:srgbClr val="EDCC80"/>
                </a:solidFill>
                <a:latin typeface="Public Sans"/>
                <a:ea typeface="Public Sans"/>
                <a:cs typeface="Public Sans"/>
                <a:sym typeface="Public Sans"/>
              </a:rPr>
              <a:t>Fire Leads to Promotion</a:t>
            </a:r>
            <a:endParaRPr sz="900">
              <a:solidFill>
                <a:srgbClr val="EDCC80"/>
              </a:solidFill>
            </a:endParaRPr>
          </a:p>
          <a:p>
            <a:pPr indent="-674186" lvl="2" marL="2117807" marR="0" rtl="0" algn="l">
              <a:lnSpc>
                <a:spcPct val="140008"/>
              </a:lnSpc>
              <a:spcBef>
                <a:spcPts val="0"/>
              </a:spcBef>
              <a:spcAft>
                <a:spcPts val="0"/>
              </a:spcAft>
              <a:buClr>
                <a:srgbClr val="FDF9EF"/>
              </a:buClr>
              <a:buSzPts val="4404"/>
              <a:buFont typeface="Arial"/>
              <a:buChar char="⚬"/>
            </a:pPr>
            <a:r>
              <a:rPr b="0" i="0" lang="en-US" sz="4404" u="none" cap="none" strike="noStrike">
                <a:solidFill>
                  <a:srgbClr val="FDF9EF"/>
                </a:solidFill>
                <a:latin typeface="Public Sans"/>
                <a:ea typeface="Public Sans"/>
                <a:cs typeface="Public Sans"/>
                <a:sym typeface="Public Sans"/>
              </a:rPr>
              <a:t>What was meant to destroy them actually positioned them for greater influence.</a:t>
            </a:r>
            <a:endParaRPr sz="900"/>
          </a:p>
          <a:p>
            <a:pPr indent="-674186" lvl="2" marL="2117807" marR="0" rtl="0" algn="l">
              <a:lnSpc>
                <a:spcPct val="140008"/>
              </a:lnSpc>
              <a:spcBef>
                <a:spcPts val="0"/>
              </a:spcBef>
              <a:spcAft>
                <a:spcPts val="0"/>
              </a:spcAft>
              <a:buClr>
                <a:srgbClr val="FDF9EF"/>
              </a:buClr>
              <a:buSzPts val="4404"/>
              <a:buFont typeface="Arial"/>
              <a:buChar char="⚬"/>
            </a:pPr>
            <a:r>
              <a:rPr b="0" i="0" lang="en-US" sz="4404" u="none" cap="none" strike="noStrike">
                <a:solidFill>
                  <a:srgbClr val="FDF9EF"/>
                </a:solidFill>
                <a:latin typeface="Public Sans"/>
                <a:ea typeface="Public Sans"/>
                <a:cs typeface="Public Sans"/>
                <a:sym typeface="Public Sans"/>
              </a:rPr>
              <a:t>God can use your hardest season to open new doors.</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87" name="Shape 387"/>
        <p:cNvGrpSpPr/>
        <p:nvPr/>
      </p:nvGrpSpPr>
      <p:grpSpPr>
        <a:xfrm>
          <a:off x="0" y="0"/>
          <a:ext cx="0" cy="0"/>
          <a:chOff x="0" y="0"/>
          <a:chExt cx="0" cy="0"/>
        </a:xfrm>
      </p:grpSpPr>
      <p:sp>
        <p:nvSpPr>
          <p:cNvPr id="388" name="Google Shape;388;p27"/>
          <p:cNvSpPr/>
          <p:nvPr/>
        </p:nvSpPr>
        <p:spPr>
          <a:xfrm rot="3893967">
            <a:off x="-2107836" y="-1961831"/>
            <a:ext cx="5571468" cy="4973801"/>
          </a:xfrm>
          <a:custGeom>
            <a:rect b="b" l="l" r="r" t="t"/>
            <a:pathLst>
              <a:path extrusionOk="0" h="4973801" w="5571468">
                <a:moveTo>
                  <a:pt x="0" y="0"/>
                </a:moveTo>
                <a:lnTo>
                  <a:pt x="5571468" y="0"/>
                </a:lnTo>
                <a:lnTo>
                  <a:pt x="5571468" y="4973802"/>
                </a:lnTo>
                <a:lnTo>
                  <a:pt x="0" y="4973802"/>
                </a:lnTo>
                <a:lnTo>
                  <a:pt x="0" y="0"/>
                </a:lnTo>
                <a:close/>
              </a:path>
            </a:pathLst>
          </a:custGeom>
          <a:blipFill rotWithShape="1">
            <a:blip r:embed="rId3">
              <a:alphaModFix amt="50000"/>
            </a:blip>
            <a:stretch>
              <a:fillRect b="0" l="0" r="0" t="0"/>
            </a:stretch>
          </a:blipFill>
          <a:ln>
            <a:noFill/>
          </a:ln>
        </p:spPr>
      </p:sp>
      <p:sp>
        <p:nvSpPr>
          <p:cNvPr id="389" name="Google Shape;389;p27"/>
          <p:cNvSpPr txBox="1"/>
          <p:nvPr/>
        </p:nvSpPr>
        <p:spPr>
          <a:xfrm>
            <a:off x="3782158" y="2976069"/>
            <a:ext cx="10723800" cy="33246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8999" u="none" cap="none" strike="noStrike">
                <a:solidFill>
                  <a:srgbClr val="FDF9EF"/>
                </a:solidFill>
                <a:latin typeface="Michroma"/>
                <a:ea typeface="Michroma"/>
                <a:cs typeface="Michroma"/>
                <a:sym typeface="Michroma"/>
              </a:rPr>
              <a:t>Two keys to move forward</a:t>
            </a:r>
            <a:endParaRPr>
              <a:latin typeface="Michroma"/>
              <a:ea typeface="Michroma"/>
              <a:cs typeface="Michroma"/>
              <a:sym typeface="Michroma"/>
            </a:endParaRPr>
          </a:p>
        </p:txBody>
      </p:sp>
      <p:sp>
        <p:nvSpPr>
          <p:cNvPr id="390" name="Google Shape;390;p27"/>
          <p:cNvSpPr/>
          <p:nvPr/>
        </p:nvSpPr>
        <p:spPr>
          <a:xfrm rot="-475766">
            <a:off x="15970085" y="3074234"/>
            <a:ext cx="4635831" cy="4138532"/>
          </a:xfrm>
          <a:custGeom>
            <a:rect b="b" l="l" r="r" t="t"/>
            <a:pathLst>
              <a:path extrusionOk="0" h="4138532" w="4635831">
                <a:moveTo>
                  <a:pt x="0" y="0"/>
                </a:moveTo>
                <a:lnTo>
                  <a:pt x="4635830" y="0"/>
                </a:lnTo>
                <a:lnTo>
                  <a:pt x="4635830" y="4138532"/>
                </a:lnTo>
                <a:lnTo>
                  <a:pt x="0" y="4138532"/>
                </a:lnTo>
                <a:lnTo>
                  <a:pt x="0" y="0"/>
                </a:lnTo>
                <a:close/>
              </a:path>
            </a:pathLst>
          </a:custGeom>
          <a:blipFill rotWithShape="1">
            <a:blip r:embed="rId3">
              <a:alphaModFix amt="50000"/>
            </a:blip>
            <a:stretch>
              <a:fillRect b="0" l="0" r="0" t="0"/>
            </a:stretch>
          </a:blipFill>
          <a:ln>
            <a:noFill/>
          </a:ln>
        </p:spPr>
      </p:sp>
      <p:sp>
        <p:nvSpPr>
          <p:cNvPr id="391" name="Google Shape;391;p27"/>
          <p:cNvSpPr/>
          <p:nvPr/>
        </p:nvSpPr>
        <p:spPr>
          <a:xfrm rot="-475766">
            <a:off x="3300699" y="9360734"/>
            <a:ext cx="4635831" cy="4138532"/>
          </a:xfrm>
          <a:custGeom>
            <a:rect b="b" l="l" r="r" t="t"/>
            <a:pathLst>
              <a:path extrusionOk="0" h="4138532" w="4635831">
                <a:moveTo>
                  <a:pt x="0" y="0"/>
                </a:moveTo>
                <a:lnTo>
                  <a:pt x="4635831" y="0"/>
                </a:lnTo>
                <a:lnTo>
                  <a:pt x="4635831" y="4138532"/>
                </a:lnTo>
                <a:lnTo>
                  <a:pt x="0" y="4138532"/>
                </a:lnTo>
                <a:lnTo>
                  <a:pt x="0" y="0"/>
                </a:lnTo>
                <a:close/>
              </a:path>
            </a:pathLst>
          </a:custGeom>
          <a:blipFill rotWithShape="1">
            <a:blip r:embed="rId3">
              <a:alphaModFix amt="50000"/>
            </a:blip>
            <a:stretch>
              <a:fillRect b="0" l="0" r="0" t="0"/>
            </a:stretch>
          </a:blipFill>
          <a:ln>
            <a:noFill/>
          </a:ln>
        </p:spPr>
      </p:sp>
      <p:sp>
        <p:nvSpPr>
          <p:cNvPr id="392" name="Google Shape;392;p27"/>
          <p:cNvSpPr/>
          <p:nvPr/>
        </p:nvSpPr>
        <p:spPr>
          <a:xfrm>
            <a:off x="12050847" y="-515522"/>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393" name="Google Shape;393;p27"/>
          <p:cNvSpPr/>
          <p:nvPr/>
        </p:nvSpPr>
        <p:spPr>
          <a:xfrm>
            <a:off x="-520296" y="5752281"/>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394" name="Google Shape;394;p27"/>
          <p:cNvSpPr/>
          <p:nvPr/>
        </p:nvSpPr>
        <p:spPr>
          <a:xfrm>
            <a:off x="17767704" y="2523269"/>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395" name="Google Shape;395;p27"/>
          <p:cNvSpPr/>
          <p:nvPr/>
        </p:nvSpPr>
        <p:spPr>
          <a:xfrm>
            <a:off x="6596171" y="8962795"/>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99" name="Shape 399"/>
        <p:cNvGrpSpPr/>
        <p:nvPr/>
      </p:nvGrpSpPr>
      <p:grpSpPr>
        <a:xfrm>
          <a:off x="0" y="0"/>
          <a:ext cx="0" cy="0"/>
          <a:chOff x="0" y="0"/>
          <a:chExt cx="0" cy="0"/>
        </a:xfrm>
      </p:grpSpPr>
      <p:sp>
        <p:nvSpPr>
          <p:cNvPr id="400" name="Google Shape;400;p28"/>
          <p:cNvSpPr/>
          <p:nvPr/>
        </p:nvSpPr>
        <p:spPr>
          <a:xfrm rot="3893967">
            <a:off x="-2107836" y="-1961831"/>
            <a:ext cx="5571468" cy="4973801"/>
          </a:xfrm>
          <a:custGeom>
            <a:rect b="b" l="l" r="r" t="t"/>
            <a:pathLst>
              <a:path extrusionOk="0" h="4973801" w="5571468">
                <a:moveTo>
                  <a:pt x="0" y="0"/>
                </a:moveTo>
                <a:lnTo>
                  <a:pt x="5571468" y="0"/>
                </a:lnTo>
                <a:lnTo>
                  <a:pt x="5571468" y="4973802"/>
                </a:lnTo>
                <a:lnTo>
                  <a:pt x="0" y="4973802"/>
                </a:lnTo>
                <a:lnTo>
                  <a:pt x="0" y="0"/>
                </a:lnTo>
                <a:close/>
              </a:path>
            </a:pathLst>
          </a:custGeom>
          <a:blipFill rotWithShape="1">
            <a:blip r:embed="rId3">
              <a:alphaModFix amt="50000"/>
            </a:blip>
            <a:stretch>
              <a:fillRect b="0" l="0" r="0" t="0"/>
            </a:stretch>
          </a:blipFill>
          <a:ln>
            <a:noFill/>
          </a:ln>
        </p:spPr>
      </p:sp>
      <p:sp>
        <p:nvSpPr>
          <p:cNvPr id="401" name="Google Shape;401;p28"/>
          <p:cNvSpPr txBox="1"/>
          <p:nvPr/>
        </p:nvSpPr>
        <p:spPr>
          <a:xfrm>
            <a:off x="3782158" y="2976069"/>
            <a:ext cx="10723800" cy="33246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8999" u="none" cap="none" strike="noStrike">
                <a:solidFill>
                  <a:srgbClr val="FDF9EF"/>
                </a:solidFill>
                <a:latin typeface="Michroma"/>
                <a:ea typeface="Michroma"/>
                <a:cs typeface="Michroma"/>
                <a:sym typeface="Michroma"/>
              </a:rPr>
              <a:t>Not all running is the same</a:t>
            </a:r>
            <a:endParaRPr>
              <a:latin typeface="Michroma"/>
              <a:ea typeface="Michroma"/>
              <a:cs typeface="Michroma"/>
              <a:sym typeface="Michroma"/>
            </a:endParaRPr>
          </a:p>
        </p:txBody>
      </p:sp>
      <p:sp>
        <p:nvSpPr>
          <p:cNvPr id="402" name="Google Shape;402;p28"/>
          <p:cNvSpPr/>
          <p:nvPr/>
        </p:nvSpPr>
        <p:spPr>
          <a:xfrm rot="-475766">
            <a:off x="15970085" y="3074234"/>
            <a:ext cx="4635831" cy="4138532"/>
          </a:xfrm>
          <a:custGeom>
            <a:rect b="b" l="l" r="r" t="t"/>
            <a:pathLst>
              <a:path extrusionOk="0" h="4138532" w="4635831">
                <a:moveTo>
                  <a:pt x="0" y="0"/>
                </a:moveTo>
                <a:lnTo>
                  <a:pt x="4635830" y="0"/>
                </a:lnTo>
                <a:lnTo>
                  <a:pt x="4635830" y="4138532"/>
                </a:lnTo>
                <a:lnTo>
                  <a:pt x="0" y="4138532"/>
                </a:lnTo>
                <a:lnTo>
                  <a:pt x="0" y="0"/>
                </a:lnTo>
                <a:close/>
              </a:path>
            </a:pathLst>
          </a:custGeom>
          <a:blipFill rotWithShape="1">
            <a:blip r:embed="rId3">
              <a:alphaModFix amt="50000"/>
            </a:blip>
            <a:stretch>
              <a:fillRect b="0" l="0" r="0" t="0"/>
            </a:stretch>
          </a:blipFill>
          <a:ln>
            <a:noFill/>
          </a:ln>
        </p:spPr>
      </p:sp>
      <p:sp>
        <p:nvSpPr>
          <p:cNvPr id="403" name="Google Shape;403;p28"/>
          <p:cNvSpPr/>
          <p:nvPr/>
        </p:nvSpPr>
        <p:spPr>
          <a:xfrm rot="-475766">
            <a:off x="3300699" y="9360734"/>
            <a:ext cx="4635831" cy="4138532"/>
          </a:xfrm>
          <a:custGeom>
            <a:rect b="b" l="l" r="r" t="t"/>
            <a:pathLst>
              <a:path extrusionOk="0" h="4138532" w="4635831">
                <a:moveTo>
                  <a:pt x="0" y="0"/>
                </a:moveTo>
                <a:lnTo>
                  <a:pt x="4635831" y="0"/>
                </a:lnTo>
                <a:lnTo>
                  <a:pt x="4635831" y="4138532"/>
                </a:lnTo>
                <a:lnTo>
                  <a:pt x="0" y="4138532"/>
                </a:lnTo>
                <a:lnTo>
                  <a:pt x="0" y="0"/>
                </a:lnTo>
                <a:close/>
              </a:path>
            </a:pathLst>
          </a:custGeom>
          <a:blipFill rotWithShape="1">
            <a:blip r:embed="rId3">
              <a:alphaModFix amt="50000"/>
            </a:blip>
            <a:stretch>
              <a:fillRect b="0" l="0" r="0" t="0"/>
            </a:stretch>
          </a:blipFill>
          <a:ln>
            <a:noFill/>
          </a:ln>
        </p:spPr>
      </p:sp>
      <p:sp>
        <p:nvSpPr>
          <p:cNvPr id="404" name="Google Shape;404;p28"/>
          <p:cNvSpPr/>
          <p:nvPr/>
        </p:nvSpPr>
        <p:spPr>
          <a:xfrm>
            <a:off x="12050847" y="-515522"/>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405" name="Google Shape;405;p28"/>
          <p:cNvSpPr/>
          <p:nvPr/>
        </p:nvSpPr>
        <p:spPr>
          <a:xfrm>
            <a:off x="-520296" y="5752281"/>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406" name="Google Shape;406;p28"/>
          <p:cNvSpPr/>
          <p:nvPr/>
        </p:nvSpPr>
        <p:spPr>
          <a:xfrm>
            <a:off x="17767704" y="2523269"/>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407" name="Google Shape;407;p28"/>
          <p:cNvSpPr/>
          <p:nvPr/>
        </p:nvSpPr>
        <p:spPr>
          <a:xfrm>
            <a:off x="6596171" y="8962795"/>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01" name="Google Shape;101;p3"/>
          <p:cNvSpPr txBox="1"/>
          <p:nvPr/>
        </p:nvSpPr>
        <p:spPr>
          <a:xfrm>
            <a:off x="1028700" y="2948089"/>
            <a:ext cx="12781566" cy="3218066"/>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US" sz="9858" u="none" cap="none" strike="noStrike">
                <a:solidFill>
                  <a:srgbClr val="FDF9EF"/>
                </a:solidFill>
                <a:latin typeface="Public Sans Thin"/>
                <a:ea typeface="Public Sans Thin"/>
                <a:cs typeface="Public Sans Thin"/>
                <a:sym typeface="Public Sans Thin"/>
              </a:rPr>
              <a:t>What does it mean to be “Built Different”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11" name="Shape 411"/>
        <p:cNvGrpSpPr/>
        <p:nvPr/>
      </p:nvGrpSpPr>
      <p:grpSpPr>
        <a:xfrm>
          <a:off x="0" y="0"/>
          <a:ext cx="0" cy="0"/>
          <a:chOff x="0" y="0"/>
          <a:chExt cx="0" cy="0"/>
        </a:xfrm>
      </p:grpSpPr>
      <p:sp>
        <p:nvSpPr>
          <p:cNvPr id="412" name="Google Shape;412;p29"/>
          <p:cNvSpPr/>
          <p:nvPr/>
        </p:nvSpPr>
        <p:spPr>
          <a:xfrm rot="3893967">
            <a:off x="-2107836" y="-1961831"/>
            <a:ext cx="5571468" cy="4973801"/>
          </a:xfrm>
          <a:custGeom>
            <a:rect b="b" l="l" r="r" t="t"/>
            <a:pathLst>
              <a:path extrusionOk="0" h="4973801" w="5571468">
                <a:moveTo>
                  <a:pt x="0" y="0"/>
                </a:moveTo>
                <a:lnTo>
                  <a:pt x="5571468" y="0"/>
                </a:lnTo>
                <a:lnTo>
                  <a:pt x="5571468" y="4973802"/>
                </a:lnTo>
                <a:lnTo>
                  <a:pt x="0" y="4973802"/>
                </a:lnTo>
                <a:lnTo>
                  <a:pt x="0" y="0"/>
                </a:lnTo>
                <a:close/>
              </a:path>
            </a:pathLst>
          </a:custGeom>
          <a:blipFill rotWithShape="1">
            <a:blip r:embed="rId3">
              <a:alphaModFix amt="50000"/>
            </a:blip>
            <a:stretch>
              <a:fillRect b="0" l="0" r="0" t="0"/>
            </a:stretch>
          </a:blipFill>
          <a:ln>
            <a:noFill/>
          </a:ln>
        </p:spPr>
      </p:sp>
      <p:sp>
        <p:nvSpPr>
          <p:cNvPr id="413" name="Google Shape;413;p29"/>
          <p:cNvSpPr txBox="1"/>
          <p:nvPr/>
        </p:nvSpPr>
        <p:spPr>
          <a:xfrm>
            <a:off x="1572907" y="1293424"/>
            <a:ext cx="15142200" cy="7706700"/>
          </a:xfrm>
          <a:prstGeom prst="rect">
            <a:avLst/>
          </a:prstGeom>
          <a:noFill/>
          <a:ln>
            <a:noFill/>
          </a:ln>
        </p:spPr>
        <p:txBody>
          <a:bodyPr anchorCtr="0" anchor="t" bIns="0" lIns="0" spcFirstLastPara="1" rIns="0" wrap="square" tIns="0">
            <a:spAutoFit/>
          </a:bodyPr>
          <a:lstStyle/>
          <a:p>
            <a:pPr indent="-597244" lvl="1" marL="1257989" marR="0" rtl="0" algn="l">
              <a:lnSpc>
                <a:spcPct val="140010"/>
              </a:lnSpc>
              <a:spcBef>
                <a:spcPts val="0"/>
              </a:spcBef>
              <a:spcAft>
                <a:spcPts val="0"/>
              </a:spcAft>
              <a:buClr>
                <a:srgbClr val="EDCC80"/>
              </a:buClr>
              <a:buSzPts val="5326"/>
              <a:buFont typeface="Arial"/>
              <a:buChar char="•"/>
            </a:pPr>
            <a:r>
              <a:rPr b="1" i="0" lang="en-US" sz="5326" u="none" cap="none" strike="noStrike">
                <a:solidFill>
                  <a:srgbClr val="EDCC80"/>
                </a:solidFill>
                <a:latin typeface="Public Sans"/>
                <a:ea typeface="Public Sans"/>
                <a:cs typeface="Public Sans"/>
                <a:sym typeface="Public Sans"/>
              </a:rPr>
              <a:t>Running reveals your heart posture</a:t>
            </a:r>
            <a:endParaRPr sz="900">
              <a:solidFill>
                <a:srgbClr val="EDCC80"/>
              </a:solidFill>
            </a:endParaRPr>
          </a:p>
          <a:p>
            <a:pPr indent="-806909" lvl="2" marL="2515978" marR="0" rtl="0" algn="l">
              <a:lnSpc>
                <a:spcPct val="140010"/>
              </a:lnSpc>
              <a:spcBef>
                <a:spcPts val="0"/>
              </a:spcBef>
              <a:spcAft>
                <a:spcPts val="0"/>
              </a:spcAft>
              <a:buClr>
                <a:srgbClr val="FDF9EF"/>
              </a:buClr>
              <a:buSzPts val="5326"/>
              <a:buFont typeface="Arial"/>
              <a:buChar char="⚬"/>
            </a:pPr>
            <a:r>
              <a:rPr b="0" i="0" lang="en-US" sz="5326" u="none" cap="none" strike="noStrike">
                <a:solidFill>
                  <a:srgbClr val="FDF9EF"/>
                </a:solidFill>
                <a:latin typeface="Public Sans"/>
                <a:ea typeface="Public Sans"/>
                <a:cs typeface="Public Sans"/>
                <a:sym typeface="Public Sans"/>
              </a:rPr>
              <a:t>Jonah’s running exposed his </a:t>
            </a:r>
            <a:r>
              <a:rPr b="0" i="0" lang="en-US" sz="5326" u="none" cap="none" strike="noStrike">
                <a:solidFill>
                  <a:srgbClr val="EDCC80"/>
                </a:solidFill>
                <a:latin typeface="Public Sans"/>
                <a:ea typeface="Public Sans"/>
                <a:cs typeface="Public Sans"/>
                <a:sym typeface="Public Sans"/>
              </a:rPr>
              <a:t>pride</a:t>
            </a:r>
            <a:r>
              <a:rPr b="0" i="0" lang="en-US" sz="5326" u="none" cap="none" strike="noStrike">
                <a:solidFill>
                  <a:srgbClr val="FDF9EF"/>
                </a:solidFill>
                <a:latin typeface="Public Sans"/>
                <a:ea typeface="Public Sans"/>
                <a:cs typeface="Public Sans"/>
                <a:sym typeface="Public Sans"/>
              </a:rPr>
              <a:t> and </a:t>
            </a:r>
            <a:r>
              <a:rPr b="0" i="0" lang="en-US" sz="5326" u="none" cap="none" strike="noStrike">
                <a:solidFill>
                  <a:srgbClr val="EDCC80"/>
                </a:solidFill>
                <a:latin typeface="Public Sans"/>
                <a:ea typeface="Public Sans"/>
                <a:cs typeface="Public Sans"/>
                <a:sym typeface="Public Sans"/>
              </a:rPr>
              <a:t>reluctance</a:t>
            </a:r>
            <a:r>
              <a:rPr b="0" i="0" lang="en-US" sz="5326" u="none" cap="none" strike="noStrike">
                <a:solidFill>
                  <a:srgbClr val="FDF9EF"/>
                </a:solidFill>
                <a:latin typeface="Public Sans"/>
                <a:ea typeface="Public Sans"/>
                <a:cs typeface="Public Sans"/>
                <a:sym typeface="Public Sans"/>
              </a:rPr>
              <a:t> to obey</a:t>
            </a:r>
            <a:endParaRPr sz="900"/>
          </a:p>
          <a:p>
            <a:pPr indent="-806909" lvl="2" marL="2515978" marR="0" rtl="0" algn="l">
              <a:lnSpc>
                <a:spcPct val="140010"/>
              </a:lnSpc>
              <a:spcBef>
                <a:spcPts val="0"/>
              </a:spcBef>
              <a:spcAft>
                <a:spcPts val="0"/>
              </a:spcAft>
              <a:buClr>
                <a:srgbClr val="FDF9EF"/>
              </a:buClr>
              <a:buSzPts val="5326"/>
              <a:buFont typeface="Arial"/>
              <a:buChar char="⚬"/>
            </a:pPr>
            <a:r>
              <a:rPr b="0" i="0" lang="en-US" sz="5326" u="none" cap="none" strike="noStrike">
                <a:solidFill>
                  <a:srgbClr val="FDF9EF"/>
                </a:solidFill>
                <a:latin typeface="Public Sans"/>
                <a:ea typeface="Public Sans"/>
                <a:cs typeface="Public Sans"/>
                <a:sym typeface="Public Sans"/>
              </a:rPr>
              <a:t>Joseph’s running revealed his </a:t>
            </a:r>
            <a:r>
              <a:rPr b="0" i="0" lang="en-US" sz="5326" u="none" cap="none" strike="noStrike">
                <a:solidFill>
                  <a:srgbClr val="EDCC80"/>
                </a:solidFill>
                <a:latin typeface="Public Sans"/>
                <a:ea typeface="Public Sans"/>
                <a:cs typeface="Public Sans"/>
                <a:sym typeface="Public Sans"/>
              </a:rPr>
              <a:t>integrity</a:t>
            </a:r>
            <a:r>
              <a:rPr b="0" i="0" lang="en-US" sz="5326" u="none" cap="none" strike="noStrike">
                <a:solidFill>
                  <a:srgbClr val="FDF9EF"/>
                </a:solidFill>
                <a:latin typeface="Public Sans"/>
                <a:ea typeface="Public Sans"/>
                <a:cs typeface="Public Sans"/>
                <a:sym typeface="Public Sans"/>
              </a:rPr>
              <a:t> and </a:t>
            </a:r>
            <a:r>
              <a:rPr b="0" i="0" lang="en-US" sz="5326" u="none" cap="none" strike="noStrike">
                <a:solidFill>
                  <a:srgbClr val="EDCC80"/>
                </a:solidFill>
                <a:latin typeface="Public Sans"/>
                <a:ea typeface="Public Sans"/>
                <a:cs typeface="Public Sans"/>
                <a:sym typeface="Public Sans"/>
              </a:rPr>
              <a:t>devotion</a:t>
            </a:r>
            <a:r>
              <a:rPr b="0" i="0" lang="en-US" sz="5326" u="none" cap="none" strike="noStrike">
                <a:solidFill>
                  <a:srgbClr val="FDF9EF"/>
                </a:solidFill>
                <a:latin typeface="Public Sans"/>
                <a:ea typeface="Public Sans"/>
                <a:cs typeface="Public Sans"/>
                <a:sym typeface="Public Sans"/>
              </a:rPr>
              <a:t> to God</a:t>
            </a:r>
            <a:endParaRPr sz="900"/>
          </a:p>
          <a:p>
            <a:pPr indent="-806909" lvl="2" marL="2515978" marR="0" rtl="0" algn="l">
              <a:lnSpc>
                <a:spcPct val="140010"/>
              </a:lnSpc>
              <a:spcBef>
                <a:spcPts val="0"/>
              </a:spcBef>
              <a:spcAft>
                <a:spcPts val="0"/>
              </a:spcAft>
              <a:buClr>
                <a:srgbClr val="FDF9EF"/>
              </a:buClr>
              <a:buSzPts val="5326"/>
              <a:buFont typeface="Arial"/>
              <a:buChar char="⚬"/>
            </a:pPr>
            <a:r>
              <a:rPr b="0" i="0" lang="en-US" sz="5326" u="none" cap="none" strike="noStrike">
                <a:solidFill>
                  <a:srgbClr val="FDF9EF"/>
                </a:solidFill>
                <a:latin typeface="Public Sans"/>
                <a:ea typeface="Public Sans"/>
                <a:cs typeface="Public Sans"/>
                <a:sym typeface="Public Sans"/>
              </a:rPr>
              <a:t>What you run from (or toward) shows what </a:t>
            </a:r>
            <a:r>
              <a:rPr b="0" i="0" lang="en-US" sz="5326" u="none" cap="none" strike="noStrike">
                <a:solidFill>
                  <a:srgbClr val="EDCC80"/>
                </a:solidFill>
                <a:latin typeface="Public Sans"/>
                <a:ea typeface="Public Sans"/>
                <a:cs typeface="Public Sans"/>
                <a:sym typeface="Public Sans"/>
              </a:rPr>
              <a:t>matters most</a:t>
            </a:r>
            <a:r>
              <a:rPr b="0" i="0" lang="en-US" sz="5326" u="none" cap="none" strike="noStrike">
                <a:solidFill>
                  <a:srgbClr val="FDF9EF"/>
                </a:solidFill>
                <a:latin typeface="Public Sans"/>
                <a:ea typeface="Public Sans"/>
                <a:cs typeface="Public Sans"/>
                <a:sym typeface="Public Sans"/>
              </a:rPr>
              <a:t> to you</a:t>
            </a:r>
            <a:endParaRPr sz="900"/>
          </a:p>
        </p:txBody>
      </p:sp>
      <p:sp>
        <p:nvSpPr>
          <p:cNvPr id="414" name="Google Shape;414;p29"/>
          <p:cNvSpPr/>
          <p:nvPr/>
        </p:nvSpPr>
        <p:spPr>
          <a:xfrm rot="-475766">
            <a:off x="15970085" y="3074234"/>
            <a:ext cx="4635831" cy="4138532"/>
          </a:xfrm>
          <a:custGeom>
            <a:rect b="b" l="l" r="r" t="t"/>
            <a:pathLst>
              <a:path extrusionOk="0" h="4138532" w="4635831">
                <a:moveTo>
                  <a:pt x="0" y="0"/>
                </a:moveTo>
                <a:lnTo>
                  <a:pt x="4635830" y="0"/>
                </a:lnTo>
                <a:lnTo>
                  <a:pt x="4635830" y="4138532"/>
                </a:lnTo>
                <a:lnTo>
                  <a:pt x="0" y="4138532"/>
                </a:lnTo>
                <a:lnTo>
                  <a:pt x="0" y="0"/>
                </a:lnTo>
                <a:close/>
              </a:path>
            </a:pathLst>
          </a:custGeom>
          <a:blipFill rotWithShape="1">
            <a:blip r:embed="rId3">
              <a:alphaModFix amt="50000"/>
            </a:blip>
            <a:stretch>
              <a:fillRect b="0" l="0" r="0" t="0"/>
            </a:stretch>
          </a:blipFill>
          <a:ln>
            <a:noFill/>
          </a:ln>
        </p:spPr>
      </p:sp>
      <p:sp>
        <p:nvSpPr>
          <p:cNvPr id="415" name="Google Shape;415;p29"/>
          <p:cNvSpPr/>
          <p:nvPr/>
        </p:nvSpPr>
        <p:spPr>
          <a:xfrm rot="-475766">
            <a:off x="3300699" y="9360734"/>
            <a:ext cx="4635831" cy="4138532"/>
          </a:xfrm>
          <a:custGeom>
            <a:rect b="b" l="l" r="r" t="t"/>
            <a:pathLst>
              <a:path extrusionOk="0" h="4138532" w="4635831">
                <a:moveTo>
                  <a:pt x="0" y="0"/>
                </a:moveTo>
                <a:lnTo>
                  <a:pt x="4635831" y="0"/>
                </a:lnTo>
                <a:lnTo>
                  <a:pt x="4635831" y="4138532"/>
                </a:lnTo>
                <a:lnTo>
                  <a:pt x="0" y="4138532"/>
                </a:lnTo>
                <a:lnTo>
                  <a:pt x="0" y="0"/>
                </a:lnTo>
                <a:close/>
              </a:path>
            </a:pathLst>
          </a:custGeom>
          <a:blipFill rotWithShape="1">
            <a:blip r:embed="rId3">
              <a:alphaModFix amt="50000"/>
            </a:blip>
            <a:stretch>
              <a:fillRect b="0" l="0" r="0" t="0"/>
            </a:stretch>
          </a:blipFill>
          <a:ln>
            <a:noFill/>
          </a:ln>
        </p:spPr>
      </p:sp>
      <p:sp>
        <p:nvSpPr>
          <p:cNvPr id="416" name="Google Shape;416;p29"/>
          <p:cNvSpPr/>
          <p:nvPr/>
        </p:nvSpPr>
        <p:spPr>
          <a:xfrm>
            <a:off x="12050847" y="-515522"/>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417" name="Google Shape;417;p29"/>
          <p:cNvSpPr/>
          <p:nvPr/>
        </p:nvSpPr>
        <p:spPr>
          <a:xfrm>
            <a:off x="-520296" y="5752281"/>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418" name="Google Shape;418;p29"/>
          <p:cNvSpPr/>
          <p:nvPr/>
        </p:nvSpPr>
        <p:spPr>
          <a:xfrm>
            <a:off x="17767704" y="2523269"/>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419" name="Google Shape;419;p29"/>
          <p:cNvSpPr/>
          <p:nvPr/>
        </p:nvSpPr>
        <p:spPr>
          <a:xfrm>
            <a:off x="6596171" y="8962795"/>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23" name="Shape 423"/>
        <p:cNvGrpSpPr/>
        <p:nvPr/>
      </p:nvGrpSpPr>
      <p:grpSpPr>
        <a:xfrm>
          <a:off x="0" y="0"/>
          <a:ext cx="0" cy="0"/>
          <a:chOff x="0" y="0"/>
          <a:chExt cx="0" cy="0"/>
        </a:xfrm>
      </p:grpSpPr>
      <p:sp>
        <p:nvSpPr>
          <p:cNvPr id="424" name="Google Shape;424;p30"/>
          <p:cNvSpPr/>
          <p:nvPr/>
        </p:nvSpPr>
        <p:spPr>
          <a:xfrm rot="3893967">
            <a:off x="-2107836" y="-1961831"/>
            <a:ext cx="5571468" cy="4973801"/>
          </a:xfrm>
          <a:custGeom>
            <a:rect b="b" l="l" r="r" t="t"/>
            <a:pathLst>
              <a:path extrusionOk="0" h="4973801" w="5571468">
                <a:moveTo>
                  <a:pt x="0" y="0"/>
                </a:moveTo>
                <a:lnTo>
                  <a:pt x="5571468" y="0"/>
                </a:lnTo>
                <a:lnTo>
                  <a:pt x="5571468" y="4973802"/>
                </a:lnTo>
                <a:lnTo>
                  <a:pt x="0" y="4973802"/>
                </a:lnTo>
                <a:lnTo>
                  <a:pt x="0" y="0"/>
                </a:lnTo>
                <a:close/>
              </a:path>
            </a:pathLst>
          </a:custGeom>
          <a:blipFill rotWithShape="1">
            <a:blip r:embed="rId3">
              <a:alphaModFix amt="50000"/>
            </a:blip>
            <a:stretch>
              <a:fillRect b="0" l="0" r="0" t="0"/>
            </a:stretch>
          </a:blipFill>
          <a:ln>
            <a:noFill/>
          </a:ln>
        </p:spPr>
      </p:sp>
      <p:sp>
        <p:nvSpPr>
          <p:cNvPr id="425" name="Google Shape;425;p30"/>
          <p:cNvSpPr txBox="1"/>
          <p:nvPr/>
        </p:nvSpPr>
        <p:spPr>
          <a:xfrm>
            <a:off x="1572907" y="988399"/>
            <a:ext cx="15142200" cy="7995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5526" u="none" cap="none" strike="noStrike">
                <a:solidFill>
                  <a:srgbClr val="EDCC80"/>
                </a:solidFill>
                <a:latin typeface="Public Sans"/>
                <a:ea typeface="Public Sans"/>
                <a:cs typeface="Public Sans"/>
                <a:sym typeface="Public Sans"/>
              </a:rPr>
              <a:t>Hebrews 12:1 GNT </a:t>
            </a:r>
            <a:endParaRPr b="1" i="0" sz="5526" u="none" cap="none" strike="noStrike">
              <a:solidFill>
                <a:srgbClr val="EDCC80"/>
              </a:solidFill>
              <a:latin typeface="Public Sans"/>
              <a:ea typeface="Public Sans"/>
              <a:cs typeface="Public Sans"/>
              <a:sym typeface="Public Sans"/>
            </a:endParaRPr>
          </a:p>
          <a:p>
            <a:pPr indent="0" lvl="0" marL="0" marR="0" rtl="0" algn="ctr">
              <a:lnSpc>
                <a:spcPct val="140010"/>
              </a:lnSpc>
              <a:spcBef>
                <a:spcPts val="0"/>
              </a:spcBef>
              <a:spcAft>
                <a:spcPts val="0"/>
              </a:spcAft>
              <a:buNone/>
            </a:pPr>
            <a:r>
              <a:rPr i="0" lang="en-US" sz="5526" u="none" cap="none" strike="noStrike">
                <a:solidFill>
                  <a:srgbClr val="FDF9EF"/>
                </a:solidFill>
                <a:latin typeface="Public Sans"/>
                <a:ea typeface="Public Sans"/>
                <a:cs typeface="Public Sans"/>
                <a:sym typeface="Public Sans"/>
              </a:rPr>
              <a:t>As for us, we have this large crowd of witnesses around us. So then, let us rid ourselves of everything that gets in the way, and of the sin which holds on to us so tightly, and let us run with determination the race that lies before us.</a:t>
            </a:r>
            <a:endParaRPr sz="1100"/>
          </a:p>
        </p:txBody>
      </p:sp>
      <p:sp>
        <p:nvSpPr>
          <p:cNvPr id="426" name="Google Shape;426;p30"/>
          <p:cNvSpPr/>
          <p:nvPr/>
        </p:nvSpPr>
        <p:spPr>
          <a:xfrm rot="-475766">
            <a:off x="15970085" y="3074234"/>
            <a:ext cx="4635831" cy="4138532"/>
          </a:xfrm>
          <a:custGeom>
            <a:rect b="b" l="l" r="r" t="t"/>
            <a:pathLst>
              <a:path extrusionOk="0" h="4138532" w="4635831">
                <a:moveTo>
                  <a:pt x="0" y="0"/>
                </a:moveTo>
                <a:lnTo>
                  <a:pt x="4635830" y="0"/>
                </a:lnTo>
                <a:lnTo>
                  <a:pt x="4635830" y="4138532"/>
                </a:lnTo>
                <a:lnTo>
                  <a:pt x="0" y="4138532"/>
                </a:lnTo>
                <a:lnTo>
                  <a:pt x="0" y="0"/>
                </a:lnTo>
                <a:close/>
              </a:path>
            </a:pathLst>
          </a:custGeom>
          <a:blipFill rotWithShape="1">
            <a:blip r:embed="rId3">
              <a:alphaModFix amt="50000"/>
            </a:blip>
            <a:stretch>
              <a:fillRect b="0" l="0" r="0" t="0"/>
            </a:stretch>
          </a:blipFill>
          <a:ln>
            <a:noFill/>
          </a:ln>
        </p:spPr>
      </p:sp>
      <p:sp>
        <p:nvSpPr>
          <p:cNvPr id="427" name="Google Shape;427;p30"/>
          <p:cNvSpPr/>
          <p:nvPr/>
        </p:nvSpPr>
        <p:spPr>
          <a:xfrm rot="-475766">
            <a:off x="3300699" y="9360734"/>
            <a:ext cx="4635831" cy="4138532"/>
          </a:xfrm>
          <a:custGeom>
            <a:rect b="b" l="l" r="r" t="t"/>
            <a:pathLst>
              <a:path extrusionOk="0" h="4138532" w="4635831">
                <a:moveTo>
                  <a:pt x="0" y="0"/>
                </a:moveTo>
                <a:lnTo>
                  <a:pt x="4635831" y="0"/>
                </a:lnTo>
                <a:lnTo>
                  <a:pt x="4635831" y="4138532"/>
                </a:lnTo>
                <a:lnTo>
                  <a:pt x="0" y="4138532"/>
                </a:lnTo>
                <a:lnTo>
                  <a:pt x="0" y="0"/>
                </a:lnTo>
                <a:close/>
              </a:path>
            </a:pathLst>
          </a:custGeom>
          <a:blipFill rotWithShape="1">
            <a:blip r:embed="rId3">
              <a:alphaModFix amt="50000"/>
            </a:blip>
            <a:stretch>
              <a:fillRect b="0" l="0" r="0" t="0"/>
            </a:stretch>
          </a:blipFill>
          <a:ln>
            <a:noFill/>
          </a:ln>
        </p:spPr>
      </p:sp>
      <p:sp>
        <p:nvSpPr>
          <p:cNvPr id="428" name="Google Shape;428;p30"/>
          <p:cNvSpPr/>
          <p:nvPr/>
        </p:nvSpPr>
        <p:spPr>
          <a:xfrm>
            <a:off x="12050847" y="-515522"/>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429" name="Google Shape;429;p30"/>
          <p:cNvSpPr/>
          <p:nvPr/>
        </p:nvSpPr>
        <p:spPr>
          <a:xfrm>
            <a:off x="-520296" y="5752281"/>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430" name="Google Shape;430;p30"/>
          <p:cNvSpPr/>
          <p:nvPr/>
        </p:nvSpPr>
        <p:spPr>
          <a:xfrm>
            <a:off x="17767704" y="2523269"/>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431" name="Google Shape;431;p30"/>
          <p:cNvSpPr/>
          <p:nvPr/>
        </p:nvSpPr>
        <p:spPr>
          <a:xfrm>
            <a:off x="6596171" y="8962795"/>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35" name="Shape 435"/>
        <p:cNvGrpSpPr/>
        <p:nvPr/>
      </p:nvGrpSpPr>
      <p:grpSpPr>
        <a:xfrm>
          <a:off x="0" y="0"/>
          <a:ext cx="0" cy="0"/>
          <a:chOff x="0" y="0"/>
          <a:chExt cx="0" cy="0"/>
        </a:xfrm>
      </p:grpSpPr>
      <p:sp>
        <p:nvSpPr>
          <p:cNvPr id="436" name="Google Shape;436;p31"/>
          <p:cNvSpPr/>
          <p:nvPr/>
        </p:nvSpPr>
        <p:spPr>
          <a:xfrm rot="3893967">
            <a:off x="-2107836" y="-1961831"/>
            <a:ext cx="5571468" cy="4973801"/>
          </a:xfrm>
          <a:custGeom>
            <a:rect b="b" l="l" r="r" t="t"/>
            <a:pathLst>
              <a:path extrusionOk="0" h="4973801" w="5571468">
                <a:moveTo>
                  <a:pt x="0" y="0"/>
                </a:moveTo>
                <a:lnTo>
                  <a:pt x="5571468" y="0"/>
                </a:lnTo>
                <a:lnTo>
                  <a:pt x="5571468" y="4973802"/>
                </a:lnTo>
                <a:lnTo>
                  <a:pt x="0" y="4973802"/>
                </a:lnTo>
                <a:lnTo>
                  <a:pt x="0" y="0"/>
                </a:lnTo>
                <a:close/>
              </a:path>
            </a:pathLst>
          </a:custGeom>
          <a:blipFill rotWithShape="1">
            <a:blip r:embed="rId3">
              <a:alphaModFix amt="50000"/>
            </a:blip>
            <a:stretch>
              <a:fillRect b="0" l="0" r="0" t="0"/>
            </a:stretch>
          </a:blipFill>
          <a:ln>
            <a:noFill/>
          </a:ln>
        </p:spPr>
      </p:sp>
      <p:sp>
        <p:nvSpPr>
          <p:cNvPr id="437" name="Google Shape;437;p31"/>
          <p:cNvSpPr txBox="1"/>
          <p:nvPr/>
        </p:nvSpPr>
        <p:spPr>
          <a:xfrm>
            <a:off x="3782158" y="2824302"/>
            <a:ext cx="10723800" cy="57318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9799" u="none" cap="none" strike="noStrike">
                <a:solidFill>
                  <a:srgbClr val="FDF9EF"/>
                </a:solidFill>
                <a:latin typeface="Michroma"/>
                <a:ea typeface="Michroma"/>
                <a:cs typeface="Michroma"/>
                <a:sym typeface="Michroma"/>
              </a:rPr>
              <a:t>Remember the Fourth Man</a:t>
            </a:r>
            <a:endParaRPr>
              <a:latin typeface="Michroma"/>
              <a:ea typeface="Michroma"/>
              <a:cs typeface="Michroma"/>
              <a:sym typeface="Michroma"/>
            </a:endParaRPr>
          </a:p>
        </p:txBody>
      </p:sp>
      <p:sp>
        <p:nvSpPr>
          <p:cNvPr id="438" name="Google Shape;438;p31"/>
          <p:cNvSpPr/>
          <p:nvPr/>
        </p:nvSpPr>
        <p:spPr>
          <a:xfrm rot="-475766">
            <a:off x="15970085" y="3074234"/>
            <a:ext cx="4635831" cy="4138532"/>
          </a:xfrm>
          <a:custGeom>
            <a:rect b="b" l="l" r="r" t="t"/>
            <a:pathLst>
              <a:path extrusionOk="0" h="4138532" w="4635831">
                <a:moveTo>
                  <a:pt x="0" y="0"/>
                </a:moveTo>
                <a:lnTo>
                  <a:pt x="4635830" y="0"/>
                </a:lnTo>
                <a:lnTo>
                  <a:pt x="4635830" y="4138532"/>
                </a:lnTo>
                <a:lnTo>
                  <a:pt x="0" y="4138532"/>
                </a:lnTo>
                <a:lnTo>
                  <a:pt x="0" y="0"/>
                </a:lnTo>
                <a:close/>
              </a:path>
            </a:pathLst>
          </a:custGeom>
          <a:blipFill rotWithShape="1">
            <a:blip r:embed="rId3">
              <a:alphaModFix amt="50000"/>
            </a:blip>
            <a:stretch>
              <a:fillRect b="0" l="0" r="0" t="0"/>
            </a:stretch>
          </a:blipFill>
          <a:ln>
            <a:noFill/>
          </a:ln>
        </p:spPr>
      </p:sp>
      <p:sp>
        <p:nvSpPr>
          <p:cNvPr id="439" name="Google Shape;439;p31"/>
          <p:cNvSpPr/>
          <p:nvPr/>
        </p:nvSpPr>
        <p:spPr>
          <a:xfrm rot="-475766">
            <a:off x="3300699" y="9360734"/>
            <a:ext cx="4635831" cy="4138532"/>
          </a:xfrm>
          <a:custGeom>
            <a:rect b="b" l="l" r="r" t="t"/>
            <a:pathLst>
              <a:path extrusionOk="0" h="4138532" w="4635831">
                <a:moveTo>
                  <a:pt x="0" y="0"/>
                </a:moveTo>
                <a:lnTo>
                  <a:pt x="4635831" y="0"/>
                </a:lnTo>
                <a:lnTo>
                  <a:pt x="4635831" y="4138532"/>
                </a:lnTo>
                <a:lnTo>
                  <a:pt x="0" y="4138532"/>
                </a:lnTo>
                <a:lnTo>
                  <a:pt x="0" y="0"/>
                </a:lnTo>
                <a:close/>
              </a:path>
            </a:pathLst>
          </a:custGeom>
          <a:blipFill rotWithShape="1">
            <a:blip r:embed="rId3">
              <a:alphaModFix amt="50000"/>
            </a:blip>
            <a:stretch>
              <a:fillRect b="0" l="0" r="0" t="0"/>
            </a:stretch>
          </a:blipFill>
          <a:ln>
            <a:noFill/>
          </a:ln>
        </p:spPr>
      </p:sp>
      <p:sp>
        <p:nvSpPr>
          <p:cNvPr id="440" name="Google Shape;440;p31"/>
          <p:cNvSpPr/>
          <p:nvPr/>
        </p:nvSpPr>
        <p:spPr>
          <a:xfrm>
            <a:off x="12050847" y="-515522"/>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441" name="Google Shape;441;p31"/>
          <p:cNvSpPr/>
          <p:nvPr/>
        </p:nvSpPr>
        <p:spPr>
          <a:xfrm>
            <a:off x="-520296" y="5752281"/>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442" name="Google Shape;442;p31"/>
          <p:cNvSpPr/>
          <p:nvPr/>
        </p:nvSpPr>
        <p:spPr>
          <a:xfrm>
            <a:off x="17767704" y="2523269"/>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443" name="Google Shape;443;p31"/>
          <p:cNvSpPr/>
          <p:nvPr/>
        </p:nvSpPr>
        <p:spPr>
          <a:xfrm>
            <a:off x="6596171" y="8962795"/>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7" name="Shape 447"/>
        <p:cNvGrpSpPr/>
        <p:nvPr/>
      </p:nvGrpSpPr>
      <p:grpSpPr>
        <a:xfrm>
          <a:off x="0" y="0"/>
          <a:ext cx="0" cy="0"/>
          <a:chOff x="0" y="0"/>
          <a:chExt cx="0" cy="0"/>
        </a:xfrm>
      </p:grpSpPr>
      <p:sp>
        <p:nvSpPr>
          <p:cNvPr id="448" name="Google Shape;448;p32"/>
          <p:cNvSpPr/>
          <p:nvPr/>
        </p:nvSpPr>
        <p:spPr>
          <a:xfrm rot="3893967">
            <a:off x="-2107836" y="-1961831"/>
            <a:ext cx="5571468" cy="4973801"/>
          </a:xfrm>
          <a:custGeom>
            <a:rect b="b" l="l" r="r" t="t"/>
            <a:pathLst>
              <a:path extrusionOk="0" h="4973801" w="5571468">
                <a:moveTo>
                  <a:pt x="0" y="0"/>
                </a:moveTo>
                <a:lnTo>
                  <a:pt x="5571468" y="0"/>
                </a:lnTo>
                <a:lnTo>
                  <a:pt x="5571468" y="4973802"/>
                </a:lnTo>
                <a:lnTo>
                  <a:pt x="0" y="4973802"/>
                </a:lnTo>
                <a:lnTo>
                  <a:pt x="0" y="0"/>
                </a:lnTo>
                <a:close/>
              </a:path>
            </a:pathLst>
          </a:custGeom>
          <a:blipFill rotWithShape="1">
            <a:blip r:embed="rId3">
              <a:alphaModFix amt="50000"/>
            </a:blip>
            <a:stretch>
              <a:fillRect b="0" l="0" r="0" t="0"/>
            </a:stretch>
          </a:blipFill>
          <a:ln>
            <a:noFill/>
          </a:ln>
        </p:spPr>
      </p:sp>
      <p:sp>
        <p:nvSpPr>
          <p:cNvPr id="449" name="Google Shape;449;p32"/>
          <p:cNvSpPr txBox="1"/>
          <p:nvPr/>
        </p:nvSpPr>
        <p:spPr>
          <a:xfrm>
            <a:off x="2195047" y="1728412"/>
            <a:ext cx="13897800" cy="7074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745" u="none" cap="none" strike="noStrike">
                <a:solidFill>
                  <a:srgbClr val="FDF9EF"/>
                </a:solidFill>
                <a:latin typeface="Public Sans"/>
                <a:ea typeface="Public Sans"/>
                <a:cs typeface="Public Sans"/>
                <a:sym typeface="Public Sans"/>
              </a:rPr>
              <a:t>God uses trials </a:t>
            </a:r>
            <a:r>
              <a:rPr b="0" i="0" lang="en-US" sz="5745" u="none" cap="none" strike="noStrike">
                <a:solidFill>
                  <a:srgbClr val="EDCC80"/>
                </a:solidFill>
                <a:latin typeface="Public Sans"/>
                <a:ea typeface="Public Sans"/>
                <a:cs typeface="Public Sans"/>
                <a:sym typeface="Public Sans"/>
              </a:rPr>
              <a:t>not</a:t>
            </a:r>
            <a:r>
              <a:rPr b="0" i="0" lang="en-US" sz="5745" u="none" cap="none" strike="noStrike">
                <a:solidFill>
                  <a:srgbClr val="FDF9EF"/>
                </a:solidFill>
                <a:latin typeface="Public Sans"/>
                <a:ea typeface="Public Sans"/>
                <a:cs typeface="Public Sans"/>
                <a:sym typeface="Public Sans"/>
              </a:rPr>
              <a:t> to trap us, but to </a:t>
            </a:r>
            <a:r>
              <a:rPr b="0" i="0" lang="en-US" sz="5745" u="none" cap="none" strike="noStrike">
                <a:solidFill>
                  <a:srgbClr val="EDCC80"/>
                </a:solidFill>
                <a:latin typeface="Public Sans"/>
                <a:ea typeface="Public Sans"/>
                <a:cs typeface="Public Sans"/>
                <a:sym typeface="Public Sans"/>
              </a:rPr>
              <a:t>burn away</a:t>
            </a:r>
            <a:r>
              <a:rPr b="0" i="0" lang="en-US" sz="5745" u="none" cap="none" strike="noStrike">
                <a:solidFill>
                  <a:srgbClr val="FDF9EF"/>
                </a:solidFill>
                <a:latin typeface="Public Sans"/>
                <a:ea typeface="Public Sans"/>
                <a:cs typeface="Public Sans"/>
                <a:sym typeface="Public Sans"/>
              </a:rPr>
              <a:t> what holds us back</a:t>
            </a:r>
            <a:endParaRPr sz="800"/>
          </a:p>
          <a:p>
            <a:pPr indent="0" lvl="0" marL="0" marR="0" rtl="0" algn="ctr">
              <a:lnSpc>
                <a:spcPct val="140000"/>
              </a:lnSpc>
              <a:spcBef>
                <a:spcPts val="0"/>
              </a:spcBef>
              <a:spcAft>
                <a:spcPts val="0"/>
              </a:spcAft>
              <a:buNone/>
            </a:pPr>
            <a:r>
              <a:t/>
            </a:r>
            <a:endParaRPr b="0" i="0" sz="5745" u="none" cap="none" strike="noStrike">
              <a:solidFill>
                <a:srgbClr val="FDF9EF"/>
              </a:solidFill>
              <a:latin typeface="Public Sans"/>
              <a:ea typeface="Public Sans"/>
              <a:cs typeface="Public Sans"/>
              <a:sym typeface="Public Sans"/>
            </a:endParaRPr>
          </a:p>
          <a:p>
            <a:pPr indent="0" lvl="0" marL="0" marR="0" rtl="0" algn="ctr">
              <a:lnSpc>
                <a:spcPct val="140000"/>
              </a:lnSpc>
              <a:spcBef>
                <a:spcPts val="0"/>
              </a:spcBef>
              <a:spcAft>
                <a:spcPts val="0"/>
              </a:spcAft>
              <a:buNone/>
            </a:pPr>
            <a:r>
              <a:rPr b="0" i="0" lang="en-US" sz="5745" u="none" cap="none" strike="noStrike">
                <a:solidFill>
                  <a:srgbClr val="FDF9EF"/>
                </a:solidFill>
                <a:latin typeface="Public Sans"/>
                <a:ea typeface="Public Sans"/>
                <a:cs typeface="Public Sans"/>
                <a:sym typeface="Public Sans"/>
              </a:rPr>
              <a:t>God doesn’t just bring us through; He brings us out </a:t>
            </a:r>
            <a:r>
              <a:rPr b="0" i="0" lang="en-US" sz="5745" u="none" cap="none" strike="noStrike">
                <a:solidFill>
                  <a:srgbClr val="EDCC80"/>
                </a:solidFill>
                <a:latin typeface="Public Sans"/>
                <a:ea typeface="Public Sans"/>
                <a:cs typeface="Public Sans"/>
                <a:sym typeface="Public Sans"/>
              </a:rPr>
              <a:t>without</a:t>
            </a:r>
            <a:r>
              <a:rPr b="0" i="0" lang="en-US" sz="5745" u="none" cap="none" strike="noStrike">
                <a:solidFill>
                  <a:srgbClr val="FDF9EF"/>
                </a:solidFill>
                <a:latin typeface="Public Sans"/>
                <a:ea typeface="Public Sans"/>
                <a:cs typeface="Public Sans"/>
                <a:sym typeface="Public Sans"/>
              </a:rPr>
              <a:t> the evidence of destruction</a:t>
            </a:r>
            <a:endParaRPr sz="800"/>
          </a:p>
        </p:txBody>
      </p:sp>
      <p:sp>
        <p:nvSpPr>
          <p:cNvPr id="450" name="Google Shape;450;p32"/>
          <p:cNvSpPr/>
          <p:nvPr/>
        </p:nvSpPr>
        <p:spPr>
          <a:xfrm rot="-475766">
            <a:off x="15970085" y="3074234"/>
            <a:ext cx="4635831" cy="4138532"/>
          </a:xfrm>
          <a:custGeom>
            <a:rect b="b" l="l" r="r" t="t"/>
            <a:pathLst>
              <a:path extrusionOk="0" h="4138532" w="4635831">
                <a:moveTo>
                  <a:pt x="0" y="0"/>
                </a:moveTo>
                <a:lnTo>
                  <a:pt x="4635830" y="0"/>
                </a:lnTo>
                <a:lnTo>
                  <a:pt x="4635830" y="4138532"/>
                </a:lnTo>
                <a:lnTo>
                  <a:pt x="0" y="4138532"/>
                </a:lnTo>
                <a:lnTo>
                  <a:pt x="0" y="0"/>
                </a:lnTo>
                <a:close/>
              </a:path>
            </a:pathLst>
          </a:custGeom>
          <a:blipFill rotWithShape="1">
            <a:blip r:embed="rId3">
              <a:alphaModFix amt="50000"/>
            </a:blip>
            <a:stretch>
              <a:fillRect b="0" l="0" r="0" t="0"/>
            </a:stretch>
          </a:blipFill>
          <a:ln>
            <a:noFill/>
          </a:ln>
        </p:spPr>
      </p:sp>
      <p:sp>
        <p:nvSpPr>
          <p:cNvPr id="451" name="Google Shape;451;p32"/>
          <p:cNvSpPr/>
          <p:nvPr/>
        </p:nvSpPr>
        <p:spPr>
          <a:xfrm rot="-475766">
            <a:off x="3300699" y="9360734"/>
            <a:ext cx="4635831" cy="4138532"/>
          </a:xfrm>
          <a:custGeom>
            <a:rect b="b" l="l" r="r" t="t"/>
            <a:pathLst>
              <a:path extrusionOk="0" h="4138532" w="4635831">
                <a:moveTo>
                  <a:pt x="0" y="0"/>
                </a:moveTo>
                <a:lnTo>
                  <a:pt x="4635831" y="0"/>
                </a:lnTo>
                <a:lnTo>
                  <a:pt x="4635831" y="4138532"/>
                </a:lnTo>
                <a:lnTo>
                  <a:pt x="0" y="4138532"/>
                </a:lnTo>
                <a:lnTo>
                  <a:pt x="0" y="0"/>
                </a:lnTo>
                <a:close/>
              </a:path>
            </a:pathLst>
          </a:custGeom>
          <a:blipFill rotWithShape="1">
            <a:blip r:embed="rId3">
              <a:alphaModFix amt="50000"/>
            </a:blip>
            <a:stretch>
              <a:fillRect b="0" l="0" r="0" t="0"/>
            </a:stretch>
          </a:blipFill>
          <a:ln>
            <a:noFill/>
          </a:ln>
        </p:spPr>
      </p:sp>
      <p:sp>
        <p:nvSpPr>
          <p:cNvPr id="452" name="Google Shape;452;p32"/>
          <p:cNvSpPr/>
          <p:nvPr/>
        </p:nvSpPr>
        <p:spPr>
          <a:xfrm>
            <a:off x="12050847" y="-515522"/>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453" name="Google Shape;453;p32"/>
          <p:cNvSpPr/>
          <p:nvPr/>
        </p:nvSpPr>
        <p:spPr>
          <a:xfrm>
            <a:off x="-520296" y="5752281"/>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454" name="Google Shape;454;p32"/>
          <p:cNvSpPr/>
          <p:nvPr/>
        </p:nvSpPr>
        <p:spPr>
          <a:xfrm>
            <a:off x="17767704" y="2523269"/>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455" name="Google Shape;455;p32"/>
          <p:cNvSpPr/>
          <p:nvPr/>
        </p:nvSpPr>
        <p:spPr>
          <a:xfrm>
            <a:off x="6596171" y="8962795"/>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58" r="-59"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842c7cb61f_0_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07" name="Google Shape;107;g3842c7cb61f_0_0"/>
          <p:cNvSpPr txBox="1"/>
          <p:nvPr/>
        </p:nvSpPr>
        <p:spPr>
          <a:xfrm>
            <a:off x="1062775" y="4061540"/>
            <a:ext cx="12972900" cy="2163900"/>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lang="en-US" sz="14058">
                <a:solidFill>
                  <a:srgbClr val="FDF9EF"/>
                </a:solidFill>
                <a:latin typeface="Michroma"/>
                <a:ea typeface="Michroma"/>
                <a:cs typeface="Michroma"/>
                <a:sym typeface="Michroma"/>
              </a:rPr>
              <a:t>FIRE</a:t>
            </a:r>
            <a:endParaRPr sz="5600">
              <a:latin typeface="Michroma"/>
              <a:ea typeface="Michroma"/>
              <a:cs typeface="Michroma"/>
              <a:sym typeface="Michr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13" name="Google Shape;113;p4"/>
          <p:cNvSpPr txBox="1"/>
          <p:nvPr/>
        </p:nvSpPr>
        <p:spPr>
          <a:xfrm>
            <a:off x="1028700" y="962025"/>
            <a:ext cx="12781500" cy="796620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1" i="0" lang="en-US" sz="4859" u="none" cap="none" strike="noStrike">
                <a:solidFill>
                  <a:srgbClr val="FDF9EF"/>
                </a:solidFill>
                <a:latin typeface="Public Sans"/>
                <a:ea typeface="Public Sans"/>
                <a:cs typeface="Public Sans"/>
                <a:sym typeface="Public Sans"/>
              </a:rPr>
              <a:t>Characteristics of Fire</a:t>
            </a:r>
            <a:endParaRPr sz="600"/>
          </a:p>
          <a:p>
            <a:pPr indent="0" lvl="0" marL="0" marR="0" rtl="0" algn="ctr">
              <a:lnSpc>
                <a:spcPct val="130005"/>
              </a:lnSpc>
              <a:spcBef>
                <a:spcPts val="0"/>
              </a:spcBef>
              <a:spcAft>
                <a:spcPts val="0"/>
              </a:spcAft>
              <a:buNone/>
            </a:pPr>
            <a:r>
              <a:t/>
            </a:r>
            <a:endParaRPr b="1" i="0" sz="2059" u="none" cap="none" strike="noStrike">
              <a:solidFill>
                <a:srgbClr val="FDF9EF"/>
              </a:solidFill>
              <a:latin typeface="Public Sans"/>
              <a:ea typeface="Public Sans"/>
              <a:cs typeface="Public Sans"/>
              <a:sym typeface="Public Sans"/>
            </a:endParaRPr>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Source of heat/warmth </a:t>
            </a:r>
            <a:endParaRPr sz="600"/>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Consuming</a:t>
            </a:r>
            <a:endParaRPr sz="600"/>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Refining</a:t>
            </a:r>
            <a:endParaRPr sz="600"/>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Purifying</a:t>
            </a:r>
            <a:endParaRPr sz="600"/>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Power to transform </a:t>
            </a:r>
            <a:endParaRPr sz="600"/>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Energy source </a:t>
            </a:r>
            <a:endParaRPr sz="600"/>
          </a:p>
          <a:p>
            <a:pPr indent="0" lvl="0" marL="0" marR="0" rtl="0" algn="ctr">
              <a:lnSpc>
                <a:spcPct val="130005"/>
              </a:lnSpc>
              <a:spcBef>
                <a:spcPts val="0"/>
              </a:spcBef>
              <a:spcAft>
                <a:spcPts val="0"/>
              </a:spcAft>
              <a:buNone/>
            </a:pPr>
            <a:r>
              <a:rPr b="0" i="0" lang="en-US" sz="4859" u="none" cap="none" strike="noStrike">
                <a:solidFill>
                  <a:srgbClr val="FDF9EF"/>
                </a:solidFill>
                <a:latin typeface="Public Sans Thin"/>
                <a:ea typeface="Public Sans Thin"/>
                <a:cs typeface="Public Sans Thin"/>
                <a:sym typeface="Public Sans Thin"/>
              </a:rPr>
              <a:t>Holds destructive power </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19" name="Google Shape;119;p5"/>
          <p:cNvSpPr txBox="1"/>
          <p:nvPr/>
        </p:nvSpPr>
        <p:spPr>
          <a:xfrm>
            <a:off x="1028700" y="962025"/>
            <a:ext cx="15617700" cy="818250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1" i="0" lang="en-US" sz="5059" u="none" cap="none" strike="noStrike">
                <a:solidFill>
                  <a:srgbClr val="FDF9EF"/>
                </a:solidFill>
                <a:latin typeface="Public Sans"/>
                <a:ea typeface="Public Sans"/>
                <a:cs typeface="Public Sans"/>
                <a:sym typeface="Public Sans"/>
              </a:rPr>
              <a:t>What are fires:</a:t>
            </a:r>
            <a:endParaRPr sz="800"/>
          </a:p>
          <a:p>
            <a:pPr indent="0" lvl="0" marL="0" marR="0" rtl="0" algn="ctr">
              <a:lnSpc>
                <a:spcPct val="86358"/>
              </a:lnSpc>
              <a:spcBef>
                <a:spcPts val="0"/>
              </a:spcBef>
              <a:spcAft>
                <a:spcPts val="0"/>
              </a:spcAft>
              <a:buNone/>
            </a:pPr>
            <a:r>
              <a:t/>
            </a:r>
            <a:endParaRPr b="1" i="0" sz="2959" u="none" cap="none" strike="noStrike">
              <a:solidFill>
                <a:srgbClr val="FDF9EF"/>
              </a:solidFill>
              <a:latin typeface="Public Sans"/>
              <a:ea typeface="Public Sans"/>
              <a:cs typeface="Public Sans"/>
              <a:sym typeface="Public Sans"/>
            </a:endParaRPr>
          </a:p>
          <a:p>
            <a:pPr indent="-497289" lvl="1" marL="1070781" marR="0" rtl="0" algn="ctr">
              <a:lnSpc>
                <a:spcPct val="130006"/>
              </a:lnSpc>
              <a:spcBef>
                <a:spcPts val="0"/>
              </a:spcBef>
              <a:spcAft>
                <a:spcPts val="0"/>
              </a:spcAft>
              <a:buClr>
                <a:srgbClr val="FDF9EF"/>
              </a:buClr>
              <a:buSzPts val="4359"/>
              <a:buFont typeface="Arial"/>
              <a:buChar char="•"/>
            </a:pPr>
            <a:r>
              <a:rPr b="1" i="0" lang="en-US" sz="4359" u="none" cap="none" strike="noStrike">
                <a:solidFill>
                  <a:srgbClr val="FDF9EF"/>
                </a:solidFill>
                <a:latin typeface="Public Sans"/>
                <a:ea typeface="Public Sans"/>
                <a:cs typeface="Public Sans"/>
                <a:sym typeface="Public Sans"/>
              </a:rPr>
              <a:t>Trials and hardships - </a:t>
            </a:r>
            <a:r>
              <a:rPr i="0" lang="en-US" sz="4359" u="none" cap="none" strike="noStrike">
                <a:solidFill>
                  <a:srgbClr val="FDF9EF"/>
                </a:solidFill>
                <a:latin typeface="Public Sans"/>
                <a:ea typeface="Public Sans"/>
                <a:cs typeface="Public Sans"/>
                <a:sym typeface="Public Sans"/>
              </a:rPr>
              <a:t>tough seasons like loss, rejection, sickness, or family struggles</a:t>
            </a:r>
            <a:endParaRPr sz="800"/>
          </a:p>
          <a:p>
            <a:pPr indent="-497289" lvl="1" marL="1070781" marR="0" rtl="0" algn="ctr">
              <a:lnSpc>
                <a:spcPct val="130006"/>
              </a:lnSpc>
              <a:spcBef>
                <a:spcPts val="0"/>
              </a:spcBef>
              <a:spcAft>
                <a:spcPts val="0"/>
              </a:spcAft>
              <a:buClr>
                <a:srgbClr val="FDF9EF"/>
              </a:buClr>
              <a:buSzPts val="4359"/>
              <a:buFont typeface="Arial"/>
              <a:buChar char="•"/>
            </a:pPr>
            <a:r>
              <a:rPr b="1" i="0" lang="en-US" sz="4359" u="none" cap="none" strike="noStrike">
                <a:solidFill>
                  <a:srgbClr val="FDF9EF"/>
                </a:solidFill>
                <a:latin typeface="Public Sans"/>
                <a:ea typeface="Public Sans"/>
                <a:cs typeface="Public Sans"/>
                <a:sym typeface="Public Sans"/>
              </a:rPr>
              <a:t>Pressure to conform - </a:t>
            </a:r>
            <a:r>
              <a:rPr i="0" lang="en-US" sz="4359" u="none" cap="none" strike="noStrike">
                <a:solidFill>
                  <a:srgbClr val="FDF9EF"/>
                </a:solidFill>
                <a:latin typeface="Public Sans"/>
                <a:ea typeface="Public Sans"/>
                <a:cs typeface="Public Sans"/>
                <a:sym typeface="Public Sans"/>
              </a:rPr>
              <a:t>peer pressure, culture, or systems pushing us to compromise</a:t>
            </a:r>
            <a:endParaRPr sz="800"/>
          </a:p>
          <a:p>
            <a:pPr indent="-497289" lvl="1" marL="1070781" marR="0" rtl="0" algn="ctr">
              <a:lnSpc>
                <a:spcPct val="130006"/>
              </a:lnSpc>
              <a:spcBef>
                <a:spcPts val="0"/>
              </a:spcBef>
              <a:spcAft>
                <a:spcPts val="0"/>
              </a:spcAft>
              <a:buClr>
                <a:srgbClr val="FDF9EF"/>
              </a:buClr>
              <a:buSzPts val="4359"/>
              <a:buFont typeface="Arial"/>
              <a:buChar char="•"/>
            </a:pPr>
            <a:r>
              <a:rPr b="1" i="0" lang="en-US" sz="4359" u="none" cap="none" strike="noStrike">
                <a:solidFill>
                  <a:srgbClr val="FDF9EF"/>
                </a:solidFill>
                <a:latin typeface="Public Sans"/>
                <a:ea typeface="Public Sans"/>
                <a:cs typeface="Public Sans"/>
                <a:sym typeface="Public Sans"/>
              </a:rPr>
              <a:t>Temptations - </a:t>
            </a:r>
            <a:r>
              <a:rPr i="0" lang="en-US" sz="4359" u="none" cap="none" strike="noStrike">
                <a:solidFill>
                  <a:srgbClr val="FDF9EF"/>
                </a:solidFill>
                <a:latin typeface="Public Sans"/>
                <a:ea typeface="Public Sans"/>
                <a:cs typeface="Public Sans"/>
                <a:sym typeface="Public Sans"/>
              </a:rPr>
              <a:t>battles with sin, desires, or distractions that test our loyalty to God</a:t>
            </a:r>
            <a:endParaRPr sz="800"/>
          </a:p>
          <a:p>
            <a:pPr indent="-497289" lvl="1" marL="1070781" marR="0" rtl="0" algn="ctr">
              <a:lnSpc>
                <a:spcPct val="130006"/>
              </a:lnSpc>
              <a:spcBef>
                <a:spcPts val="0"/>
              </a:spcBef>
              <a:spcAft>
                <a:spcPts val="0"/>
              </a:spcAft>
              <a:buClr>
                <a:srgbClr val="FDF9EF"/>
              </a:buClr>
              <a:buSzPts val="4359"/>
              <a:buFont typeface="Arial"/>
              <a:buChar char="•"/>
            </a:pPr>
            <a:r>
              <a:rPr b="1" i="0" lang="en-US" sz="4359" u="none" cap="none" strike="noStrike">
                <a:solidFill>
                  <a:srgbClr val="FDF9EF"/>
                </a:solidFill>
                <a:latin typeface="Public Sans"/>
                <a:ea typeface="Public Sans"/>
                <a:cs typeface="Public Sans"/>
                <a:sym typeface="Public Sans"/>
              </a:rPr>
              <a:t>Testing of faith - </a:t>
            </a:r>
            <a:r>
              <a:rPr i="0" lang="en-US" sz="4359" u="none" cap="none" strike="noStrike">
                <a:solidFill>
                  <a:srgbClr val="FDF9EF"/>
                </a:solidFill>
                <a:latin typeface="Public Sans"/>
                <a:ea typeface="Public Sans"/>
                <a:cs typeface="Public Sans"/>
                <a:sym typeface="Public Sans"/>
              </a:rPr>
              <a:t>moments where your trust in God is stretched</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sp>
      <p:sp>
        <p:nvSpPr>
          <p:cNvPr id="125" name="Google Shape;125;p6"/>
          <p:cNvSpPr txBox="1"/>
          <p:nvPr/>
        </p:nvSpPr>
        <p:spPr>
          <a:xfrm>
            <a:off x="1028700" y="962025"/>
            <a:ext cx="15865500" cy="844830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1" i="0" lang="en-US" sz="5359" u="none" cap="none" strike="noStrike">
                <a:solidFill>
                  <a:srgbClr val="FDF9EF"/>
                </a:solidFill>
                <a:latin typeface="Public Sans"/>
                <a:ea typeface="Public Sans"/>
                <a:cs typeface="Public Sans"/>
                <a:sym typeface="Public Sans"/>
              </a:rPr>
              <a:t>What are fires:</a:t>
            </a:r>
            <a:endParaRPr sz="1100"/>
          </a:p>
          <a:p>
            <a:pPr indent="0" lvl="0" marL="0" marR="0" rtl="0" algn="ctr">
              <a:lnSpc>
                <a:spcPct val="38116"/>
              </a:lnSpc>
              <a:spcBef>
                <a:spcPts val="0"/>
              </a:spcBef>
              <a:spcAft>
                <a:spcPts val="0"/>
              </a:spcAft>
              <a:buNone/>
            </a:pPr>
            <a:r>
              <a:t/>
            </a:r>
            <a:endParaRPr b="1" i="0" sz="2259" u="none" cap="none" strike="noStrike">
              <a:solidFill>
                <a:srgbClr val="FDF9EF"/>
              </a:solidFill>
              <a:latin typeface="Public Sans"/>
              <a:ea typeface="Public Sans"/>
              <a:cs typeface="Public Sans"/>
              <a:sym typeface="Public Sans"/>
            </a:endParaRPr>
          </a:p>
          <a:p>
            <a:pPr indent="-516339" lvl="1" marL="1070781" marR="0" rtl="0" algn="ctr">
              <a:lnSpc>
                <a:spcPct val="130006"/>
              </a:lnSpc>
              <a:spcBef>
                <a:spcPts val="0"/>
              </a:spcBef>
              <a:spcAft>
                <a:spcPts val="0"/>
              </a:spcAft>
              <a:buClr>
                <a:srgbClr val="FDF9EF"/>
              </a:buClr>
              <a:buSzPts val="4659"/>
              <a:buFont typeface="Arial"/>
              <a:buChar char="•"/>
            </a:pPr>
            <a:r>
              <a:rPr b="1" i="0" lang="en-US" sz="4659" u="none" cap="none" strike="noStrike">
                <a:solidFill>
                  <a:srgbClr val="FDF9EF"/>
                </a:solidFill>
                <a:latin typeface="Public Sans"/>
                <a:ea typeface="Public Sans"/>
                <a:cs typeface="Public Sans"/>
                <a:sym typeface="Public Sans"/>
              </a:rPr>
              <a:t>Purification process - </a:t>
            </a:r>
            <a:r>
              <a:rPr i="0" lang="en-US" sz="4659" u="none" cap="none" strike="noStrike">
                <a:solidFill>
                  <a:srgbClr val="FDF9EF"/>
                </a:solidFill>
                <a:latin typeface="Public Sans"/>
                <a:ea typeface="Public Sans"/>
                <a:cs typeface="Public Sans"/>
                <a:sym typeface="Public Sans"/>
              </a:rPr>
              <a:t>situations that strip away pride, selfishness, or problems with character</a:t>
            </a:r>
            <a:endParaRPr sz="1100"/>
          </a:p>
          <a:p>
            <a:pPr indent="-516339" lvl="1" marL="1070781" marR="0" rtl="0" algn="ctr">
              <a:lnSpc>
                <a:spcPct val="130006"/>
              </a:lnSpc>
              <a:spcBef>
                <a:spcPts val="0"/>
              </a:spcBef>
              <a:spcAft>
                <a:spcPts val="0"/>
              </a:spcAft>
              <a:buClr>
                <a:srgbClr val="FDF9EF"/>
              </a:buClr>
              <a:buSzPts val="4659"/>
              <a:buFont typeface="Arial"/>
              <a:buChar char="•"/>
            </a:pPr>
            <a:r>
              <a:rPr b="1" i="0" lang="en-US" sz="4659" u="none" cap="none" strike="noStrike">
                <a:solidFill>
                  <a:srgbClr val="FDF9EF"/>
                </a:solidFill>
                <a:latin typeface="Public Sans"/>
                <a:ea typeface="Public Sans"/>
                <a:cs typeface="Public Sans"/>
                <a:sym typeface="Public Sans"/>
              </a:rPr>
              <a:t>Spiritual warfare - </a:t>
            </a:r>
            <a:r>
              <a:rPr i="0" lang="en-US" sz="4659" u="none" cap="none" strike="noStrike">
                <a:solidFill>
                  <a:srgbClr val="FDF9EF"/>
                </a:solidFill>
                <a:latin typeface="Public Sans"/>
                <a:ea typeface="Public Sans"/>
                <a:cs typeface="Public Sans"/>
                <a:sym typeface="Public Sans"/>
              </a:rPr>
              <a:t>opposition, attacks, or unseen battles that challenge your faith</a:t>
            </a:r>
            <a:endParaRPr sz="1100"/>
          </a:p>
          <a:p>
            <a:pPr indent="-516339" lvl="1" marL="1070781" marR="0" rtl="0" algn="ctr">
              <a:lnSpc>
                <a:spcPct val="130006"/>
              </a:lnSpc>
              <a:spcBef>
                <a:spcPts val="0"/>
              </a:spcBef>
              <a:spcAft>
                <a:spcPts val="0"/>
              </a:spcAft>
              <a:buClr>
                <a:srgbClr val="FDF9EF"/>
              </a:buClr>
              <a:buSzPts val="4659"/>
              <a:buFont typeface="Arial"/>
              <a:buChar char="•"/>
            </a:pPr>
            <a:r>
              <a:rPr b="1" i="0" lang="en-US" sz="4659" u="none" cap="none" strike="noStrike">
                <a:solidFill>
                  <a:srgbClr val="FDF9EF"/>
                </a:solidFill>
                <a:latin typeface="Public Sans"/>
                <a:ea typeface="Public Sans"/>
                <a:cs typeface="Public Sans"/>
                <a:sym typeface="Public Sans"/>
              </a:rPr>
              <a:t>Uncertainty and waiting - </a:t>
            </a:r>
            <a:r>
              <a:rPr i="0" lang="en-US" sz="4659" u="none" cap="none" strike="noStrike">
                <a:solidFill>
                  <a:srgbClr val="FDF9EF"/>
                </a:solidFill>
                <a:latin typeface="Public Sans"/>
                <a:ea typeface="Public Sans"/>
                <a:cs typeface="Public Sans"/>
                <a:sym typeface="Public Sans"/>
              </a:rPr>
              <a:t>seasons where the future feels unclear and we must rely on God’s timing</a:t>
            </a:r>
            <a:endParaRPr sz="1100"/>
          </a:p>
          <a:p>
            <a:pPr indent="-516339" lvl="1" marL="1070781" marR="0" rtl="0" algn="ctr">
              <a:lnSpc>
                <a:spcPct val="130006"/>
              </a:lnSpc>
              <a:spcBef>
                <a:spcPts val="0"/>
              </a:spcBef>
              <a:spcAft>
                <a:spcPts val="0"/>
              </a:spcAft>
              <a:buClr>
                <a:srgbClr val="FDF9EF"/>
              </a:buClr>
              <a:buSzPts val="4659"/>
              <a:buFont typeface="Arial"/>
              <a:buChar char="•"/>
            </a:pPr>
            <a:r>
              <a:rPr b="1" i="0" lang="en-US" sz="4659" u="none" cap="none" strike="noStrike">
                <a:solidFill>
                  <a:srgbClr val="FDF9EF"/>
                </a:solidFill>
                <a:latin typeface="Public Sans"/>
                <a:ea typeface="Public Sans"/>
                <a:cs typeface="Public Sans"/>
                <a:sym typeface="Public Sans"/>
              </a:rPr>
              <a:t>Criticism or persecution - </a:t>
            </a:r>
            <a:r>
              <a:rPr i="0" lang="en-US" sz="4659" u="none" cap="none" strike="noStrike">
                <a:solidFill>
                  <a:srgbClr val="FDF9EF"/>
                </a:solidFill>
                <a:latin typeface="Public Sans"/>
                <a:ea typeface="Public Sans"/>
                <a:cs typeface="Public Sans"/>
                <a:sym typeface="Public Sans"/>
              </a:rPr>
              <a:t>being mocked, excluded, or targeted for standing up for God</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9" name="Shape 129"/>
        <p:cNvGrpSpPr/>
        <p:nvPr/>
      </p:nvGrpSpPr>
      <p:grpSpPr>
        <a:xfrm>
          <a:off x="0" y="0"/>
          <a:ext cx="0" cy="0"/>
          <a:chOff x="0" y="0"/>
          <a:chExt cx="0" cy="0"/>
        </a:xfrm>
      </p:grpSpPr>
      <p:sp>
        <p:nvSpPr>
          <p:cNvPr id="130" name="Google Shape;130;p7"/>
          <p:cNvSpPr txBox="1"/>
          <p:nvPr/>
        </p:nvSpPr>
        <p:spPr>
          <a:xfrm>
            <a:off x="4667550" y="3388950"/>
            <a:ext cx="8952900" cy="3509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499" u="none" cap="none" strike="noStrike">
                <a:solidFill>
                  <a:srgbClr val="FDF9EF"/>
                </a:solidFill>
                <a:latin typeface="Michroma"/>
                <a:ea typeface="Michroma"/>
                <a:cs typeface="Michroma"/>
                <a:sym typeface="Michroma"/>
              </a:rPr>
              <a:t>Everybody Faces Fires</a:t>
            </a:r>
            <a:endParaRPr>
              <a:latin typeface="Michroma"/>
              <a:ea typeface="Michroma"/>
              <a:cs typeface="Michroma"/>
              <a:sym typeface="Michroma"/>
            </a:endParaRPr>
          </a:p>
        </p:txBody>
      </p:sp>
      <p:sp>
        <p:nvSpPr>
          <p:cNvPr id="131" name="Google Shape;131;p7"/>
          <p:cNvSpPr/>
          <p:nvPr/>
        </p:nvSpPr>
        <p:spPr>
          <a:xfrm>
            <a:off x="14011401" y="6469163"/>
            <a:ext cx="4276599" cy="3817837"/>
          </a:xfrm>
          <a:custGeom>
            <a:rect b="b" l="l" r="r" t="t"/>
            <a:pathLst>
              <a:path extrusionOk="0" h="3817837" w="4276599">
                <a:moveTo>
                  <a:pt x="0" y="0"/>
                </a:moveTo>
                <a:lnTo>
                  <a:pt x="4276599" y="0"/>
                </a:lnTo>
                <a:lnTo>
                  <a:pt x="4276599" y="3817837"/>
                </a:lnTo>
                <a:lnTo>
                  <a:pt x="0" y="3817837"/>
                </a:lnTo>
                <a:lnTo>
                  <a:pt x="0" y="0"/>
                </a:lnTo>
                <a:close/>
              </a:path>
            </a:pathLst>
          </a:custGeom>
          <a:blipFill rotWithShape="1">
            <a:blip r:embed="rId3">
              <a:alphaModFix amt="50000"/>
            </a:blip>
            <a:stretch>
              <a:fillRect b="0" l="0" r="0" t="0"/>
            </a:stretch>
          </a:blipFill>
          <a:ln>
            <a:noFill/>
          </a:ln>
        </p:spPr>
      </p:sp>
      <p:sp>
        <p:nvSpPr>
          <p:cNvPr id="132" name="Google Shape;132;p7"/>
          <p:cNvSpPr/>
          <p:nvPr/>
        </p:nvSpPr>
        <p:spPr>
          <a:xfrm>
            <a:off x="2994154" y="-520296"/>
            <a:ext cx="1040592" cy="1040592"/>
          </a:xfrm>
          <a:custGeom>
            <a:rect b="b" l="l" r="r" t="t"/>
            <a:pathLst>
              <a:path extrusionOk="0" h="1040592" w="1040592">
                <a:moveTo>
                  <a:pt x="0" y="0"/>
                </a:moveTo>
                <a:lnTo>
                  <a:pt x="1040593" y="0"/>
                </a:lnTo>
                <a:lnTo>
                  <a:pt x="1040593" y="1040592"/>
                </a:lnTo>
                <a:lnTo>
                  <a:pt x="0" y="1040592"/>
                </a:lnTo>
                <a:lnTo>
                  <a:pt x="0" y="0"/>
                </a:lnTo>
                <a:close/>
              </a:path>
            </a:pathLst>
          </a:custGeom>
          <a:blipFill rotWithShape="1">
            <a:blip r:embed="rId4">
              <a:alphaModFix/>
            </a:blip>
            <a:stretch>
              <a:fillRect b="0" l="0" r="0" t="0"/>
            </a:stretch>
          </a:blipFill>
          <a:ln>
            <a:noFill/>
          </a:ln>
        </p:spPr>
      </p:sp>
      <p:sp>
        <p:nvSpPr>
          <p:cNvPr id="133" name="Google Shape;133;p7"/>
          <p:cNvSpPr/>
          <p:nvPr/>
        </p:nvSpPr>
        <p:spPr>
          <a:xfrm>
            <a:off x="17767704" y="745116"/>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34" name="Google Shape;134;p7"/>
          <p:cNvSpPr/>
          <p:nvPr/>
        </p:nvSpPr>
        <p:spPr>
          <a:xfrm>
            <a:off x="12728730" y="8378082"/>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35" name="Google Shape;135;p7"/>
          <p:cNvSpPr/>
          <p:nvPr/>
        </p:nvSpPr>
        <p:spPr>
          <a:xfrm>
            <a:off x="11446059" y="8943093"/>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36" name="Google Shape;136;p7"/>
          <p:cNvSpPr/>
          <p:nvPr/>
        </p:nvSpPr>
        <p:spPr>
          <a:xfrm>
            <a:off x="10151628" y="97667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37" name="Google Shape;137;p7"/>
          <p:cNvSpPr/>
          <p:nvPr/>
        </p:nvSpPr>
        <p:spPr>
          <a:xfrm>
            <a:off x="-520296" y="8422797"/>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1" name="Shape 141"/>
        <p:cNvGrpSpPr/>
        <p:nvPr/>
      </p:nvGrpSpPr>
      <p:grpSpPr>
        <a:xfrm>
          <a:off x="0" y="0"/>
          <a:ext cx="0" cy="0"/>
          <a:chOff x="0" y="0"/>
          <a:chExt cx="0" cy="0"/>
        </a:xfrm>
      </p:grpSpPr>
      <p:sp>
        <p:nvSpPr>
          <p:cNvPr id="142" name="Google Shape;142;p8"/>
          <p:cNvSpPr/>
          <p:nvPr/>
        </p:nvSpPr>
        <p:spPr>
          <a:xfrm>
            <a:off x="12979885" y="0"/>
            <a:ext cx="5781358" cy="12668315"/>
          </a:xfrm>
          <a:custGeom>
            <a:rect b="b" l="l" r="r" t="t"/>
            <a:pathLst>
              <a:path extrusionOk="0" h="12668315" w="5781358">
                <a:moveTo>
                  <a:pt x="0" y="0"/>
                </a:moveTo>
                <a:lnTo>
                  <a:pt x="5781359" y="0"/>
                </a:lnTo>
                <a:lnTo>
                  <a:pt x="5781359" y="12668315"/>
                </a:lnTo>
                <a:lnTo>
                  <a:pt x="0" y="12668315"/>
                </a:lnTo>
                <a:lnTo>
                  <a:pt x="0" y="0"/>
                </a:lnTo>
                <a:close/>
              </a:path>
            </a:pathLst>
          </a:custGeom>
          <a:blipFill rotWithShape="1">
            <a:blip r:embed="rId3">
              <a:alphaModFix/>
            </a:blip>
            <a:stretch>
              <a:fillRect b="0" l="0" r="0" t="0"/>
            </a:stretch>
          </a:blipFill>
          <a:ln>
            <a:noFill/>
          </a:ln>
        </p:spPr>
      </p:sp>
      <p:sp>
        <p:nvSpPr>
          <p:cNvPr id="143" name="Google Shape;143;p8"/>
          <p:cNvSpPr txBox="1"/>
          <p:nvPr/>
        </p:nvSpPr>
        <p:spPr>
          <a:xfrm>
            <a:off x="1028700" y="8438515"/>
            <a:ext cx="6992400" cy="6309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4099" u="none" cap="none" strike="noStrike">
                <a:solidFill>
                  <a:srgbClr val="EDCC80"/>
                </a:solidFill>
                <a:latin typeface="Public Sans"/>
                <a:ea typeface="Public Sans"/>
                <a:cs typeface="Public Sans"/>
                <a:sym typeface="Public Sans"/>
              </a:rPr>
              <a:t>1 Corinthians 3:13 GNT</a:t>
            </a:r>
            <a:endParaRPr>
              <a:solidFill>
                <a:srgbClr val="EDCC80"/>
              </a:solidFill>
            </a:endParaRPr>
          </a:p>
        </p:txBody>
      </p:sp>
      <p:sp>
        <p:nvSpPr>
          <p:cNvPr id="144" name="Google Shape;144;p8"/>
          <p:cNvSpPr/>
          <p:nvPr/>
        </p:nvSpPr>
        <p:spPr>
          <a:xfrm>
            <a:off x="11849863" y="3796993"/>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45" name="Google Shape;145;p8"/>
          <p:cNvSpPr/>
          <p:nvPr/>
        </p:nvSpPr>
        <p:spPr>
          <a:xfrm>
            <a:off x="-520296" y="4623204"/>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
        <p:nvSpPr>
          <p:cNvPr id="146" name="Google Shape;146;p8"/>
          <p:cNvSpPr/>
          <p:nvPr/>
        </p:nvSpPr>
        <p:spPr>
          <a:xfrm>
            <a:off x="12735829" y="2549028"/>
            <a:ext cx="1040592" cy="1040592"/>
          </a:xfrm>
          <a:custGeom>
            <a:rect b="b" l="l" r="r" t="t"/>
            <a:pathLst>
              <a:path extrusionOk="0" h="1040592" w="1040592">
                <a:moveTo>
                  <a:pt x="0" y="0"/>
                </a:moveTo>
                <a:lnTo>
                  <a:pt x="1040592" y="0"/>
                </a:lnTo>
                <a:lnTo>
                  <a:pt x="1040592" y="1040593"/>
                </a:lnTo>
                <a:lnTo>
                  <a:pt x="0" y="1040593"/>
                </a:lnTo>
                <a:lnTo>
                  <a:pt x="0" y="0"/>
                </a:lnTo>
                <a:close/>
              </a:path>
            </a:pathLst>
          </a:custGeom>
          <a:blipFill rotWithShape="1">
            <a:blip r:embed="rId4">
              <a:alphaModFix/>
            </a:blip>
            <a:stretch>
              <a:fillRect b="0" l="0" r="0" t="0"/>
            </a:stretch>
          </a:blipFill>
          <a:ln>
            <a:noFill/>
          </a:ln>
        </p:spPr>
      </p:sp>
      <p:sp>
        <p:nvSpPr>
          <p:cNvPr id="147" name="Google Shape;147;p8"/>
          <p:cNvSpPr txBox="1"/>
          <p:nvPr/>
        </p:nvSpPr>
        <p:spPr>
          <a:xfrm>
            <a:off x="1028700" y="1799601"/>
            <a:ext cx="11951100" cy="5919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494" u="none" cap="none" strike="noStrike">
                <a:solidFill>
                  <a:srgbClr val="FDF9EF"/>
                </a:solidFill>
                <a:latin typeface="Public Sans"/>
                <a:ea typeface="Public Sans"/>
                <a:cs typeface="Public Sans"/>
                <a:sym typeface="Public Sans"/>
              </a:rPr>
              <a:t>And the quality of each person's work will be seen when the Day of Christ exposes it. For on that Day fire will reveal everyone's work; the fire will test it and show its real quality</a:t>
            </a:r>
            <a:endParaRPr sz="900"/>
          </a:p>
        </p:txBody>
      </p:sp>
      <p:sp>
        <p:nvSpPr>
          <p:cNvPr id="148" name="Google Shape;148;p8"/>
          <p:cNvSpPr/>
          <p:nvPr/>
        </p:nvSpPr>
        <p:spPr>
          <a:xfrm>
            <a:off x="8103408" y="9528509"/>
            <a:ext cx="1040592" cy="1040592"/>
          </a:xfrm>
          <a:custGeom>
            <a:rect b="b" l="l" r="r" t="t"/>
            <a:pathLst>
              <a:path extrusionOk="0" h="1040592" w="1040592">
                <a:moveTo>
                  <a:pt x="0" y="0"/>
                </a:moveTo>
                <a:lnTo>
                  <a:pt x="1040592" y="0"/>
                </a:lnTo>
                <a:lnTo>
                  <a:pt x="1040592" y="1040592"/>
                </a:lnTo>
                <a:lnTo>
                  <a:pt x="0" y="1040592"/>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