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Teko" pitchFamily="2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56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Nzo7zbc0vczMKT2jMfDMUFW48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356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" name="Google Shape;4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8134b41d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38134b41d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84104bda3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384104bda3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7e062797a7_0_9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g37e062797a7_0_9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g37e062797a7_0_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7e062797a7_0_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g37e062797a7_0_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80ce525b1c_0_20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380ce525b1c_0_20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380ce525b1c_0_20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g380ce525b1c_0_20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g380ce525b1c_0_20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37e062797a7_0_10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" name="Google Shape;24;g37e062797a7_0_10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g37e062797a7_0_1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37e062797a7_0_1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g37e062797a7_0_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7e062797a7_0_1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g37e062797a7_0_11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" name="Google Shape;32;g37e062797a7_0_11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" name="Google Shape;33;g37e062797a7_0_11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g37e062797a7_0_1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7e062797a7_0_1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7" name="Google Shape;37;g37e062797a7_0_1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7e062797a7_0_1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g37e062797a7_0_1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g37e062797a7_0_1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7e062797a7_0_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37e062797a7_0_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g37e062797a7_0_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png"/><Relationship Id="rId18" Type="http://schemas.openxmlformats.org/officeDocument/2006/relationships/image" Target="../media/image1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 descr="Generated image"/>
          <p:cNvPicPr preferRelativeResize="0"/>
          <p:nvPr/>
        </p:nvPicPr>
        <p:blipFill rotWithShape="1">
          <a:blip r:embed="rId3">
            <a:alphaModFix/>
          </a:blip>
          <a:srcRect l="6685" t="9539" r="7797" b="11786"/>
          <a:stretch/>
        </p:blipFill>
        <p:spPr>
          <a:xfrm rot="-5400000">
            <a:off x="2042490" y="-2042488"/>
            <a:ext cx="5143500" cy="922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6"/>
          <p:cNvPicPr preferRelativeResize="0"/>
          <p:nvPr/>
        </p:nvPicPr>
        <p:blipFill rotWithShape="1">
          <a:blip r:embed="rId4">
            <a:alphaModFix/>
          </a:blip>
          <a:srcRect l="6729" t="16841" r="6547" b="21940"/>
          <a:stretch/>
        </p:blipFill>
        <p:spPr>
          <a:xfrm>
            <a:off x="259210" y="0"/>
            <a:ext cx="8822126" cy="533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7" descr="Advertised vs Reality : r/shrinkflation"/>
          <p:cNvPicPr preferRelativeResize="0"/>
          <p:nvPr/>
        </p:nvPicPr>
        <p:blipFill rotWithShape="1">
          <a:blip r:embed="rId3">
            <a:alphaModFix/>
          </a:blip>
          <a:srcRect b="10378"/>
          <a:stretch/>
        </p:blipFill>
        <p:spPr>
          <a:xfrm>
            <a:off x="1155700" y="266896"/>
            <a:ext cx="6908800" cy="46097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 txBox="1"/>
          <p:nvPr/>
        </p:nvSpPr>
        <p:spPr>
          <a:xfrm>
            <a:off x="2286000" y="67300"/>
            <a:ext cx="4572000" cy="90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(</a:t>
            </a:r>
            <a:r>
              <a:rPr lang="en-US" sz="3600" b="0" i="0" u="none" strike="noStrike" cap="none">
                <a:solidFill>
                  <a:srgbClr val="C00000"/>
                </a:solidFill>
                <a:latin typeface="Teko"/>
                <a:ea typeface="Teko"/>
                <a:cs typeface="Teko"/>
                <a:sym typeface="Teko"/>
              </a:rPr>
              <a:t>spirit</a:t>
            </a:r>
            <a:r>
              <a:rPr lang="en-US" sz="36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→ </a:t>
            </a:r>
            <a:r>
              <a:rPr lang="en-US" sz="36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soul</a:t>
            </a:r>
            <a:r>
              <a:rPr lang="en-US" sz="36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→ </a:t>
            </a:r>
            <a:r>
              <a:rPr lang="en-US" sz="3600" b="0" i="0" u="none" strike="noStrike" cap="non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body</a:t>
            </a:r>
            <a:r>
              <a:rPr lang="en-US" sz="36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)</a:t>
            </a:r>
            <a:endParaRPr/>
          </a:p>
        </p:txBody>
      </p:sp>
      <p:sp>
        <p:nvSpPr>
          <p:cNvPr id="118" name="Google Shape;118;p14"/>
          <p:cNvSpPr txBox="1"/>
          <p:nvPr/>
        </p:nvSpPr>
        <p:spPr>
          <a:xfrm>
            <a:off x="2700670" y="809512"/>
            <a:ext cx="6273648" cy="3754844"/>
          </a:xfrm>
          <a:prstGeom prst="rect">
            <a:avLst/>
          </a:prstGeom>
          <a:solidFill>
            <a:srgbClr val="FFFFFF">
              <a:alpha val="50588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C00000"/>
                </a:solidFill>
                <a:latin typeface="Teko"/>
                <a:ea typeface="Teko"/>
                <a:cs typeface="Teko"/>
                <a:sym typeface="Teko"/>
              </a:rPr>
              <a:t>When Heaven touches our spirit, The Spirit/our spirit  leads </a:t>
            </a:r>
            <a:r>
              <a:rPr lang="en-US" sz="24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our soul (mind &amp; heart)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, </a:t>
            </a:r>
            <a:r>
              <a:rPr lang="en-US" sz="2400" b="0" i="0" u="none" strike="noStrike" cap="non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which then leads our body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The transformed mind awakens a renewed heart.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From there, </a:t>
            </a:r>
            <a:r>
              <a:rPr lang="en-US" sz="24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the renewal flows 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into the </a:t>
            </a:r>
            <a:r>
              <a:rPr lang="en-US" sz="2400" b="0" i="0" u="none" strike="noStrike" cap="non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body, which bears the fruit of love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400" b="0" i="0" u="none" strike="noStrike" cap="non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(peace, patience, kindness, etc… ) 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in tangible actions and the resolve to “Do No Harm.” 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In this way, heaven touches earth through a transformed person whose love overflows into daily relationships.</a:t>
            </a:r>
            <a:endParaRPr/>
          </a:p>
        </p:txBody>
      </p:sp>
      <p:pic>
        <p:nvPicPr>
          <p:cNvPr id="119" name="Google Shape;119;p14" descr="Advertised vs Reality : r/shrinkflation"/>
          <p:cNvPicPr preferRelativeResize="0"/>
          <p:nvPr/>
        </p:nvPicPr>
        <p:blipFill rotWithShape="1">
          <a:blip r:embed="rId3">
            <a:alphaModFix/>
          </a:blip>
          <a:srcRect l="62866" b="10378"/>
          <a:stretch/>
        </p:blipFill>
        <p:spPr>
          <a:xfrm>
            <a:off x="169682" y="480612"/>
            <a:ext cx="2327526" cy="41822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/>
          <p:nvPr/>
        </p:nvSpPr>
        <p:spPr>
          <a:xfrm>
            <a:off x="0" y="0"/>
            <a:ext cx="9144000" cy="1313400"/>
          </a:xfrm>
          <a:prstGeom prst="rect">
            <a:avLst/>
          </a:prstGeom>
          <a:solidFill>
            <a:srgbClr val="A3D5EE"/>
          </a:solidFill>
          <a:ln>
            <a:noFill/>
          </a:ln>
          <a:effectLst>
            <a:outerShdw blurRad="42863" dist="14288" dir="5400000" algn="ctr" rotWithShape="0">
              <a:srgbClr val="000000">
                <a:alpha val="619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5"/>
          <p:cNvSpPr txBox="1"/>
          <p:nvPr/>
        </p:nvSpPr>
        <p:spPr>
          <a:xfrm>
            <a:off x="742160" y="939623"/>
            <a:ext cx="7659678" cy="243139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Romans 12:1-2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Therefore, I urge you, brothers and sisters, in view of God’s mercy, to offer your </a:t>
            </a:r>
            <a:r>
              <a:rPr lang="en-US" sz="2400" b="1" i="0" u="none" strike="noStrike" cap="non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BODIES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as a living sacrifice, holy and pleasing to God—this is your true and proper worship. Do not conform to the pattern of this world, but be transformed by the renewing of your </a:t>
            </a:r>
            <a:r>
              <a:rPr lang="en-US" sz="2400" b="1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MIND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. Then you will be able to test and approve what </a:t>
            </a:r>
            <a:r>
              <a:rPr lang="en-US" sz="2400" b="1" i="0" u="none" strike="noStrike" cap="none">
                <a:solidFill>
                  <a:srgbClr val="C00000"/>
                </a:solidFill>
                <a:latin typeface="Teko"/>
                <a:ea typeface="Teko"/>
                <a:cs typeface="Teko"/>
                <a:sym typeface="Teko"/>
              </a:rPr>
              <a:t>GOD’S WILL 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is—his good, pleasing and perfect will.</a:t>
            </a:r>
            <a:endParaRPr sz="2400" b="0" i="0" u="none" strike="noStrike" cap="none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26" name="Google Shape;126;p15"/>
          <p:cNvSpPr txBox="1"/>
          <p:nvPr/>
        </p:nvSpPr>
        <p:spPr>
          <a:xfrm>
            <a:off x="963874" y="-4"/>
            <a:ext cx="7216251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050" b="0" i="0" u="none" strike="noStrike" cap="none">
                <a:solidFill>
                  <a:srgbClr val="F2F2F2"/>
                </a:solidFill>
                <a:latin typeface="Impact"/>
                <a:ea typeface="Impact"/>
                <a:cs typeface="Impact"/>
                <a:sym typeface="Impact"/>
              </a:rPr>
              <a:t>SPIRITUAL RENEWAL</a:t>
            </a:r>
            <a:endParaRPr sz="4050" b="0" i="0" u="none" strike="noStrike" cap="none">
              <a:solidFill>
                <a:srgbClr val="F2F2F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27" name="Google Shape;127;p15" descr="Picture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45" y="483114"/>
            <a:ext cx="949298" cy="830286"/>
          </a:xfrm>
          <a:prstGeom prst="ellipse">
            <a:avLst/>
          </a:prstGeom>
          <a:noFill/>
          <a:ln w="571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95250" algn="bl" rotWithShape="0">
              <a:srgbClr val="000000"/>
            </a:outerShdw>
          </a:effectLst>
        </p:spPr>
      </p:pic>
      <p:pic>
        <p:nvPicPr>
          <p:cNvPr id="128" name="Google Shape;128;p15" descr="Generated 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3465" y="3424021"/>
            <a:ext cx="1514160" cy="152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 descr="Generated 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4920" y="3443562"/>
            <a:ext cx="1514160" cy="152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 descr="Generated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86374" y="3489158"/>
            <a:ext cx="1514161" cy="1429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0" y="0"/>
            <a:ext cx="9144000" cy="1313400"/>
          </a:xfrm>
          <a:prstGeom prst="rect">
            <a:avLst/>
          </a:prstGeom>
          <a:solidFill>
            <a:srgbClr val="A3D5EE"/>
          </a:solidFill>
          <a:ln>
            <a:noFill/>
          </a:ln>
          <a:effectLst>
            <a:outerShdw blurRad="42863" dist="14288" dir="5400000" algn="ctr" rotWithShape="0">
              <a:srgbClr val="000000">
                <a:alpha val="619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482600" y="939623"/>
            <a:ext cx="8661400" cy="95406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Romans 12:1-2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Do not conform to the pattern of this world, but be transformed by the renewing of your </a:t>
            </a:r>
            <a:r>
              <a:rPr lang="en-US" sz="2400" b="1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MIND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. </a:t>
            </a:r>
            <a:endParaRPr sz="2400" b="0" i="0" u="none" strike="noStrike" cap="none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963874" y="-4"/>
            <a:ext cx="7216251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050" b="0" i="0" u="none" strike="noStrike" cap="none">
                <a:solidFill>
                  <a:srgbClr val="F2F2F2"/>
                </a:solidFill>
                <a:latin typeface="Impact"/>
                <a:ea typeface="Impact"/>
                <a:cs typeface="Impact"/>
                <a:sym typeface="Impact"/>
              </a:rPr>
              <a:t>SPIRITUAL RENEWAL</a:t>
            </a:r>
            <a:endParaRPr sz="4050" b="0" i="0" u="none" strike="noStrike" cap="none">
              <a:solidFill>
                <a:srgbClr val="F2F2F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38" name="Google Shape;138;p24" descr="Picture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45" y="483114"/>
            <a:ext cx="949298" cy="830286"/>
          </a:xfrm>
          <a:prstGeom prst="ellipse">
            <a:avLst/>
          </a:prstGeom>
          <a:noFill/>
          <a:ln w="571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95250" algn="bl" rotWithShape="0">
              <a:srgbClr val="000000"/>
            </a:outerShdw>
          </a:effectLst>
        </p:spPr>
      </p:pic>
      <p:sp>
        <p:nvSpPr>
          <p:cNvPr id="139" name="Google Shape;139;p24"/>
          <p:cNvSpPr txBox="1"/>
          <p:nvPr/>
        </p:nvSpPr>
        <p:spPr>
          <a:xfrm>
            <a:off x="118145" y="1955373"/>
            <a:ext cx="4136355" cy="2828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RENEWAL OF THE MIND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enables people to experience God's will, presence, and purpose -where divine reality intersects with everyday life.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100" y="2350199"/>
            <a:ext cx="2126751" cy="21182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41" name="Google Shape;14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1304" y="2401862"/>
            <a:ext cx="2126751" cy="21182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/>
          <p:nvPr/>
        </p:nvSpPr>
        <p:spPr>
          <a:xfrm>
            <a:off x="0" y="0"/>
            <a:ext cx="9144000" cy="1313400"/>
          </a:xfrm>
          <a:prstGeom prst="rect">
            <a:avLst/>
          </a:prstGeom>
          <a:solidFill>
            <a:srgbClr val="A3D5EE"/>
          </a:solidFill>
          <a:ln>
            <a:noFill/>
          </a:ln>
          <a:effectLst>
            <a:outerShdw blurRad="42863" dist="14288" dir="5400000" algn="ctr" rotWithShape="0">
              <a:srgbClr val="000000">
                <a:alpha val="619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482600" y="939623"/>
            <a:ext cx="8661400" cy="95406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Romans 12:1-2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Do not conform to the pattern of this world, but be transformed by the renewing of your </a:t>
            </a:r>
            <a:r>
              <a:rPr lang="en-US" sz="2400" b="1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MIND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. </a:t>
            </a:r>
            <a:endParaRPr sz="2400" b="0" i="0" u="none" strike="noStrike" cap="none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963874" y="-4"/>
            <a:ext cx="7216251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050" b="0" i="0" u="none" strike="noStrike" cap="none">
                <a:solidFill>
                  <a:srgbClr val="F2F2F2"/>
                </a:solidFill>
                <a:latin typeface="Impact"/>
                <a:ea typeface="Impact"/>
                <a:cs typeface="Impact"/>
                <a:sym typeface="Impact"/>
              </a:rPr>
              <a:t>SPIRITUAL RENEWAL</a:t>
            </a:r>
            <a:endParaRPr sz="4050" b="0" i="0" u="none" strike="noStrike" cap="none">
              <a:solidFill>
                <a:srgbClr val="F2F2F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49" name="Google Shape;149;p25" descr="Picture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45" y="483114"/>
            <a:ext cx="949298" cy="830286"/>
          </a:xfrm>
          <a:prstGeom prst="ellipse">
            <a:avLst/>
          </a:prstGeom>
          <a:noFill/>
          <a:ln w="571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95250" algn="bl" rotWithShape="0">
              <a:srgbClr val="000000"/>
            </a:outerShdw>
          </a:effectLst>
        </p:spPr>
      </p:pic>
      <p:sp>
        <p:nvSpPr>
          <p:cNvPr id="150" name="Google Shape;150;p25"/>
          <p:cNvSpPr txBox="1"/>
          <p:nvPr/>
        </p:nvSpPr>
        <p:spPr>
          <a:xfrm>
            <a:off x="118145" y="1955373"/>
            <a:ext cx="4453855" cy="288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RENEWAL OF THE MIND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is more than intellect—it is a heart conversion that opens us to God’s truth, grace, and choices of love, mercy, and compassion -  where heaven touches earth.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100" y="2350199"/>
            <a:ext cx="2126751" cy="21182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52" name="Google Shape;15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1304" y="2401862"/>
            <a:ext cx="2126751" cy="21182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/>
          <p:nvPr/>
        </p:nvSpPr>
        <p:spPr>
          <a:xfrm>
            <a:off x="0" y="0"/>
            <a:ext cx="9144000" cy="1313400"/>
          </a:xfrm>
          <a:prstGeom prst="rect">
            <a:avLst/>
          </a:prstGeom>
          <a:solidFill>
            <a:srgbClr val="A3D5EE"/>
          </a:solidFill>
          <a:ln>
            <a:noFill/>
          </a:ln>
          <a:effectLst>
            <a:outerShdw blurRad="42863" dist="14288" dir="5400000" algn="ctr" rotWithShape="0">
              <a:srgbClr val="000000">
                <a:alpha val="6196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482600" y="939623"/>
            <a:ext cx="8661400" cy="954067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Romans 12:1-2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Do not conform to the pattern of this world, but be transformed by the renewing of your </a:t>
            </a:r>
            <a:r>
              <a:rPr lang="en-US" sz="2400" b="1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MIND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. </a:t>
            </a:r>
            <a:endParaRPr sz="2400" b="0" i="0" u="none" strike="noStrike" cap="none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963874" y="-4"/>
            <a:ext cx="7216251" cy="715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050" b="0" i="0" u="none" strike="noStrike" cap="none">
                <a:solidFill>
                  <a:srgbClr val="F2F2F2"/>
                </a:solidFill>
                <a:latin typeface="Impact"/>
                <a:ea typeface="Impact"/>
                <a:cs typeface="Impact"/>
                <a:sym typeface="Impact"/>
              </a:rPr>
              <a:t>SPIRITUAL RENEWAL</a:t>
            </a:r>
            <a:endParaRPr sz="4050" b="0" i="0" u="none" strike="noStrike" cap="none">
              <a:solidFill>
                <a:srgbClr val="F2F2F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60" name="Google Shape;160;p26" descr="Picture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145" y="483114"/>
            <a:ext cx="949298" cy="830286"/>
          </a:xfrm>
          <a:prstGeom prst="ellipse">
            <a:avLst/>
          </a:prstGeom>
          <a:noFill/>
          <a:ln w="571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95250" algn="bl" rotWithShape="0">
              <a:srgbClr val="000000"/>
            </a:outerShdw>
          </a:effectLst>
        </p:spPr>
      </p:pic>
      <p:pic>
        <p:nvPicPr>
          <p:cNvPr id="161" name="Google Shape;16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100" y="2350199"/>
            <a:ext cx="2126751" cy="21182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62" name="Google Shape;16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1304" y="2401862"/>
            <a:ext cx="2126751" cy="21182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63" name="Google Shape;163;p26" descr="http://img2.wikia.nocookie.net/__cb20120206215330/muppet/images/e/ea/Beaker%26BunsenWithBeaker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7443" y="2086786"/>
            <a:ext cx="2445371" cy="30567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1"/>
          <p:cNvSpPr/>
          <p:nvPr/>
        </p:nvSpPr>
        <p:spPr>
          <a:xfrm>
            <a:off x="785758" y="172938"/>
            <a:ext cx="2286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51"/>
          <p:cNvSpPr/>
          <p:nvPr/>
        </p:nvSpPr>
        <p:spPr>
          <a:xfrm>
            <a:off x="2949836" y="153888"/>
            <a:ext cx="2133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Thought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51"/>
          <p:cNvSpPr/>
          <p:nvPr/>
        </p:nvSpPr>
        <p:spPr>
          <a:xfrm>
            <a:off x="5105400" y="179864"/>
            <a:ext cx="2286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51"/>
          <p:cNvSpPr/>
          <p:nvPr/>
        </p:nvSpPr>
        <p:spPr>
          <a:xfrm>
            <a:off x="7162800" y="153888"/>
            <a:ext cx="2042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Behavior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51" descr="http://ts2.mm.bing.net/th?id=HN.608025137187720873&amp;pid=1.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864" y="2461743"/>
            <a:ext cx="949822" cy="94982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174" name="Google Shape;174;p51"/>
          <p:cNvCxnSpPr/>
          <p:nvPr/>
        </p:nvCxnSpPr>
        <p:spPr>
          <a:xfrm rot="10800000" flipH="1">
            <a:off x="1442952" y="3609094"/>
            <a:ext cx="7324800" cy="76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5" name="Google Shape;175;p51"/>
          <p:cNvCxnSpPr/>
          <p:nvPr/>
        </p:nvCxnSpPr>
        <p:spPr>
          <a:xfrm>
            <a:off x="2971799" y="438151"/>
            <a:ext cx="0" cy="458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6" name="Google Shape;176;p51"/>
          <p:cNvCxnSpPr/>
          <p:nvPr/>
        </p:nvCxnSpPr>
        <p:spPr>
          <a:xfrm>
            <a:off x="5105401" y="285665"/>
            <a:ext cx="0" cy="458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7" name="Google Shape;177;p51"/>
          <p:cNvCxnSpPr/>
          <p:nvPr/>
        </p:nvCxnSpPr>
        <p:spPr>
          <a:xfrm>
            <a:off x="7315200" y="406355"/>
            <a:ext cx="0" cy="458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8" name="Google Shape;178;p51"/>
          <p:cNvCxnSpPr/>
          <p:nvPr/>
        </p:nvCxnSpPr>
        <p:spPr>
          <a:xfrm rot="10800000" flipH="1">
            <a:off x="1442952" y="2130161"/>
            <a:ext cx="7324800" cy="76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9" name="Google Shape;179;p51"/>
          <p:cNvSpPr/>
          <p:nvPr/>
        </p:nvSpPr>
        <p:spPr>
          <a:xfrm>
            <a:off x="5188324" y="580568"/>
            <a:ext cx="20049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51" descr="Image result for lem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861" y="4095751"/>
            <a:ext cx="878897" cy="8788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1" name="Google Shape;181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9112" y="2377072"/>
            <a:ext cx="1539476" cy="10613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2" name="Google Shape;182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67243" y="2218838"/>
            <a:ext cx="1090306" cy="1377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3" name="Google Shape;183;p51"/>
          <p:cNvPicPr preferRelativeResize="0"/>
          <p:nvPr/>
        </p:nvPicPr>
        <p:blipFill rotWithShape="1">
          <a:blip r:embed="rId7">
            <a:alphaModFix/>
          </a:blip>
          <a:srcRect b="26023"/>
          <a:stretch/>
        </p:blipFill>
        <p:spPr>
          <a:xfrm>
            <a:off x="7355398" y="1999327"/>
            <a:ext cx="1539474" cy="15946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4" name="Google Shape;184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99575" y="458190"/>
            <a:ext cx="1606049" cy="16060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5" name="Google Shape;185;p5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54252" y="3685303"/>
            <a:ext cx="1351974" cy="13519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6" name="Google Shape;186;p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19163" y="3544725"/>
            <a:ext cx="1658474" cy="16584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7" name="Google Shape;187;p5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06962" y="3720687"/>
            <a:ext cx="1153800" cy="1153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8" name="Google Shape;188;p5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28374" y="578172"/>
            <a:ext cx="1539474" cy="15394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89" name="Google Shape;189;p5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377362" y="397075"/>
            <a:ext cx="1827538" cy="18275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90" name="Google Shape;190;p5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37099" y="541548"/>
            <a:ext cx="1538600" cy="1538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191" name="Google Shape;191;p51"/>
          <p:cNvGrpSpPr/>
          <p:nvPr/>
        </p:nvGrpSpPr>
        <p:grpSpPr>
          <a:xfrm>
            <a:off x="1566899" y="3685300"/>
            <a:ext cx="1122459" cy="1480476"/>
            <a:chOff x="1566899" y="3685300"/>
            <a:chExt cx="1122459" cy="1480476"/>
          </a:xfrm>
        </p:grpSpPr>
        <p:pic>
          <p:nvPicPr>
            <p:cNvPr id="192" name="Google Shape;192;p5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566899" y="3685300"/>
              <a:ext cx="1122459" cy="148047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193" name="Google Shape;193;p51"/>
            <p:cNvSpPr/>
            <p:nvPr/>
          </p:nvSpPr>
          <p:spPr>
            <a:xfrm>
              <a:off x="2066363" y="3924644"/>
              <a:ext cx="312000" cy="397200"/>
            </a:xfrm>
            <a:prstGeom prst="rect">
              <a:avLst/>
            </a:prstGeom>
            <a:solidFill>
              <a:srgbClr val="F1EF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4" name="Google Shape;194;p51"/>
          <p:cNvPicPr preferRelativeResize="0"/>
          <p:nvPr/>
        </p:nvPicPr>
        <p:blipFill rotWithShape="1">
          <a:blip r:embed="rId16">
            <a:alphaModFix/>
          </a:blip>
          <a:srcRect l="18748" t="30613" r="19556" b="25055"/>
          <a:stretch/>
        </p:blipFill>
        <p:spPr>
          <a:xfrm rot="2352610">
            <a:off x="1978242" y="4035741"/>
            <a:ext cx="512348" cy="3681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51"/>
          <p:cNvGrpSpPr/>
          <p:nvPr/>
        </p:nvGrpSpPr>
        <p:grpSpPr>
          <a:xfrm>
            <a:off x="1502189" y="2167490"/>
            <a:ext cx="1122459" cy="1480476"/>
            <a:chOff x="1566899" y="3685300"/>
            <a:chExt cx="1122459" cy="1480476"/>
          </a:xfrm>
        </p:grpSpPr>
        <p:pic>
          <p:nvPicPr>
            <p:cNvPr id="196" name="Google Shape;196;p5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566899" y="3685300"/>
              <a:ext cx="1122459" cy="1480476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705"/>
                </a:srgbClr>
              </a:outerShdw>
            </a:effectLst>
          </p:spPr>
        </p:pic>
        <p:sp>
          <p:nvSpPr>
            <p:cNvPr id="197" name="Google Shape;197;p51"/>
            <p:cNvSpPr/>
            <p:nvPr/>
          </p:nvSpPr>
          <p:spPr>
            <a:xfrm>
              <a:off x="2066363" y="3924644"/>
              <a:ext cx="312000" cy="397200"/>
            </a:xfrm>
            <a:prstGeom prst="rect">
              <a:avLst/>
            </a:prstGeom>
            <a:solidFill>
              <a:srgbClr val="F1EFF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" name="Google Shape;198;p51"/>
          <p:cNvPicPr preferRelativeResize="0"/>
          <p:nvPr/>
        </p:nvPicPr>
        <p:blipFill rotWithShape="1">
          <a:blip r:embed="rId16">
            <a:alphaModFix/>
          </a:blip>
          <a:srcRect l="18748" t="30613" r="19556" b="25055"/>
          <a:stretch/>
        </p:blipFill>
        <p:spPr>
          <a:xfrm rot="2352610">
            <a:off x="1913532" y="2517931"/>
            <a:ext cx="512348" cy="36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51" descr="Generated imag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386662" y="3418361"/>
            <a:ext cx="1219593" cy="18858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pic>
        <p:nvPicPr>
          <p:cNvPr id="200" name="Google Shape;200;p5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114745" y="3619119"/>
            <a:ext cx="1538601" cy="153918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3"/>
          <p:cNvSpPr/>
          <p:nvPr/>
        </p:nvSpPr>
        <p:spPr>
          <a:xfrm>
            <a:off x="785758" y="172938"/>
            <a:ext cx="2286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53"/>
          <p:cNvSpPr/>
          <p:nvPr/>
        </p:nvSpPr>
        <p:spPr>
          <a:xfrm>
            <a:off x="2949836" y="153888"/>
            <a:ext cx="2133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Thought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53"/>
          <p:cNvSpPr/>
          <p:nvPr/>
        </p:nvSpPr>
        <p:spPr>
          <a:xfrm>
            <a:off x="5105400" y="179864"/>
            <a:ext cx="2286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Emotion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3"/>
          <p:cNvSpPr/>
          <p:nvPr/>
        </p:nvSpPr>
        <p:spPr>
          <a:xfrm>
            <a:off x="7162800" y="153888"/>
            <a:ext cx="2042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Behavior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53" descr="http://ts2.mm.bing.net/th?id=HN.608025137187720873&amp;pid=1.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864" y="2461743"/>
            <a:ext cx="949822" cy="94982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cxnSp>
        <p:nvCxnSpPr>
          <p:cNvPr id="211" name="Google Shape;211;p53"/>
          <p:cNvCxnSpPr/>
          <p:nvPr/>
        </p:nvCxnSpPr>
        <p:spPr>
          <a:xfrm rot="10800000" flipH="1">
            <a:off x="1442952" y="3609094"/>
            <a:ext cx="7324800" cy="76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2" name="Google Shape;212;p53"/>
          <p:cNvCxnSpPr/>
          <p:nvPr/>
        </p:nvCxnSpPr>
        <p:spPr>
          <a:xfrm>
            <a:off x="2971799" y="438151"/>
            <a:ext cx="0" cy="458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3" name="Google Shape;213;p53"/>
          <p:cNvCxnSpPr/>
          <p:nvPr/>
        </p:nvCxnSpPr>
        <p:spPr>
          <a:xfrm>
            <a:off x="5105401" y="285665"/>
            <a:ext cx="0" cy="458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4" name="Google Shape;214;p53"/>
          <p:cNvCxnSpPr/>
          <p:nvPr/>
        </p:nvCxnSpPr>
        <p:spPr>
          <a:xfrm>
            <a:off x="7315200" y="406355"/>
            <a:ext cx="0" cy="4588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53"/>
          <p:cNvCxnSpPr/>
          <p:nvPr/>
        </p:nvCxnSpPr>
        <p:spPr>
          <a:xfrm rot="10800000" flipH="1">
            <a:off x="1442952" y="2130161"/>
            <a:ext cx="7324800" cy="76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53"/>
          <p:cNvSpPr/>
          <p:nvPr/>
        </p:nvSpPr>
        <p:spPr>
          <a:xfrm>
            <a:off x="5188324" y="580568"/>
            <a:ext cx="2004900" cy="21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53" descr="Image result for lem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861" y="4095751"/>
            <a:ext cx="878897" cy="8788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8" name="Google Shape;218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99575" y="458190"/>
            <a:ext cx="1606049" cy="16060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19" name="Google Shape;219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28374" y="578172"/>
            <a:ext cx="1539474" cy="15394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0" name="Google Shape;220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77362" y="397075"/>
            <a:ext cx="1827538" cy="18275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1" name="Google Shape;221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7099" y="541548"/>
            <a:ext cx="1538600" cy="1538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22" name="Google Shape;222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15582" y="2362219"/>
            <a:ext cx="1182536" cy="11825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4"/>
          <p:cNvSpPr txBox="1"/>
          <p:nvPr/>
        </p:nvSpPr>
        <p:spPr>
          <a:xfrm>
            <a:off x="2286000" y="67300"/>
            <a:ext cx="4572000" cy="908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(</a:t>
            </a:r>
            <a:r>
              <a:rPr lang="en-US" sz="3600" b="0" i="0" u="none" strike="noStrike" cap="none">
                <a:solidFill>
                  <a:srgbClr val="C00000"/>
                </a:solidFill>
                <a:latin typeface="Teko"/>
                <a:ea typeface="Teko"/>
                <a:cs typeface="Teko"/>
                <a:sym typeface="Teko"/>
              </a:rPr>
              <a:t>spirit</a:t>
            </a:r>
            <a:r>
              <a:rPr lang="en-US" sz="36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→ </a:t>
            </a:r>
            <a:r>
              <a:rPr lang="en-US" sz="36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soul</a:t>
            </a:r>
            <a:r>
              <a:rPr lang="en-US" sz="36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→ </a:t>
            </a:r>
            <a:r>
              <a:rPr lang="en-US" sz="3600" b="0" i="0" u="none" strike="noStrike" cap="non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body</a:t>
            </a:r>
            <a:r>
              <a:rPr lang="en-US" sz="36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)</a:t>
            </a:r>
            <a:endParaRPr/>
          </a:p>
        </p:txBody>
      </p:sp>
      <p:sp>
        <p:nvSpPr>
          <p:cNvPr id="228" name="Google Shape;228;p54"/>
          <p:cNvSpPr txBox="1"/>
          <p:nvPr/>
        </p:nvSpPr>
        <p:spPr>
          <a:xfrm>
            <a:off x="2700670" y="809512"/>
            <a:ext cx="6273648" cy="3754844"/>
          </a:xfrm>
          <a:prstGeom prst="rect">
            <a:avLst/>
          </a:prstGeom>
          <a:solidFill>
            <a:srgbClr val="FFFFFF">
              <a:alpha val="50588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C00000"/>
                </a:solidFill>
                <a:latin typeface="Teko"/>
                <a:ea typeface="Teko"/>
                <a:cs typeface="Teko"/>
                <a:sym typeface="Teko"/>
              </a:rPr>
              <a:t>When Heaven touches our spirit, The Spirit/our spirit  leads </a:t>
            </a:r>
            <a:r>
              <a:rPr lang="en-US" sz="24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our soul (mind &amp; heart)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, </a:t>
            </a:r>
            <a:r>
              <a:rPr lang="en-US" sz="2400" b="0" i="0" u="none" strike="noStrike" cap="non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which then leads our body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The transformed mind awakens a renewed heart.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From there, </a:t>
            </a:r>
            <a:r>
              <a:rPr lang="en-US" sz="2400" b="0" i="0" u="none" strike="noStrike" cap="none">
                <a:solidFill>
                  <a:srgbClr val="0070C0"/>
                </a:solidFill>
                <a:latin typeface="Teko"/>
                <a:ea typeface="Teko"/>
                <a:cs typeface="Teko"/>
                <a:sym typeface="Teko"/>
              </a:rPr>
              <a:t>the renewal flows 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into the </a:t>
            </a:r>
            <a:r>
              <a:rPr lang="en-US" sz="2400" b="0" i="0" u="none" strike="noStrike" cap="non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body, which bears the fruit of love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r>
              <a:rPr lang="en-US" sz="2400" b="0" i="0" u="none" strike="noStrike" cap="none">
                <a:solidFill>
                  <a:srgbClr val="00B050"/>
                </a:solidFill>
                <a:latin typeface="Teko"/>
                <a:ea typeface="Teko"/>
                <a:cs typeface="Teko"/>
                <a:sym typeface="Teko"/>
              </a:rPr>
              <a:t>(peace, patience, kindness, etc… ) </a:t>
            </a: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in tangible actions and the resolve to “Do No Harm.” 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In this way, heaven touches earth through a transformed person whose love overflows into daily relationships.</a:t>
            </a:r>
            <a:endParaRPr/>
          </a:p>
        </p:txBody>
      </p:sp>
      <p:pic>
        <p:nvPicPr>
          <p:cNvPr id="229" name="Google Shape;229;p54" descr="Advertised vs Reality : r/shrinkflation"/>
          <p:cNvPicPr preferRelativeResize="0"/>
          <p:nvPr/>
        </p:nvPicPr>
        <p:blipFill rotWithShape="1">
          <a:blip r:embed="rId3">
            <a:alphaModFix/>
          </a:blip>
          <a:srcRect l="62866" b="10378"/>
          <a:stretch/>
        </p:blipFill>
        <p:spPr>
          <a:xfrm>
            <a:off x="169682" y="480612"/>
            <a:ext cx="2327526" cy="41822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7"/>
          <p:cNvSpPr txBox="1"/>
          <p:nvPr/>
        </p:nvSpPr>
        <p:spPr>
          <a:xfrm>
            <a:off x="0" y="177800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Response to the Word</a:t>
            </a:r>
            <a:endParaRPr/>
          </a:p>
        </p:txBody>
      </p:sp>
      <p:pic>
        <p:nvPicPr>
          <p:cNvPr id="235" name="Google Shape;23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5806" y="2476500"/>
            <a:ext cx="1778000" cy="2667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36" name="Google Shape;236;p57"/>
          <p:cNvSpPr txBox="1"/>
          <p:nvPr/>
        </p:nvSpPr>
        <p:spPr>
          <a:xfrm>
            <a:off x="290194" y="1241881"/>
            <a:ext cx="7116445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have I experienced God’s Spirit stirring within me, leading my mind and heart toward renewal?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what ways do my thoughts and desires shape the actions my body carries out each day?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is God calling me to bear tangible fruit—such as kindness, patience, and peace—in my relationships so that heaven touches earth through me?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0CDA-E202-8586-9272-34C324C1A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11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8"/>
          <p:cNvSpPr txBox="1"/>
          <p:nvPr/>
        </p:nvSpPr>
        <p:spPr>
          <a:xfrm>
            <a:off x="0" y="177800"/>
            <a:ext cx="91440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Response to the Word</a:t>
            </a:r>
            <a:endParaRPr/>
          </a:p>
        </p:txBody>
      </p:sp>
      <p:sp>
        <p:nvSpPr>
          <p:cNvPr id="242" name="Google Shape;242;p58"/>
          <p:cNvSpPr txBox="1"/>
          <p:nvPr/>
        </p:nvSpPr>
        <p:spPr>
          <a:xfrm>
            <a:off x="152400" y="990242"/>
            <a:ext cx="728472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Leader: Spirit of the Living God, fall afresh on us.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People: Fall afresh on us, O Lord.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Leader: Touch our spirits with your holy presence,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People: Transform our minds and renew our hearts.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Leader: Let this renewal overflow into our bodies,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People: That our actions may bear the fruit of love.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Leader: Guide us to walk in peace, speak with kindness, act with patience,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People: Lead us always to choose the way of no harm.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Leader: May heaven’s touch through me bring hope and blessing to those around me,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People: May our love be made visible in this world.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Amen.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58" descr="Generat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3474" y="2571750"/>
            <a:ext cx="2215316" cy="332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6" descr="Generated image"/>
          <p:cNvPicPr preferRelativeResize="0"/>
          <p:nvPr/>
        </p:nvPicPr>
        <p:blipFill rotWithShape="1">
          <a:blip r:embed="rId3">
            <a:alphaModFix/>
          </a:blip>
          <a:srcRect l="6686" t="9542" r="7788" b="11784"/>
          <a:stretch/>
        </p:blipFill>
        <p:spPr>
          <a:xfrm rot="-5400000">
            <a:off x="2042490" y="-2042488"/>
            <a:ext cx="5143501" cy="922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 rotWithShape="1">
          <a:blip r:embed="rId4">
            <a:alphaModFix/>
          </a:blip>
          <a:srcRect l="6729" t="16841" r="6547" b="21940"/>
          <a:stretch/>
        </p:blipFill>
        <p:spPr>
          <a:xfrm>
            <a:off x="259210" y="0"/>
            <a:ext cx="8822126" cy="53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6"/>
          <p:cNvPicPr preferRelativeResize="0"/>
          <p:nvPr/>
        </p:nvPicPr>
        <p:blipFill rotWithShape="1">
          <a:blip r:embed="rId5">
            <a:alphaModFix/>
          </a:blip>
          <a:srcRect t="23714" b="34787"/>
          <a:stretch/>
        </p:blipFill>
        <p:spPr>
          <a:xfrm>
            <a:off x="851735" y="1815825"/>
            <a:ext cx="2817050" cy="11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3875" y="1285875"/>
            <a:ext cx="2571750" cy="257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p36"/>
          <p:cNvGrpSpPr/>
          <p:nvPr/>
        </p:nvGrpSpPr>
        <p:grpSpPr>
          <a:xfrm>
            <a:off x="3462892" y="1016001"/>
            <a:ext cx="2302695" cy="2571750"/>
            <a:chOff x="2221130" y="-160120"/>
            <a:chExt cx="4701739" cy="4701739"/>
          </a:xfrm>
        </p:grpSpPr>
        <p:pic>
          <p:nvPicPr>
            <p:cNvPr id="253" name="Google Shape;253;p36" descr="Generated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21130" y="-160120"/>
              <a:ext cx="4701739" cy="4701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36" descr="Generated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29144" y="384871"/>
              <a:ext cx="4085711" cy="40857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36" descr="Generated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976563" y="1109137"/>
              <a:ext cx="3190874" cy="3190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" name="Google Shape;256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86149" y="2067993"/>
            <a:ext cx="1538601" cy="1539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2" descr="Generated image"/>
          <p:cNvPicPr preferRelativeResize="0"/>
          <p:nvPr/>
        </p:nvPicPr>
        <p:blipFill rotWithShape="1">
          <a:blip r:embed="rId3">
            <a:alphaModFix/>
          </a:blip>
          <a:srcRect l="6685" t="9539" r="7797" b="11786"/>
          <a:stretch/>
        </p:blipFill>
        <p:spPr>
          <a:xfrm rot="-5400000">
            <a:off x="2042490" y="-2042488"/>
            <a:ext cx="5143500" cy="922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"/>
          <p:cNvPicPr preferRelativeResize="0"/>
          <p:nvPr/>
        </p:nvPicPr>
        <p:blipFill rotWithShape="1">
          <a:blip r:embed="rId4">
            <a:alphaModFix/>
          </a:blip>
          <a:srcRect l="6729" t="16841" r="6547" b="21940"/>
          <a:stretch/>
        </p:blipFill>
        <p:spPr>
          <a:xfrm>
            <a:off x="259210" y="0"/>
            <a:ext cx="8822126" cy="53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"/>
          <p:cNvPicPr preferRelativeResize="0"/>
          <p:nvPr/>
        </p:nvPicPr>
        <p:blipFill rotWithShape="1">
          <a:blip r:embed="rId5">
            <a:alphaModFix/>
          </a:blip>
          <a:srcRect t="23718" b="34784"/>
          <a:stretch/>
        </p:blipFill>
        <p:spPr>
          <a:xfrm>
            <a:off x="851735" y="1815825"/>
            <a:ext cx="2817050" cy="11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"/>
          <p:cNvPicPr preferRelativeResize="0"/>
          <p:nvPr/>
        </p:nvPicPr>
        <p:blipFill rotWithShape="1">
          <a:blip r:embed="rId6">
            <a:alphaModFix/>
          </a:blip>
          <a:srcRect t="21990" b="32118"/>
          <a:stretch/>
        </p:blipFill>
        <p:spPr>
          <a:xfrm>
            <a:off x="5631807" y="1773646"/>
            <a:ext cx="2692386" cy="125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" descr="Generated imag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48824" y="1202651"/>
            <a:ext cx="1735841" cy="273819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6" descr="Generated image"/>
          <p:cNvPicPr preferRelativeResize="0"/>
          <p:nvPr/>
        </p:nvPicPr>
        <p:blipFill rotWithShape="1">
          <a:blip r:embed="rId3">
            <a:alphaModFix/>
          </a:blip>
          <a:srcRect l="6686" t="9542" r="7788" b="11784"/>
          <a:stretch/>
        </p:blipFill>
        <p:spPr>
          <a:xfrm rot="-5400000">
            <a:off x="2042490" y="-2042488"/>
            <a:ext cx="5143501" cy="922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6"/>
          <p:cNvPicPr preferRelativeResize="0"/>
          <p:nvPr/>
        </p:nvPicPr>
        <p:blipFill rotWithShape="1">
          <a:blip r:embed="rId4">
            <a:alphaModFix/>
          </a:blip>
          <a:srcRect l="6729" t="16841" r="6547" b="21940"/>
          <a:stretch/>
        </p:blipFill>
        <p:spPr>
          <a:xfrm>
            <a:off x="259210" y="0"/>
            <a:ext cx="8822126" cy="53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6"/>
          <p:cNvPicPr preferRelativeResize="0"/>
          <p:nvPr/>
        </p:nvPicPr>
        <p:blipFill rotWithShape="1">
          <a:blip r:embed="rId5">
            <a:alphaModFix/>
          </a:blip>
          <a:srcRect t="23714" b="34787"/>
          <a:stretch/>
        </p:blipFill>
        <p:spPr>
          <a:xfrm>
            <a:off x="851735" y="1815825"/>
            <a:ext cx="2817050" cy="11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43875" y="1285875"/>
            <a:ext cx="2571750" cy="2571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16"/>
          <p:cNvGrpSpPr/>
          <p:nvPr/>
        </p:nvGrpSpPr>
        <p:grpSpPr>
          <a:xfrm>
            <a:off x="3462892" y="1016001"/>
            <a:ext cx="2302695" cy="2571750"/>
            <a:chOff x="2221130" y="-160120"/>
            <a:chExt cx="4701739" cy="4701739"/>
          </a:xfrm>
        </p:grpSpPr>
        <p:pic>
          <p:nvPicPr>
            <p:cNvPr id="66" name="Google Shape;66;p16" descr="Generated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21130" y="-160120"/>
              <a:ext cx="4701739" cy="4701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6" descr="Generated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529144" y="384871"/>
              <a:ext cx="4085711" cy="40857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6" descr="Generated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976563" y="1109137"/>
              <a:ext cx="3190874" cy="31908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" name="Google Shape;69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86149" y="2067993"/>
            <a:ext cx="1538601" cy="1539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" descr="Generated image"/>
          <p:cNvPicPr preferRelativeResize="0"/>
          <p:nvPr/>
        </p:nvPicPr>
        <p:blipFill rotWithShape="1">
          <a:blip r:embed="rId3">
            <a:alphaModFix/>
          </a:blip>
          <a:srcRect l="6686" t="9542" r="7788" b="11784"/>
          <a:stretch/>
        </p:blipFill>
        <p:spPr>
          <a:xfrm rot="-5400000">
            <a:off x="2042490" y="-2042488"/>
            <a:ext cx="5143501" cy="922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"/>
          <p:cNvPicPr preferRelativeResize="0"/>
          <p:nvPr/>
        </p:nvPicPr>
        <p:blipFill rotWithShape="1">
          <a:blip r:embed="rId4">
            <a:alphaModFix/>
          </a:blip>
          <a:srcRect l="6729" t="16841" r="6547" b="21940"/>
          <a:stretch/>
        </p:blipFill>
        <p:spPr>
          <a:xfrm>
            <a:off x="259210" y="0"/>
            <a:ext cx="8822126" cy="53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5">
            <a:alphaModFix/>
          </a:blip>
          <a:srcRect t="23714" b="34787"/>
          <a:stretch/>
        </p:blipFill>
        <p:spPr>
          <a:xfrm>
            <a:off x="851735" y="1815825"/>
            <a:ext cx="2817050" cy="11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3250" y="1010187"/>
            <a:ext cx="3123126" cy="312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38134b41de5_0_0" descr="Generated image"/>
          <p:cNvPicPr preferRelativeResize="0"/>
          <p:nvPr/>
        </p:nvPicPr>
        <p:blipFill rotWithShape="1">
          <a:blip r:embed="rId3">
            <a:alphaModFix/>
          </a:blip>
          <a:srcRect l="6686" t="9542" r="7788" b="11784"/>
          <a:stretch/>
        </p:blipFill>
        <p:spPr>
          <a:xfrm rot="-5400000">
            <a:off x="2042490" y="-2042488"/>
            <a:ext cx="5143501" cy="922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38134b41de5_0_0"/>
          <p:cNvPicPr preferRelativeResize="0"/>
          <p:nvPr/>
        </p:nvPicPr>
        <p:blipFill rotWithShape="1">
          <a:blip r:embed="rId4">
            <a:alphaModFix/>
          </a:blip>
          <a:srcRect l="6729" t="16841" r="6547" b="21940"/>
          <a:stretch/>
        </p:blipFill>
        <p:spPr>
          <a:xfrm>
            <a:off x="259210" y="0"/>
            <a:ext cx="8822126" cy="533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38134b41de5_0_0"/>
          <p:cNvPicPr preferRelativeResize="0"/>
          <p:nvPr/>
        </p:nvPicPr>
        <p:blipFill rotWithShape="1">
          <a:blip r:embed="rId5">
            <a:alphaModFix/>
          </a:blip>
          <a:srcRect t="23714" b="34787"/>
          <a:stretch/>
        </p:blipFill>
        <p:spPr>
          <a:xfrm>
            <a:off x="851735" y="1815825"/>
            <a:ext cx="2817050" cy="116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g38134b41de5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3250" y="1010187"/>
            <a:ext cx="3123126" cy="312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g38134b41de5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79846" y="1385615"/>
            <a:ext cx="1826519" cy="18854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384104bda3f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607" y="152401"/>
            <a:ext cx="2427141" cy="36466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92" name="Google Shape;92;g384104bda3f_0_16"/>
          <p:cNvSpPr txBox="1"/>
          <p:nvPr/>
        </p:nvSpPr>
        <p:spPr>
          <a:xfrm>
            <a:off x="3371053" y="459776"/>
            <a:ext cx="5334300" cy="1938900"/>
          </a:xfrm>
          <a:prstGeom prst="rect">
            <a:avLst/>
          </a:prstGeom>
          <a:solidFill>
            <a:srgbClr val="FFFFFF">
              <a:alpha val="49020"/>
            </a:srgbClr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vivid manifestation of God descending on Mount Sinai is a profound moment where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heaven touches earth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where the divine touches human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hearts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with holiness.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607" y="152401"/>
            <a:ext cx="2427141" cy="36466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8429" y="152401"/>
            <a:ext cx="2427141" cy="36466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99" name="Google Shape;99;p3"/>
          <p:cNvSpPr txBox="1"/>
          <p:nvPr/>
        </p:nvSpPr>
        <p:spPr>
          <a:xfrm>
            <a:off x="5957740" y="152401"/>
            <a:ext cx="3005918" cy="3046948"/>
          </a:xfrm>
          <a:prstGeom prst="rect">
            <a:avLst/>
          </a:prstGeom>
          <a:solidFill>
            <a:srgbClr val="FFFFFF">
              <a:alpha val="49019"/>
            </a:srgbClr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God's plan to make  His people a holy people implies a mission of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blessing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loving God and neighbor more than following a set of rules.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607" y="152401"/>
            <a:ext cx="2427141" cy="36466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5" name="Google Shape;10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8429" y="152401"/>
            <a:ext cx="2427141" cy="36466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6" name="Google Shape;10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8251" y="152401"/>
            <a:ext cx="2427141" cy="36466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07" name="Google Shape;107;p4"/>
          <p:cNvSpPr txBox="1"/>
          <p:nvPr/>
        </p:nvSpPr>
        <p:spPr>
          <a:xfrm>
            <a:off x="307343" y="3896077"/>
            <a:ext cx="8520600" cy="1200288"/>
          </a:xfrm>
          <a:prstGeom prst="rect">
            <a:avLst/>
          </a:prstGeom>
          <a:solidFill>
            <a:srgbClr val="FFFFFF">
              <a:alpha val="49019"/>
            </a:srgbClr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Similarly, Methodist general rule #1, "</a:t>
            </a:r>
            <a:r>
              <a:rPr lang="en-US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 no harm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" is rooted more in an inward transformation of the heart rather than external law-keeping.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21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Todd</dc:creator>
  <cp:lastModifiedBy>Patrick Weddle</cp:lastModifiedBy>
  <cp:revision>2</cp:revision>
  <dcterms:modified xsi:type="dcterms:W3CDTF">2025-09-29T12:29:40Z</dcterms:modified>
</cp:coreProperties>
</file>