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76A1C-06A9-4B81-A047-B0FFC006D5B4}" v="2" dt="2025-09-28T12:26:45.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69" d="100"/>
          <a:sy n="69" d="100"/>
        </p:scale>
        <p:origin x="7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090158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9/28/2025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0133908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dirty="0"/>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dirty="0"/>
              <a:t>Click to edit Master text styles</a:t>
            </a:r>
          </a:p>
          <a:p>
            <a:pPr marL="228600" lvl="1" indent="-228600"/>
            <a:r>
              <a:rPr lang="en-US" dirty="0"/>
              <a:t>Second level</a:t>
            </a:r>
          </a:p>
          <a:p>
            <a:pPr marL="228600" lvl="2" indent="-228600"/>
            <a:r>
              <a:rPr lang="en-US" dirty="0"/>
              <a:t>Third level</a:t>
            </a:r>
          </a:p>
          <a:p>
            <a:pPr marL="228600" lvl="3" indent="-228600"/>
            <a:r>
              <a:rPr lang="en-US" dirty="0"/>
              <a:t>Fourth level</a:t>
            </a:r>
          </a:p>
          <a:p>
            <a:pPr marL="228600" lvl="4" indent="-228600"/>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9/28/2025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9698073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95034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181264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9481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27461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174723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94425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9/28/2025</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857823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60249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9804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9/28/2025</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61743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34298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9/28/2025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966861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1170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9/28/2025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653529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220451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543459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17852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dirty="0"/>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9/28/2025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347809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9/28/2025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2415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96092233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9/28/2025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34754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311939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74756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95456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9/28/2025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2656379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9/28/2025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dirty="0"/>
              <a:t>##%</a:t>
            </a:r>
          </a:p>
        </p:txBody>
      </p:sp>
    </p:spTree>
    <p:extLst>
      <p:ext uri="{BB962C8B-B14F-4D97-AF65-F5344CB8AC3E}">
        <p14:creationId xmlns:p14="http://schemas.microsoft.com/office/powerpoint/2010/main" val="214021186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9/28/2025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951404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9/28/2025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8948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9/28/2025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95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9/28/2025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14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115892053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9/28/2025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30911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9/28/2025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04293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9/28/2025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34775913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9/28/2025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06225617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808168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9/28/2025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38245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9/28/2025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942159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9/28/2025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18951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9/28/2025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34184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9/28/2025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0829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38590413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64471408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09438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7519995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61624418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84652898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9/28/2025</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76516518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9/28/2025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4517900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stacked-books-1333742/"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7F65-BF05-F60C-CF63-391EA0EF3D84}"/>
              </a:ext>
            </a:extLst>
          </p:cNvPr>
          <p:cNvSpPr>
            <a:spLocks noGrp="1"/>
          </p:cNvSpPr>
          <p:nvPr>
            <p:ph type="title"/>
          </p:nvPr>
        </p:nvSpPr>
        <p:spPr>
          <a:xfrm>
            <a:off x="429768" y="411480"/>
            <a:ext cx="11045952" cy="1828800"/>
          </a:xfrm>
        </p:spPr>
        <p:txBody>
          <a:bodyPr anchor="t">
            <a:normAutofit/>
          </a:bodyPr>
          <a:lstStyle/>
          <a:p>
            <a:r>
              <a:rPr lang="en-US" sz="6000" dirty="0">
                <a:latin typeface="Arial" panose="020B0604020202020204" pitchFamily="34" charset="0"/>
                <a:cs typeface="Arial" panose="020B0604020202020204" pitchFamily="34" charset="0"/>
              </a:rPr>
              <a:t>Intentional Prayer  </a:t>
            </a:r>
          </a:p>
        </p:txBody>
      </p:sp>
      <p:sp>
        <p:nvSpPr>
          <p:cNvPr id="3" name="Content Placeholder 2">
            <a:extLst>
              <a:ext uri="{FF2B5EF4-FFF2-40B4-BE49-F238E27FC236}">
                <a16:creationId xmlns:a16="http://schemas.microsoft.com/office/drawing/2014/main" id="{1F6AC778-0703-2513-99AB-386FEDF61D3F}"/>
              </a:ext>
            </a:extLst>
          </p:cNvPr>
          <p:cNvSpPr>
            <a:spLocks noGrp="1"/>
          </p:cNvSpPr>
          <p:nvPr>
            <p:ph sz="quarter" idx="13"/>
          </p:nvPr>
        </p:nvSpPr>
        <p:spPr>
          <a:xfrm>
            <a:off x="5998464" y="1528763"/>
            <a:ext cx="5486400" cy="4780597"/>
          </a:xfrm>
        </p:spPr>
        <p:txBody>
          <a:bodyPr>
            <a:normAutofit/>
          </a:bodyPr>
          <a:lstStyle/>
          <a:p>
            <a:pPr marL="0" indent="0">
              <a:buNone/>
            </a:pPr>
            <a:r>
              <a:rPr lang="en-US" sz="2000" b="1" u="sng" dirty="0">
                <a:latin typeface="Arial" panose="020B0604020202020204" pitchFamily="34" charset="0"/>
                <a:cs typeface="Arial" panose="020B0604020202020204" pitchFamily="34" charset="0"/>
              </a:rPr>
              <a:t>Psalm 27:1-3-</a:t>
            </a:r>
          </a:p>
          <a:p>
            <a:pPr marL="0" indent="0">
              <a:buNone/>
            </a:pPr>
            <a:endParaRPr lang="en-US" sz="2000" b="1" u="sng"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The Lord is my light and my salvation; whom shall I fear? The Lord is the stronghold of my life; of whom shall I be afraid?</a:t>
            </a:r>
          </a:p>
          <a:p>
            <a:pPr marL="0" indent="0">
              <a:buNone/>
            </a:pP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When evildoers assail me to eat up my flesh, my adversaries and foes, it is they who stumble and fall. </a:t>
            </a:r>
          </a:p>
          <a:p>
            <a:pPr marL="0" indent="0">
              <a:buNone/>
            </a:pP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Though an army encamp against me, my heart shall not fear; though war arise against me, yet I will be confident. </a:t>
            </a:r>
          </a:p>
        </p:txBody>
      </p:sp>
    </p:spTree>
    <p:extLst>
      <p:ext uri="{BB962C8B-B14F-4D97-AF65-F5344CB8AC3E}">
        <p14:creationId xmlns:p14="http://schemas.microsoft.com/office/powerpoint/2010/main" val="413725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D0C5-2BFB-317C-2784-252A59D210DB}"/>
              </a:ext>
            </a:extLst>
          </p:cNvPr>
          <p:cNvSpPr>
            <a:spLocks noGrp="1"/>
          </p:cNvSpPr>
          <p:nvPr>
            <p:ph type="title"/>
          </p:nvPr>
        </p:nvSpPr>
        <p:spPr>
          <a:xfrm>
            <a:off x="429768" y="1810512"/>
            <a:ext cx="7772400" cy="4562856"/>
          </a:xfrm>
        </p:spPr>
        <p:txBody>
          <a:bodyPr anchor="b">
            <a:noAutofit/>
          </a:bodyPr>
          <a:lstStyle/>
          <a:p>
            <a:r>
              <a:rPr lang="en-US" sz="4800" dirty="0">
                <a:latin typeface="Arial" panose="020B0604020202020204" pitchFamily="34" charset="0"/>
                <a:cs typeface="Arial" panose="020B0604020202020204" pitchFamily="34" charset="0"/>
              </a:rPr>
              <a:t>God is not looking for a people who keep themselves busy with religious activity.</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God is looking for people whose religious activity is a result of their obedience. </a:t>
            </a:r>
          </a:p>
        </p:txBody>
      </p:sp>
    </p:spTree>
    <p:extLst>
      <p:ext uri="{BB962C8B-B14F-4D97-AF65-F5344CB8AC3E}">
        <p14:creationId xmlns:p14="http://schemas.microsoft.com/office/powerpoint/2010/main" val="245283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6425-43BC-239D-1F58-E786A0356C7A}"/>
              </a:ext>
            </a:extLst>
          </p:cNvPr>
          <p:cNvSpPr>
            <a:spLocks noGrp="1"/>
          </p:cNvSpPr>
          <p:nvPr>
            <p:ph type="ctrTitle"/>
          </p:nvPr>
        </p:nvSpPr>
        <p:spPr>
          <a:xfrm>
            <a:off x="429768" y="438912"/>
            <a:ext cx="9317736" cy="4453128"/>
          </a:xfrm>
        </p:spPr>
        <p:txBody>
          <a:bodyPr anchor="t">
            <a:normAutofit/>
          </a:bodyPr>
          <a:lstStyle/>
          <a:p>
            <a:r>
              <a:rPr lang="en-US" sz="6700" dirty="0">
                <a:latin typeface="Arial" panose="020B0604020202020204" pitchFamily="34" charset="0"/>
                <a:cs typeface="Arial" panose="020B0604020202020204" pitchFamily="34" charset="0"/>
              </a:rPr>
              <a:t>God is not concerned with ritualistic worship. God is concerned with faithful worship. </a:t>
            </a:r>
          </a:p>
        </p:txBody>
      </p:sp>
      <p:sp>
        <p:nvSpPr>
          <p:cNvPr id="7" name="Subtitle 2">
            <a:extLst>
              <a:ext uri="{FF2B5EF4-FFF2-40B4-BE49-F238E27FC236}">
                <a16:creationId xmlns:a16="http://schemas.microsoft.com/office/drawing/2014/main" id="{176D8949-09E8-FD4E-7B31-7F9FBCE9F13A}"/>
              </a:ext>
            </a:extLst>
          </p:cNvPr>
          <p:cNvSpPr>
            <a:spLocks noGrp="1"/>
          </p:cNvSpPr>
          <p:nvPr>
            <p:ph type="subTitle" idx="1"/>
          </p:nvPr>
        </p:nvSpPr>
        <p:spPr>
          <a:xfrm>
            <a:off x="429768" y="4965192"/>
            <a:ext cx="5431536" cy="1289304"/>
          </a:xfrm>
        </p:spPr>
        <p:txBody>
          <a:bodyPr/>
          <a:lstStyle/>
          <a:p>
            <a:endParaRPr lang="en-US"/>
          </a:p>
        </p:txBody>
      </p:sp>
    </p:spTree>
    <p:extLst>
      <p:ext uri="{BB962C8B-B14F-4D97-AF65-F5344CB8AC3E}">
        <p14:creationId xmlns:p14="http://schemas.microsoft.com/office/powerpoint/2010/main" val="177192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D25A-40BF-27F3-4833-3CCCEB091BAF}"/>
              </a:ext>
            </a:extLst>
          </p:cNvPr>
          <p:cNvSpPr>
            <a:spLocks noGrp="1"/>
          </p:cNvSpPr>
          <p:nvPr>
            <p:ph type="title"/>
          </p:nvPr>
        </p:nvSpPr>
        <p:spPr>
          <a:xfrm>
            <a:off x="429768" y="1810512"/>
            <a:ext cx="7772400" cy="4562856"/>
          </a:xfrm>
        </p:spPr>
        <p:txBody>
          <a:bodyPr anchor="b">
            <a:noAutofit/>
          </a:bodyPr>
          <a:lstStyle/>
          <a:p>
            <a:r>
              <a:rPr lang="en-US" sz="6600" dirty="0">
                <a:latin typeface="Arial" panose="020B0604020202020204" pitchFamily="34" charset="0"/>
                <a:cs typeface="Arial" panose="020B0604020202020204" pitchFamily="34" charset="0"/>
              </a:rPr>
              <a:t>Religious activity does not always equal obedience, but obedience always produces fruitful religious activity. </a:t>
            </a:r>
          </a:p>
        </p:txBody>
      </p:sp>
    </p:spTree>
    <p:extLst>
      <p:ext uri="{BB962C8B-B14F-4D97-AF65-F5344CB8AC3E}">
        <p14:creationId xmlns:p14="http://schemas.microsoft.com/office/powerpoint/2010/main" val="136474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C682-5572-5A4F-C429-B027EEEA4F2C}"/>
              </a:ext>
            </a:extLst>
          </p:cNvPr>
          <p:cNvSpPr>
            <a:spLocks noGrp="1"/>
          </p:cNvSpPr>
          <p:nvPr>
            <p:ph type="ctrTitle"/>
          </p:nvPr>
        </p:nvSpPr>
        <p:spPr>
          <a:xfrm>
            <a:off x="429768" y="438912"/>
            <a:ext cx="9317736" cy="4453128"/>
          </a:xfrm>
        </p:spPr>
        <p:txBody>
          <a:bodyPr anchor="t">
            <a:normAutofit/>
          </a:bodyPr>
          <a:lstStyle/>
          <a:p>
            <a:r>
              <a:rPr lang="en-US" sz="6000" dirty="0">
                <a:latin typeface="Arial" panose="020B0604020202020204" pitchFamily="34" charset="0"/>
                <a:cs typeface="Arial" panose="020B0604020202020204" pitchFamily="34" charset="0"/>
              </a:rPr>
              <a:t>Religion that is acceptable to God engages in practical compassion towards the world around them. </a:t>
            </a:r>
          </a:p>
        </p:txBody>
      </p:sp>
      <p:sp>
        <p:nvSpPr>
          <p:cNvPr id="7" name="Subtitle 2">
            <a:extLst>
              <a:ext uri="{FF2B5EF4-FFF2-40B4-BE49-F238E27FC236}">
                <a16:creationId xmlns:a16="http://schemas.microsoft.com/office/drawing/2014/main" id="{DB6F2342-FB9E-4D60-4835-3580D9E04E42}"/>
              </a:ext>
            </a:extLst>
          </p:cNvPr>
          <p:cNvSpPr>
            <a:spLocks noGrp="1"/>
          </p:cNvSpPr>
          <p:nvPr>
            <p:ph type="subTitle" idx="1"/>
          </p:nvPr>
        </p:nvSpPr>
        <p:spPr>
          <a:xfrm>
            <a:off x="429768" y="4965192"/>
            <a:ext cx="5431536" cy="1289304"/>
          </a:xfrm>
        </p:spPr>
        <p:txBody>
          <a:bodyPr/>
          <a:lstStyle/>
          <a:p>
            <a:endParaRPr lang="en-US"/>
          </a:p>
        </p:txBody>
      </p:sp>
    </p:spTree>
    <p:extLst>
      <p:ext uri="{BB962C8B-B14F-4D97-AF65-F5344CB8AC3E}">
        <p14:creationId xmlns:p14="http://schemas.microsoft.com/office/powerpoint/2010/main" val="346172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F353-BFAD-3193-0601-65E8350B51AC}"/>
              </a:ext>
            </a:extLst>
          </p:cNvPr>
          <p:cNvSpPr>
            <a:spLocks noGrp="1"/>
          </p:cNvSpPr>
          <p:nvPr>
            <p:ph type="title"/>
          </p:nvPr>
        </p:nvSpPr>
        <p:spPr>
          <a:xfrm>
            <a:off x="429768" y="1810512"/>
            <a:ext cx="7772400" cy="4562856"/>
          </a:xfrm>
        </p:spPr>
        <p:txBody>
          <a:bodyPr anchor="b">
            <a:normAutofit/>
          </a:bodyPr>
          <a:lstStyle/>
          <a:p>
            <a:r>
              <a:rPr lang="en-US" sz="6200" dirty="0">
                <a:latin typeface="Arial" panose="020B0604020202020204" pitchFamily="34" charset="0"/>
                <a:cs typeface="Arial" panose="020B0604020202020204" pitchFamily="34" charset="0"/>
              </a:rPr>
              <a:t>To be stained by the world is to allow our lives to be shaped by the beliefs of the world. </a:t>
            </a:r>
          </a:p>
        </p:txBody>
      </p:sp>
    </p:spTree>
    <p:extLst>
      <p:ext uri="{BB962C8B-B14F-4D97-AF65-F5344CB8AC3E}">
        <p14:creationId xmlns:p14="http://schemas.microsoft.com/office/powerpoint/2010/main" val="157355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4F26-D183-295B-3620-FF2669F02F51}"/>
              </a:ext>
            </a:extLst>
          </p:cNvPr>
          <p:cNvSpPr>
            <a:spLocks noGrp="1"/>
          </p:cNvSpPr>
          <p:nvPr>
            <p:ph type="ctrTitle"/>
          </p:nvPr>
        </p:nvSpPr>
        <p:spPr>
          <a:xfrm>
            <a:off x="1408176" y="1536192"/>
            <a:ext cx="9171432" cy="2615184"/>
          </a:xfrm>
        </p:spPr>
        <p:txBody>
          <a:bodyPr anchor="ctr">
            <a:noAutofit/>
          </a:bodyPr>
          <a:lstStyle/>
          <a:p>
            <a:r>
              <a:rPr lang="en-US" dirty="0">
                <a:latin typeface="Arial" panose="020B0604020202020204" pitchFamily="34" charset="0"/>
                <a:cs typeface="Arial" panose="020B0604020202020204" pitchFamily="34" charset="0"/>
              </a:rPr>
              <a:t>Pure and undefiled religion that is acceptable to God consists of both practical compassion and the purist of personal holiness </a:t>
            </a:r>
          </a:p>
        </p:txBody>
      </p:sp>
      <p:sp>
        <p:nvSpPr>
          <p:cNvPr id="12" name="Subtitle 2">
            <a:extLst>
              <a:ext uri="{FF2B5EF4-FFF2-40B4-BE49-F238E27FC236}">
                <a16:creationId xmlns:a16="http://schemas.microsoft.com/office/drawing/2014/main" id="{51DCFCC0-6495-1F28-D449-F702697F24F0}"/>
              </a:ext>
            </a:extLst>
          </p:cNvPr>
          <p:cNvSpPr>
            <a:spLocks noGrp="1"/>
          </p:cNvSpPr>
          <p:nvPr>
            <p:ph type="subTitle" idx="1"/>
          </p:nvPr>
        </p:nvSpPr>
        <p:spPr>
          <a:xfrm>
            <a:off x="1408176" y="4427554"/>
            <a:ext cx="9171432" cy="1143000"/>
          </a:xfrm>
        </p:spPr>
        <p:txBody>
          <a:bodyPr/>
          <a:lstStyle/>
          <a:p>
            <a:endParaRPr lang="en-US" dirty="0"/>
          </a:p>
        </p:txBody>
      </p:sp>
    </p:spTree>
    <p:extLst>
      <p:ext uri="{BB962C8B-B14F-4D97-AF65-F5344CB8AC3E}">
        <p14:creationId xmlns:p14="http://schemas.microsoft.com/office/powerpoint/2010/main" val="376819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AFE-A425-24CA-2BCB-72C944202F9B}"/>
              </a:ext>
            </a:extLst>
          </p:cNvPr>
          <p:cNvSpPr>
            <a:spLocks noGrp="1"/>
          </p:cNvSpPr>
          <p:nvPr>
            <p:ph type="title"/>
          </p:nvPr>
        </p:nvSpPr>
        <p:spPr>
          <a:xfrm>
            <a:off x="429768" y="1810512"/>
            <a:ext cx="7772400" cy="4562856"/>
          </a:xfrm>
        </p:spPr>
        <p:txBody>
          <a:bodyPr anchor="b">
            <a:normAutofit/>
          </a:bodyPr>
          <a:lstStyle/>
          <a:p>
            <a:r>
              <a:rPr lang="en-US" dirty="0">
                <a:latin typeface="Arial" panose="020B0604020202020204" pitchFamily="34" charset="0"/>
                <a:cs typeface="Arial" panose="020B0604020202020204" pitchFamily="34" charset="0"/>
              </a:rPr>
              <a:t>We must resist the temptation to make religion an idol. </a:t>
            </a:r>
          </a:p>
        </p:txBody>
      </p:sp>
    </p:spTree>
    <p:extLst>
      <p:ext uri="{BB962C8B-B14F-4D97-AF65-F5344CB8AC3E}">
        <p14:creationId xmlns:p14="http://schemas.microsoft.com/office/powerpoint/2010/main" val="268292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37E4-53E8-2F9C-2938-ED6D9D598EAE}"/>
              </a:ext>
            </a:extLst>
          </p:cNvPr>
          <p:cNvSpPr>
            <a:spLocks noGrp="1"/>
          </p:cNvSpPr>
          <p:nvPr>
            <p:ph type="ctrTitle"/>
          </p:nvPr>
        </p:nvSpPr>
        <p:spPr>
          <a:xfrm>
            <a:off x="1408176" y="1536192"/>
            <a:ext cx="9171432" cy="2615184"/>
          </a:xfrm>
        </p:spPr>
        <p:txBody>
          <a:bodyPr anchor="ctr">
            <a:normAutofit/>
          </a:bodyPr>
          <a:lstStyle/>
          <a:p>
            <a:r>
              <a:rPr lang="en-US" dirty="0">
                <a:latin typeface="Arial" panose="020B0604020202020204" pitchFamily="34" charset="0"/>
                <a:cs typeface="Arial" panose="020B0604020202020204" pitchFamily="34" charset="0"/>
              </a:rPr>
              <a:t>We cannot have a passive faith. </a:t>
            </a:r>
          </a:p>
        </p:txBody>
      </p:sp>
      <p:sp>
        <p:nvSpPr>
          <p:cNvPr id="7" name="Subtitle 2">
            <a:extLst>
              <a:ext uri="{FF2B5EF4-FFF2-40B4-BE49-F238E27FC236}">
                <a16:creationId xmlns:a16="http://schemas.microsoft.com/office/drawing/2014/main" id="{5A782804-C235-FC68-1FF5-98E8998185E3}"/>
              </a:ext>
            </a:extLst>
          </p:cNvPr>
          <p:cNvSpPr>
            <a:spLocks noGrp="1"/>
          </p:cNvSpPr>
          <p:nvPr>
            <p:ph type="subTitle" idx="1"/>
          </p:nvPr>
        </p:nvSpPr>
        <p:spPr>
          <a:xfrm>
            <a:off x="1408176" y="4427554"/>
            <a:ext cx="9171432" cy="1143000"/>
          </a:xfrm>
        </p:spPr>
        <p:txBody>
          <a:bodyPr/>
          <a:lstStyle/>
          <a:p>
            <a:endParaRPr lang="en-US"/>
          </a:p>
        </p:txBody>
      </p:sp>
    </p:spTree>
    <p:extLst>
      <p:ext uri="{BB962C8B-B14F-4D97-AF65-F5344CB8AC3E}">
        <p14:creationId xmlns:p14="http://schemas.microsoft.com/office/powerpoint/2010/main" val="318807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675C-FFBC-2038-8951-FF7E5CB9486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C2E6D97-0EC0-9847-7E30-665E50520B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777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065B-D086-619C-DC19-085CA25E92FE}"/>
              </a:ext>
            </a:extLst>
          </p:cNvPr>
          <p:cNvSpPr>
            <a:spLocks noGrp="1"/>
          </p:cNvSpPr>
          <p:nvPr>
            <p:ph type="title"/>
          </p:nvPr>
        </p:nvSpPr>
        <p:spPr>
          <a:xfrm>
            <a:off x="429768" y="411480"/>
            <a:ext cx="11045952" cy="1828800"/>
          </a:xfrm>
        </p:spPr>
        <p:txBody>
          <a:bodyPr anchor="t">
            <a:normAutofit/>
          </a:bodyPr>
          <a:lstStyle/>
          <a:p>
            <a:r>
              <a:rPr lang="en-US" b="1" u="sng" dirty="0">
                <a:latin typeface="Arial" panose="020B0604020202020204" pitchFamily="34" charset="0"/>
                <a:cs typeface="Arial" panose="020B0604020202020204" pitchFamily="34" charset="0"/>
              </a:rPr>
              <a:t>Prayer Prompts </a:t>
            </a:r>
          </a:p>
        </p:txBody>
      </p:sp>
      <p:sp>
        <p:nvSpPr>
          <p:cNvPr id="3" name="Content Placeholder 2">
            <a:extLst>
              <a:ext uri="{FF2B5EF4-FFF2-40B4-BE49-F238E27FC236}">
                <a16:creationId xmlns:a16="http://schemas.microsoft.com/office/drawing/2014/main" id="{403A7B26-D0E0-2DFF-28E3-650E165FD1E5}"/>
              </a:ext>
            </a:extLst>
          </p:cNvPr>
          <p:cNvSpPr>
            <a:spLocks noGrp="1"/>
          </p:cNvSpPr>
          <p:nvPr>
            <p:ph sz="quarter" idx="13"/>
          </p:nvPr>
        </p:nvSpPr>
        <p:spPr>
          <a:xfrm>
            <a:off x="3643313" y="2423160"/>
            <a:ext cx="7841551" cy="3886200"/>
          </a:xfrm>
        </p:spPr>
        <p:txBody>
          <a:bodyPr>
            <a:noAutofit/>
          </a:bodyPr>
          <a:lstStyle/>
          <a:p>
            <a:r>
              <a:rPr lang="en-US" sz="2400" dirty="0">
                <a:latin typeface="Arial" panose="020B0604020202020204" pitchFamily="34" charset="0"/>
                <a:cs typeface="Arial" panose="020B0604020202020204" pitchFamily="34" charset="0"/>
              </a:rPr>
              <a:t>God you are my stronghold, my confidence, my protector! </a:t>
            </a:r>
          </a:p>
          <a:p>
            <a:r>
              <a:rPr lang="en-US" sz="2400" dirty="0">
                <a:latin typeface="Arial" panose="020B0604020202020204" pitchFamily="34" charset="0"/>
                <a:cs typeface="Arial" panose="020B0604020202020204" pitchFamily="34" charset="0"/>
              </a:rPr>
              <a:t>I confess to you that I am often fearful of…… Renew me in the truth of who You are. </a:t>
            </a:r>
          </a:p>
          <a:p>
            <a:r>
              <a:rPr lang="en-US" sz="2400" dirty="0">
                <a:latin typeface="Arial" panose="020B0604020202020204" pitchFamily="34" charset="0"/>
                <a:cs typeface="Arial" panose="020B0604020202020204" pitchFamily="34" charset="0"/>
              </a:rPr>
              <a:t>Lord, hear my prayer as I trust You for…. and be gracious to me. </a:t>
            </a:r>
          </a:p>
          <a:p>
            <a:r>
              <a:rPr lang="en-US" sz="2400" dirty="0">
                <a:latin typeface="Arial" panose="020B0604020202020204" pitchFamily="34" charset="0"/>
                <a:cs typeface="Arial" panose="020B0604020202020204" pitchFamily="34" charset="0"/>
              </a:rPr>
              <a:t>We trust in Your goodness even when…</a:t>
            </a:r>
          </a:p>
          <a:p>
            <a:r>
              <a:rPr lang="en-US" sz="2400" dirty="0">
                <a:latin typeface="Arial" panose="020B0604020202020204" pitchFamily="34" charset="0"/>
                <a:cs typeface="Arial" panose="020B0604020202020204" pitchFamily="34" charset="0"/>
              </a:rPr>
              <a:t>I trust you to lead me Lord  in this world. </a:t>
            </a:r>
          </a:p>
        </p:txBody>
      </p:sp>
    </p:spTree>
    <p:extLst>
      <p:ext uri="{BB962C8B-B14F-4D97-AF65-F5344CB8AC3E}">
        <p14:creationId xmlns:p14="http://schemas.microsoft.com/office/powerpoint/2010/main" val="103137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C926-94E2-7665-8CA1-83EF7512BD7D}"/>
              </a:ext>
            </a:extLst>
          </p:cNvPr>
          <p:cNvSpPr>
            <a:spLocks noGrp="1"/>
          </p:cNvSpPr>
          <p:nvPr>
            <p:ph type="ctrTitle"/>
          </p:nvPr>
        </p:nvSpPr>
        <p:spPr>
          <a:xfrm>
            <a:off x="429768" y="5276088"/>
            <a:ext cx="11347704" cy="786384"/>
          </a:xfrm>
        </p:spPr>
        <p:txBody>
          <a:bodyPr anchor="b">
            <a:noAutofit/>
          </a:bodyPr>
          <a:lstStyle/>
          <a:p>
            <a:r>
              <a:rPr lang="en-US" sz="5400" dirty="0">
                <a:latin typeface="Arial" panose="020B0604020202020204" pitchFamily="34" charset="0"/>
                <a:cs typeface="Arial" panose="020B0604020202020204" pitchFamily="34" charset="0"/>
              </a:rPr>
              <a:t>James </a:t>
            </a:r>
          </a:p>
        </p:txBody>
      </p:sp>
      <p:sp>
        <p:nvSpPr>
          <p:cNvPr id="3" name="Subtitle 2">
            <a:extLst>
              <a:ext uri="{FF2B5EF4-FFF2-40B4-BE49-F238E27FC236}">
                <a16:creationId xmlns:a16="http://schemas.microsoft.com/office/drawing/2014/main" id="{ED485748-B2F4-A4EC-F356-AD8866D1FD50}"/>
              </a:ext>
            </a:extLst>
          </p:cNvPr>
          <p:cNvSpPr>
            <a:spLocks noGrp="1"/>
          </p:cNvSpPr>
          <p:nvPr>
            <p:ph type="subTitle" idx="1"/>
          </p:nvPr>
        </p:nvSpPr>
        <p:spPr>
          <a:xfrm>
            <a:off x="429768" y="5980176"/>
            <a:ext cx="11347704" cy="530352"/>
          </a:xfrm>
        </p:spPr>
        <p:txBody>
          <a:bodyPr>
            <a:normAutofit/>
          </a:bodyPr>
          <a:lstStyle/>
          <a:p>
            <a:endParaRPr lang="en-US" dirty="0"/>
          </a:p>
        </p:txBody>
      </p:sp>
      <p:pic>
        <p:nvPicPr>
          <p:cNvPr id="5" name="Picture Placeholder 4" descr="A stack of books with a few pages">
            <a:extLst>
              <a:ext uri="{FF2B5EF4-FFF2-40B4-BE49-F238E27FC236}">
                <a16:creationId xmlns:a16="http://schemas.microsoft.com/office/drawing/2014/main" id="{EDC63739-2A22-A417-4199-6B7DAF5752C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937" b="16937"/>
          <a:stretch>
            <a:fillRect/>
          </a:stretch>
        </p:blipFill>
        <p:spPr>
          <a:xfrm>
            <a:off x="342900" y="342900"/>
            <a:ext cx="11506200" cy="4792663"/>
          </a:xfrm>
        </p:spPr>
      </p:pic>
    </p:spTree>
    <p:extLst>
      <p:ext uri="{BB962C8B-B14F-4D97-AF65-F5344CB8AC3E}">
        <p14:creationId xmlns:p14="http://schemas.microsoft.com/office/powerpoint/2010/main" val="233836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CD1D3-C371-C31A-5CE4-FF676498FA4C}"/>
              </a:ext>
            </a:extLst>
          </p:cNvPr>
          <p:cNvSpPr>
            <a:spLocks noGrp="1"/>
          </p:cNvSpPr>
          <p:nvPr>
            <p:ph type="title"/>
          </p:nvPr>
        </p:nvSpPr>
        <p:spPr>
          <a:xfrm>
            <a:off x="429768" y="785813"/>
            <a:ext cx="7772400" cy="4186237"/>
          </a:xfrm>
        </p:spPr>
        <p:txBody>
          <a:bodyPr anchor="b">
            <a:normAutofit/>
          </a:bodyPr>
          <a:lstStyle/>
          <a:p>
            <a:r>
              <a:rPr lang="en-US" b="1" u="sng" dirty="0">
                <a:latin typeface="Arial" panose="020B0604020202020204" pitchFamily="34" charset="0"/>
                <a:cs typeface="Arial" panose="020B0604020202020204" pitchFamily="34" charset="0"/>
              </a:rPr>
              <a:t>Religion:</a:t>
            </a:r>
            <a:r>
              <a:rPr lang="en-US" dirty="0">
                <a:latin typeface="Arial" panose="020B0604020202020204" pitchFamily="34" charset="0"/>
                <a:cs typeface="Arial" panose="020B0604020202020204" pitchFamily="34" charset="0"/>
              </a:rPr>
              <a:t> the external display of our worship. </a:t>
            </a:r>
          </a:p>
        </p:txBody>
      </p:sp>
    </p:spTree>
    <p:extLst>
      <p:ext uri="{BB962C8B-B14F-4D97-AF65-F5344CB8AC3E}">
        <p14:creationId xmlns:p14="http://schemas.microsoft.com/office/powerpoint/2010/main" val="425400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AA6C-6714-397D-C11D-7E121C4783D7}"/>
              </a:ext>
            </a:extLst>
          </p:cNvPr>
          <p:cNvSpPr>
            <a:spLocks noGrp="1"/>
          </p:cNvSpPr>
          <p:nvPr>
            <p:ph type="ctrTitle"/>
          </p:nvPr>
        </p:nvSpPr>
        <p:spPr>
          <a:xfrm>
            <a:off x="429768" y="438912"/>
            <a:ext cx="9317736" cy="4453128"/>
          </a:xfrm>
        </p:spPr>
        <p:txBody>
          <a:bodyPr anchor="t">
            <a:normAutofit/>
          </a:bodyPr>
          <a:lstStyle/>
          <a:p>
            <a:r>
              <a:rPr lang="en-US" sz="7400" dirty="0">
                <a:latin typeface="Arial" panose="020B0604020202020204" pitchFamily="34" charset="0"/>
                <a:cs typeface="Arial" panose="020B0604020202020204" pitchFamily="34" charset="0"/>
              </a:rPr>
              <a:t>The unrestrained speech of the believer voids their religious activity. </a:t>
            </a:r>
          </a:p>
        </p:txBody>
      </p:sp>
      <p:sp>
        <p:nvSpPr>
          <p:cNvPr id="7" name="Subtitle 2">
            <a:extLst>
              <a:ext uri="{FF2B5EF4-FFF2-40B4-BE49-F238E27FC236}">
                <a16:creationId xmlns:a16="http://schemas.microsoft.com/office/drawing/2014/main" id="{D6235685-9F06-D5A8-44FF-834E52EFA79A}"/>
              </a:ext>
            </a:extLst>
          </p:cNvPr>
          <p:cNvSpPr>
            <a:spLocks noGrp="1"/>
          </p:cNvSpPr>
          <p:nvPr>
            <p:ph type="subTitle" idx="1"/>
          </p:nvPr>
        </p:nvSpPr>
        <p:spPr>
          <a:xfrm>
            <a:off x="429768" y="4965192"/>
            <a:ext cx="5431536" cy="1289304"/>
          </a:xfrm>
        </p:spPr>
        <p:txBody>
          <a:bodyPr/>
          <a:lstStyle/>
          <a:p>
            <a:endParaRPr lang="en-US"/>
          </a:p>
        </p:txBody>
      </p:sp>
    </p:spTree>
    <p:extLst>
      <p:ext uri="{BB962C8B-B14F-4D97-AF65-F5344CB8AC3E}">
        <p14:creationId xmlns:p14="http://schemas.microsoft.com/office/powerpoint/2010/main" val="328144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BE40-CF5C-9E2B-DECD-C1CF083233B0}"/>
              </a:ext>
            </a:extLst>
          </p:cNvPr>
          <p:cNvSpPr>
            <a:spLocks noGrp="1"/>
          </p:cNvSpPr>
          <p:nvPr>
            <p:ph type="ctrTitle"/>
          </p:nvPr>
        </p:nvSpPr>
        <p:spPr>
          <a:xfrm>
            <a:off x="1408176" y="1536192"/>
            <a:ext cx="9171432" cy="2615184"/>
          </a:xfrm>
        </p:spPr>
        <p:txBody>
          <a:bodyPr anchor="ctr">
            <a:noAutofit/>
          </a:bodyPr>
          <a:lstStyle/>
          <a:p>
            <a:r>
              <a:rPr lang="en-US" sz="4000" b="1" u="sng" dirty="0">
                <a:latin typeface="Arial" panose="020B0604020202020204" pitchFamily="34" charset="0"/>
                <a:cs typeface="Arial" panose="020B0604020202020204" pitchFamily="34" charset="0"/>
              </a:rPr>
              <a:t>Ephesians 4:29</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Let no corrupting talk come out of your mouths, but only such as is good for building up, as fits the occasion, that it may give grace to those who hear.”</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495CF37-96E2-A296-32CD-26DD6CD09FF6}"/>
              </a:ext>
            </a:extLst>
          </p:cNvPr>
          <p:cNvSpPr>
            <a:spLocks noGrp="1"/>
          </p:cNvSpPr>
          <p:nvPr>
            <p:ph type="subTitle" idx="1"/>
          </p:nvPr>
        </p:nvSpPr>
        <p:spPr>
          <a:xfrm>
            <a:off x="1408176" y="4427554"/>
            <a:ext cx="9171432" cy="1143000"/>
          </a:xfrm>
        </p:spPr>
        <p:txBody>
          <a:bodyPr/>
          <a:lstStyle/>
          <a:p>
            <a:endParaRPr lang="en-US"/>
          </a:p>
        </p:txBody>
      </p:sp>
    </p:spTree>
    <p:extLst>
      <p:ext uri="{BB962C8B-B14F-4D97-AF65-F5344CB8AC3E}">
        <p14:creationId xmlns:p14="http://schemas.microsoft.com/office/powerpoint/2010/main" val="89380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ACC2-1C7A-4E36-4797-F65BB96981A7}"/>
              </a:ext>
            </a:extLst>
          </p:cNvPr>
          <p:cNvSpPr>
            <a:spLocks noGrp="1"/>
          </p:cNvSpPr>
          <p:nvPr>
            <p:ph type="ctrTitle"/>
          </p:nvPr>
        </p:nvSpPr>
        <p:spPr>
          <a:xfrm>
            <a:off x="1408176" y="1536192"/>
            <a:ext cx="9171432" cy="2615184"/>
          </a:xfrm>
        </p:spPr>
        <p:txBody>
          <a:bodyPr anchor="ctr">
            <a:normAutofit fontScale="90000"/>
          </a:bodyPr>
          <a:lstStyle/>
          <a:p>
            <a:r>
              <a:rPr lang="en-US" sz="4400" dirty="0">
                <a:latin typeface="Arial" panose="020B0604020202020204" pitchFamily="34" charset="0"/>
                <a:cs typeface="Arial" panose="020B0604020202020204" pitchFamily="34" charset="0"/>
              </a:rPr>
              <a:t>Ephesians 5:4</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“Let there be no filthiness nor foolish talk nor crude joking, which are out of place, but instead let there be thanksgiving.”</a:t>
            </a:r>
            <a:br>
              <a:rPr lang="en-US" sz="4400" dirty="0">
                <a:latin typeface="Arial" panose="020B0604020202020204" pitchFamily="34" charset="0"/>
                <a:cs typeface="Arial" panose="020B0604020202020204" pitchFamily="34" charset="0"/>
              </a:rPr>
            </a:br>
            <a:r>
              <a:rPr lang="en-US" sz="3400" dirty="0"/>
              <a:t> </a:t>
            </a:r>
          </a:p>
        </p:txBody>
      </p:sp>
      <p:sp>
        <p:nvSpPr>
          <p:cNvPr id="23" name="Subtitle 2">
            <a:extLst>
              <a:ext uri="{FF2B5EF4-FFF2-40B4-BE49-F238E27FC236}">
                <a16:creationId xmlns:a16="http://schemas.microsoft.com/office/drawing/2014/main" id="{B22D7F97-E37F-B924-0EC7-1118CC13CDFD}"/>
              </a:ext>
            </a:extLst>
          </p:cNvPr>
          <p:cNvSpPr>
            <a:spLocks noGrp="1"/>
          </p:cNvSpPr>
          <p:nvPr>
            <p:ph type="subTitle" idx="1"/>
          </p:nvPr>
        </p:nvSpPr>
        <p:spPr>
          <a:xfrm>
            <a:off x="1408176" y="4427554"/>
            <a:ext cx="9171432" cy="1143000"/>
          </a:xfrm>
        </p:spPr>
        <p:txBody>
          <a:bodyPr/>
          <a:lstStyle/>
          <a:p>
            <a:endParaRPr lang="en-US"/>
          </a:p>
        </p:txBody>
      </p:sp>
    </p:spTree>
    <p:extLst>
      <p:ext uri="{BB962C8B-B14F-4D97-AF65-F5344CB8AC3E}">
        <p14:creationId xmlns:p14="http://schemas.microsoft.com/office/powerpoint/2010/main" val="254604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C086-FE09-05A0-FEC9-4430F2CEF8F5}"/>
              </a:ext>
            </a:extLst>
          </p:cNvPr>
          <p:cNvSpPr>
            <a:spLocks noGrp="1"/>
          </p:cNvSpPr>
          <p:nvPr>
            <p:ph type="title"/>
          </p:nvPr>
        </p:nvSpPr>
        <p:spPr>
          <a:xfrm>
            <a:off x="429768" y="1810512"/>
            <a:ext cx="7772400" cy="4562856"/>
          </a:xfrm>
        </p:spPr>
        <p:txBody>
          <a:bodyPr anchor="b">
            <a:normAutofit/>
          </a:bodyPr>
          <a:lstStyle/>
          <a:p>
            <a:r>
              <a:rPr lang="en-US" sz="6800" dirty="0">
                <a:latin typeface="Arial" panose="020B0604020202020204" pitchFamily="34" charset="0"/>
                <a:cs typeface="Arial" panose="020B0604020202020204" pitchFamily="34" charset="0"/>
              </a:rPr>
              <a:t>Just because we can say something it doesn’t mean we should. </a:t>
            </a:r>
          </a:p>
        </p:txBody>
      </p:sp>
    </p:spTree>
    <p:extLst>
      <p:ext uri="{BB962C8B-B14F-4D97-AF65-F5344CB8AC3E}">
        <p14:creationId xmlns:p14="http://schemas.microsoft.com/office/powerpoint/2010/main" val="385095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494A-4563-D1D8-3B1D-4946A95D46C3}"/>
              </a:ext>
            </a:extLst>
          </p:cNvPr>
          <p:cNvSpPr>
            <a:spLocks noGrp="1"/>
          </p:cNvSpPr>
          <p:nvPr>
            <p:ph type="ctrTitle"/>
          </p:nvPr>
        </p:nvSpPr>
        <p:spPr>
          <a:xfrm>
            <a:off x="429768" y="438912"/>
            <a:ext cx="9317736" cy="4453128"/>
          </a:xfrm>
        </p:spPr>
        <p:txBody>
          <a:bodyPr anchor="t">
            <a:normAutofit/>
          </a:bodyPr>
          <a:lstStyle/>
          <a:p>
            <a:r>
              <a:rPr lang="en-US" sz="7400" dirty="0">
                <a:latin typeface="Arial" panose="020B0604020202020204" pitchFamily="34" charset="0"/>
                <a:cs typeface="Arial" panose="020B0604020202020204" pitchFamily="34" charset="0"/>
              </a:rPr>
              <a:t>What we say speaks louder than our religious activity. </a:t>
            </a:r>
          </a:p>
        </p:txBody>
      </p:sp>
      <p:sp>
        <p:nvSpPr>
          <p:cNvPr id="7" name="Subtitle 2">
            <a:extLst>
              <a:ext uri="{FF2B5EF4-FFF2-40B4-BE49-F238E27FC236}">
                <a16:creationId xmlns:a16="http://schemas.microsoft.com/office/drawing/2014/main" id="{45272A63-60BA-147C-3721-A5BAFB8A3CAB}"/>
              </a:ext>
            </a:extLst>
          </p:cNvPr>
          <p:cNvSpPr>
            <a:spLocks noGrp="1"/>
          </p:cNvSpPr>
          <p:nvPr>
            <p:ph type="subTitle" idx="1"/>
          </p:nvPr>
        </p:nvSpPr>
        <p:spPr>
          <a:xfrm>
            <a:off x="429768" y="4965192"/>
            <a:ext cx="5431536" cy="1289304"/>
          </a:xfrm>
        </p:spPr>
        <p:txBody>
          <a:bodyPr/>
          <a:lstStyle/>
          <a:p>
            <a:endParaRPr lang="en-US"/>
          </a:p>
        </p:txBody>
      </p:sp>
    </p:spTree>
    <p:extLst>
      <p:ext uri="{BB962C8B-B14F-4D97-AF65-F5344CB8AC3E}">
        <p14:creationId xmlns:p14="http://schemas.microsoft.com/office/powerpoint/2010/main" val="2498103522"/>
      </p:ext>
    </p:extLst>
  </p:cSld>
  <p:clrMapOvr>
    <a:masterClrMapping/>
  </p:clrMapOvr>
</p:sld>
</file>

<file path=ppt/theme/theme1.xml><?xml version="1.0" encoding="utf-8"?>
<a:theme xmlns:a="http://schemas.openxmlformats.org/drawingml/2006/main" name="Dune">
  <a:themeElements>
    <a:clrScheme name="Dune">
      <a:dk1>
        <a:srgbClr val="131313"/>
      </a:dk1>
      <a:lt1>
        <a:sysClr val="window" lastClr="FFFFFF"/>
      </a:lt1>
      <a:dk2>
        <a:srgbClr val="203430"/>
      </a:dk2>
      <a:lt2>
        <a:srgbClr val="F0EDE6"/>
      </a:lt2>
      <a:accent1>
        <a:srgbClr val="A57361"/>
      </a:accent1>
      <a:accent2>
        <a:srgbClr val="CD9979"/>
      </a:accent2>
      <a:accent3>
        <a:srgbClr val="4E6C67"/>
      </a:accent3>
      <a:accent4>
        <a:srgbClr val="BA958C"/>
      </a:accent4>
      <a:accent5>
        <a:srgbClr val="A08C60"/>
      </a:accent5>
      <a:accent6>
        <a:srgbClr val="956969"/>
      </a:accent6>
      <a:hlink>
        <a:srgbClr val="B0685E"/>
      </a:hlink>
      <a:folHlink>
        <a:srgbClr val="5E827E"/>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docProps/app.xml><?xml version="1.0" encoding="utf-8"?>
<Properties xmlns="http://schemas.openxmlformats.org/officeDocument/2006/extended-properties" xmlns:vt="http://schemas.openxmlformats.org/officeDocument/2006/docPropsVTypes">
  <TotalTime>59</TotalTime>
  <Words>409</Words>
  <Application>Microsoft Office PowerPoint</Application>
  <PresentationFormat>Widescreen</PresentationFormat>
  <Paragraphs>27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Neue Haas Grotesk Text Pro</vt:lpstr>
      <vt:lpstr>Dune</vt:lpstr>
      <vt:lpstr>Intentional Prayer  </vt:lpstr>
      <vt:lpstr>Prayer Prompts </vt:lpstr>
      <vt:lpstr>James </vt:lpstr>
      <vt:lpstr>Religion: the external display of our worship. </vt:lpstr>
      <vt:lpstr>The unrestrained speech of the believer voids their religious activity. </vt:lpstr>
      <vt:lpstr>Ephesians 4:29   Let no corrupting talk come out of your mouths, but only such as is good for building up, as fits the occasion, that it may give grace to those who hear.” </vt:lpstr>
      <vt:lpstr>Ephesians 5:4 “Let there be no filthiness nor foolish talk nor crude joking, which are out of place, but instead let there be thanksgiving.”  </vt:lpstr>
      <vt:lpstr>Just because we can say something it doesn’t mean we should. </vt:lpstr>
      <vt:lpstr>What we say speaks louder than our religious activity. </vt:lpstr>
      <vt:lpstr>God is not looking for a people who keep themselves busy with religious activity.   God is looking for people whose religious activity is a result of their obedience. </vt:lpstr>
      <vt:lpstr>God is not concerned with ritualistic worship. God is concerned with faithful worship. </vt:lpstr>
      <vt:lpstr>Religious activity does not always equal obedience, but obedience always produces fruitful religious activity. </vt:lpstr>
      <vt:lpstr>Religion that is acceptable to God engages in practical compassion towards the world around them. </vt:lpstr>
      <vt:lpstr>To be stained by the world is to allow our lives to be shaped by the beliefs of the world. </vt:lpstr>
      <vt:lpstr>Pure and undefiled religion that is acceptable to God consists of both practical compassion and the purist of personal holiness </vt:lpstr>
      <vt:lpstr>We must resist the temptation to make religion an idol. </vt:lpstr>
      <vt:lpstr>We cannot have a passive faith.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owens</dc:creator>
  <cp:lastModifiedBy>jared owens</cp:lastModifiedBy>
  <cp:revision>2</cp:revision>
  <dcterms:created xsi:type="dcterms:W3CDTF">2025-09-27T19:13:04Z</dcterms:created>
  <dcterms:modified xsi:type="dcterms:W3CDTF">2025-09-28T12:31:01Z</dcterms:modified>
</cp:coreProperties>
</file>