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5" r:id="rId1"/>
  </p:sldMasterIdLst>
  <p:sldIdLst>
    <p:sldId id="256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6" autoAdjust="0"/>
    <p:restoredTop sz="94660"/>
  </p:normalViewPr>
  <p:slideViewPr>
    <p:cSldViewPr snapToGrid="0">
      <p:cViewPr varScale="1">
        <p:scale>
          <a:sx n="69" d="100"/>
          <a:sy n="69" d="100"/>
        </p:scale>
        <p:origin x="72" y="69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411480"/>
            <a:ext cx="5330952" cy="373989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62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4873752"/>
            <a:ext cx="4517136" cy="1380744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DEE3B02A-3B83-3083-3F07-26E25C6C135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17248" y="0"/>
            <a:ext cx="5674753" cy="6399152"/>
          </a:xfrm>
          <a:custGeom>
            <a:avLst/>
            <a:gdLst>
              <a:gd name="connsiteX0" fmla="*/ 0 w 5674753"/>
              <a:gd name="connsiteY0" fmla="*/ 0 h 6399152"/>
              <a:gd name="connsiteX1" fmla="*/ 5674753 w 5674753"/>
              <a:gd name="connsiteY1" fmla="*/ 0 h 6399152"/>
              <a:gd name="connsiteX2" fmla="*/ 5674753 w 5674753"/>
              <a:gd name="connsiteY2" fmla="*/ 6399152 h 6399152"/>
              <a:gd name="connsiteX3" fmla="*/ 601996 w 5674753"/>
              <a:gd name="connsiteY3" fmla="*/ 6399152 h 6399152"/>
              <a:gd name="connsiteX4" fmla="*/ 0 w 5674753"/>
              <a:gd name="connsiteY4" fmla="*/ 5797156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74753" h="6399152">
                <a:moveTo>
                  <a:pt x="0" y="0"/>
                </a:moveTo>
                <a:lnTo>
                  <a:pt x="5674753" y="0"/>
                </a:lnTo>
                <a:lnTo>
                  <a:pt x="5674753" y="6399152"/>
                </a:lnTo>
                <a:lnTo>
                  <a:pt x="601996" y="6399152"/>
                </a:lnTo>
                <a:cubicBezTo>
                  <a:pt x="269523" y="6399152"/>
                  <a:pt x="0" y="6129629"/>
                  <a:pt x="0" y="5797156"/>
                </a:cubicBez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EF118477-BA54-4B0E-9EC5-D8568300CAF2}" type="datetime1">
              <a:rPr lang="en-US" smtClean="0"/>
              <a:t>9/13/2025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7435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045952" cy="1828800"/>
          </a:xfrm>
        </p:spPr>
        <p:txBody>
          <a:bodyPr anchor="t">
            <a:normAutofit/>
          </a:bodyPr>
          <a:lstStyle>
            <a:lvl1pPr>
              <a:defRPr sz="8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694744" y="2423160"/>
            <a:ext cx="5780976" cy="3858768"/>
          </a:xfr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Font typeface="+mj-lt"/>
              <a:buAutoNum type="arabicPeriod"/>
              <a:defRPr lang="en-US" dirty="0"/>
            </a:lvl1pPr>
            <a:lvl2pPr marL="571500" indent="-342900">
              <a:buFont typeface="+mj-lt"/>
              <a:buAutoNum type="arabicPeriod"/>
              <a:defRPr lang="en-US" dirty="0"/>
            </a:lvl2pPr>
            <a:lvl3pPr marL="800100" indent="-342900">
              <a:buFont typeface="+mj-lt"/>
              <a:buAutoNum type="arabicPeriod"/>
              <a:defRPr lang="en-US" dirty="0"/>
            </a:lvl3pPr>
            <a:lvl4pPr>
              <a:buFont typeface="+mj-lt"/>
              <a:buAutoNum type="arabicPeriod"/>
              <a:defRPr lang="en-US" dirty="0"/>
            </a:lvl4pPr>
            <a:lvl5pPr>
              <a:buFont typeface="+mj-lt"/>
              <a:buAutoNum type="arabicPeriod"/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AD26B-DEF0-4EC5-90CD-3C7B79EC8572}" type="datetime1">
              <a:rPr lang="en-US" smtClean="0"/>
              <a:t>9/13/2025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2403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Pho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1006" y="998230"/>
            <a:ext cx="3951469" cy="1947672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DD60ACDC-1760-F721-E270-0D2FC4872DF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7002464" cy="6399152"/>
          </a:xfrm>
          <a:custGeom>
            <a:avLst/>
            <a:gdLst>
              <a:gd name="connsiteX0" fmla="*/ 0 w 7002464"/>
              <a:gd name="connsiteY0" fmla="*/ 0 h 6399152"/>
              <a:gd name="connsiteX1" fmla="*/ 7002464 w 7002464"/>
              <a:gd name="connsiteY1" fmla="*/ 0 h 6399152"/>
              <a:gd name="connsiteX2" fmla="*/ 7002464 w 7002464"/>
              <a:gd name="connsiteY2" fmla="*/ 5797156 h 6399152"/>
              <a:gd name="connsiteX3" fmla="*/ 6400468 w 7002464"/>
              <a:gd name="connsiteY3" fmla="*/ 6399152 h 6399152"/>
              <a:gd name="connsiteX4" fmla="*/ 0 w 7002464"/>
              <a:gd name="connsiteY4" fmla="*/ 6399152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02464" h="6399152">
                <a:moveTo>
                  <a:pt x="0" y="0"/>
                </a:moveTo>
                <a:lnTo>
                  <a:pt x="7002464" y="0"/>
                </a:lnTo>
                <a:lnTo>
                  <a:pt x="7002464" y="5797156"/>
                </a:lnTo>
                <a:cubicBezTo>
                  <a:pt x="7002464" y="6129629"/>
                  <a:pt x="6732941" y="6399152"/>
                  <a:pt x="6400468" y="6399152"/>
                </a:cubicBezTo>
                <a:lnTo>
                  <a:pt x="0" y="6399152"/>
                </a:lnTo>
                <a:close/>
              </a:path>
            </a:pathLst>
          </a:custGeom>
          <a:blipFill dpi="0" rotWithShape="1">
            <a:blip r:embed="rId2">
              <a:alphaModFix amt="65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91007" y="3099815"/>
            <a:ext cx="3951469" cy="3084599"/>
          </a:xfrm>
        </p:spPr>
        <p:txBody>
          <a:bodyPr>
            <a:normAutofit/>
          </a:bodyPr>
          <a:lstStyle>
            <a:lvl1pPr marL="342900" indent="-342900">
              <a:buFont typeface="+mj-lt"/>
              <a:buAutoNum type="arabicPeriod"/>
              <a:defRPr sz="1800"/>
            </a:lvl1pPr>
            <a:lvl2pPr marL="571500" indent="-342900">
              <a:buFont typeface="+mj-lt"/>
              <a:buAutoNum type="arabicPeriod"/>
              <a:defRPr sz="1600"/>
            </a:lvl2pPr>
            <a:lvl3pPr marL="800100" indent="-342900">
              <a:buFont typeface="+mj-lt"/>
              <a:buAutoNum type="arabicPeriod"/>
              <a:defRPr sz="1400"/>
            </a:lvl3pPr>
            <a:lvl4pPr marL="914400" indent="-228600">
              <a:buFont typeface="+mj-lt"/>
              <a:buAutoNum type="arabicPeriod"/>
              <a:defRPr sz="1400"/>
            </a:lvl4pPr>
            <a:lvl5pPr marL="1143000" indent="-228600">
              <a:buFont typeface="+mj-lt"/>
              <a:buAutoNum type="arabicPeriod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BCA36A28-16B8-4B74-ADBC-086BC21557C6}" type="datetime1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5547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984" y="2478024"/>
            <a:ext cx="4325112" cy="2454796"/>
          </a:xfrm>
        </p:spPr>
        <p:txBody>
          <a:bodyPr anchor="t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633F00-464B-3088-812A-40496FD102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73800" y="2478024"/>
            <a:ext cx="4325112" cy="2454796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/>
            </a:lvl1pPr>
            <a:lvl2pPr marL="228600" indent="0">
              <a:buNone/>
              <a:defRPr lang="en-US" dirty="0"/>
            </a:lvl2pPr>
            <a:lvl3pPr marL="457200" indent="0">
              <a:buNone/>
              <a:defRPr lang="en-US" dirty="0"/>
            </a:lvl3pPr>
            <a:lvl4pPr marL="685800" indent="0">
              <a:buNone/>
              <a:defRPr lang="en-US" dirty="0"/>
            </a:lvl4pPr>
            <a:lvl5pPr marL="914400" indent="0">
              <a:buNone/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807CC-3A12-4A50-A3BE-C6063551B4A3}" type="datetime1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8007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984" y="2039112"/>
            <a:ext cx="3813048" cy="353872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22392" y="2039112"/>
            <a:ext cx="5047488" cy="353872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40E33-4FBE-4166-8E4D-D16E2368EAF9}" type="datetime1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7482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600200"/>
            <a:ext cx="4142232" cy="46360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B4667A-FE47-8556-FD3A-55FDBA801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22392" y="1600200"/>
            <a:ext cx="5788152" cy="463600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688B5-3E47-407E-A4D5-0E98E41979E9}" type="datetime1">
              <a:rPr lang="en-US" smtClean="0"/>
              <a:t>9/13/2025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1054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640079"/>
            <a:ext cx="4032505" cy="3621024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22392" y="640715"/>
            <a:ext cx="5968098" cy="57197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29CD1-440F-4DE5-9914-1074B1963E64}" type="datetime1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3513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40080"/>
            <a:ext cx="3493008" cy="3621024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25696" y="640080"/>
            <a:ext cx="7159752" cy="5724144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55DF8-55DB-438A-B328-5A22697F5E96}" type="datetime1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8791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0408" y="548640"/>
            <a:ext cx="6035040" cy="1143000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C1AB8ED2-AD91-CB22-5624-BD41AB32529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4844052" cy="6399152"/>
          </a:xfrm>
          <a:custGeom>
            <a:avLst/>
            <a:gdLst>
              <a:gd name="connsiteX0" fmla="*/ 0 w 4844052"/>
              <a:gd name="connsiteY0" fmla="*/ 0 h 6399152"/>
              <a:gd name="connsiteX1" fmla="*/ 4844052 w 4844052"/>
              <a:gd name="connsiteY1" fmla="*/ 0 h 6399152"/>
              <a:gd name="connsiteX2" fmla="*/ 4844052 w 4844052"/>
              <a:gd name="connsiteY2" fmla="*/ 5795922 h 6399152"/>
              <a:gd name="connsiteX3" fmla="*/ 4240822 w 4844052"/>
              <a:gd name="connsiteY3" fmla="*/ 6399152 h 6399152"/>
              <a:gd name="connsiteX4" fmla="*/ 0 w 4844052"/>
              <a:gd name="connsiteY4" fmla="*/ 6399152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44052" h="6399152">
                <a:moveTo>
                  <a:pt x="0" y="0"/>
                </a:moveTo>
                <a:lnTo>
                  <a:pt x="4844052" y="0"/>
                </a:lnTo>
                <a:lnTo>
                  <a:pt x="4844052" y="5795922"/>
                </a:lnTo>
                <a:cubicBezTo>
                  <a:pt x="4844052" y="6129077"/>
                  <a:pt x="4573977" y="6399152"/>
                  <a:pt x="4240822" y="6399152"/>
                </a:cubicBezTo>
                <a:lnTo>
                  <a:pt x="0" y="6399152"/>
                </a:ln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550408" y="1828800"/>
            <a:ext cx="6035040" cy="448970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B9F2D74A-71A1-4609-9BED-C43EBEF2D096}" type="datetime1">
              <a:rPr lang="en-US" smtClean="0"/>
              <a:t>9/13/2025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0823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48640"/>
            <a:ext cx="6135624" cy="1143000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8" y="1828800"/>
            <a:ext cx="6135624" cy="448970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D436AA50-FCF9-9A32-68F8-A124C794908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353304" y="0"/>
            <a:ext cx="4838696" cy="6399152"/>
          </a:xfrm>
          <a:custGeom>
            <a:avLst/>
            <a:gdLst>
              <a:gd name="connsiteX0" fmla="*/ 0 w 4838696"/>
              <a:gd name="connsiteY0" fmla="*/ 0 h 6399152"/>
              <a:gd name="connsiteX1" fmla="*/ 4838696 w 4838696"/>
              <a:gd name="connsiteY1" fmla="*/ 0 h 6399152"/>
              <a:gd name="connsiteX2" fmla="*/ 4838696 w 4838696"/>
              <a:gd name="connsiteY2" fmla="*/ 6399152 h 6399152"/>
              <a:gd name="connsiteX3" fmla="*/ 603230 w 4838696"/>
              <a:gd name="connsiteY3" fmla="*/ 6399152 h 6399152"/>
              <a:gd name="connsiteX4" fmla="*/ 0 w 4838696"/>
              <a:gd name="connsiteY4" fmla="*/ 5795922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38696" h="6399152">
                <a:moveTo>
                  <a:pt x="0" y="0"/>
                </a:moveTo>
                <a:lnTo>
                  <a:pt x="4838696" y="0"/>
                </a:lnTo>
                <a:lnTo>
                  <a:pt x="4838696" y="6399152"/>
                </a:lnTo>
                <a:lnTo>
                  <a:pt x="603230" y="6399152"/>
                </a:lnTo>
                <a:cubicBezTo>
                  <a:pt x="270075" y="6399152"/>
                  <a:pt x="0" y="6129077"/>
                  <a:pt x="0" y="5795922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B868B-869A-478B-B17A-F3477F1ABEB8}" type="datetime1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7147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0076" y="320040"/>
            <a:ext cx="6766560" cy="93268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1B32E518-8213-A79A-7E36-BA4D782F8ED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4147926" cy="6399152"/>
          </a:xfrm>
          <a:custGeom>
            <a:avLst/>
            <a:gdLst>
              <a:gd name="connsiteX0" fmla="*/ 0 w 4147926"/>
              <a:gd name="connsiteY0" fmla="*/ 0 h 6399152"/>
              <a:gd name="connsiteX1" fmla="*/ 4147926 w 4147926"/>
              <a:gd name="connsiteY1" fmla="*/ 0 h 6399152"/>
              <a:gd name="connsiteX2" fmla="*/ 4147926 w 4147926"/>
              <a:gd name="connsiteY2" fmla="*/ 5795922 h 6399152"/>
              <a:gd name="connsiteX3" fmla="*/ 3544696 w 4147926"/>
              <a:gd name="connsiteY3" fmla="*/ 6399152 h 6399152"/>
              <a:gd name="connsiteX4" fmla="*/ 0 w 4147926"/>
              <a:gd name="connsiteY4" fmla="*/ 6399152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7926" h="6399152">
                <a:moveTo>
                  <a:pt x="0" y="0"/>
                </a:moveTo>
                <a:lnTo>
                  <a:pt x="4147926" y="0"/>
                </a:lnTo>
                <a:lnTo>
                  <a:pt x="4147926" y="5795922"/>
                </a:lnTo>
                <a:cubicBezTo>
                  <a:pt x="4147926" y="6129077"/>
                  <a:pt x="3877851" y="6399152"/>
                  <a:pt x="3544696" y="6399152"/>
                </a:cubicBezTo>
                <a:lnTo>
                  <a:pt x="0" y="6399152"/>
                </a:ln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820076" y="1380744"/>
            <a:ext cx="6766560" cy="49834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28CCA563-903D-4707-A09B-73AE7FD9F3E4}" type="datetime1">
              <a:rPr lang="en-US" smtClean="0"/>
              <a:t>9/13/2025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481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E53AA-13B8-469A-87B0-FF7C74E1EADE}" type="datetime1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4523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320040"/>
            <a:ext cx="6858000" cy="93268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8" y="1380744"/>
            <a:ext cx="6858000" cy="49834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22444857-0BC3-ACAE-DBB1-5D530AA35ED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46768" y="0"/>
            <a:ext cx="4145232" cy="6399152"/>
          </a:xfrm>
          <a:custGeom>
            <a:avLst/>
            <a:gdLst>
              <a:gd name="connsiteX0" fmla="*/ 0 w 4145232"/>
              <a:gd name="connsiteY0" fmla="*/ 0 h 6399152"/>
              <a:gd name="connsiteX1" fmla="*/ 4145232 w 4145232"/>
              <a:gd name="connsiteY1" fmla="*/ 0 h 6399152"/>
              <a:gd name="connsiteX2" fmla="*/ 4145232 w 4145232"/>
              <a:gd name="connsiteY2" fmla="*/ 6399152 h 6399152"/>
              <a:gd name="connsiteX3" fmla="*/ 603230 w 4145232"/>
              <a:gd name="connsiteY3" fmla="*/ 6399152 h 6399152"/>
              <a:gd name="connsiteX4" fmla="*/ 0 w 4145232"/>
              <a:gd name="connsiteY4" fmla="*/ 5795922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5232" h="6399152">
                <a:moveTo>
                  <a:pt x="0" y="0"/>
                </a:moveTo>
                <a:lnTo>
                  <a:pt x="4145232" y="0"/>
                </a:lnTo>
                <a:lnTo>
                  <a:pt x="4145232" y="6399152"/>
                </a:lnTo>
                <a:lnTo>
                  <a:pt x="603230" y="6399152"/>
                </a:lnTo>
                <a:cubicBezTo>
                  <a:pt x="270075" y="6399152"/>
                  <a:pt x="0" y="6129077"/>
                  <a:pt x="0" y="5795922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F747B-DE86-4C56-A69A-2124AC6051DB}" type="datetime1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8723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328" y="601755"/>
            <a:ext cx="4389120" cy="152704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6F26914B-7405-10AB-A859-8165D7B1A93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1"/>
            <a:ext cx="6591300" cy="6410303"/>
          </a:xfrm>
          <a:custGeom>
            <a:avLst/>
            <a:gdLst>
              <a:gd name="connsiteX0" fmla="*/ 0 w 6591300"/>
              <a:gd name="connsiteY0" fmla="*/ 0 h 6410303"/>
              <a:gd name="connsiteX1" fmla="*/ 6591300 w 6591300"/>
              <a:gd name="connsiteY1" fmla="*/ 0 h 6410303"/>
              <a:gd name="connsiteX2" fmla="*/ 6591300 w 6591300"/>
              <a:gd name="connsiteY2" fmla="*/ 5807073 h 6410303"/>
              <a:gd name="connsiteX3" fmla="*/ 5988070 w 6591300"/>
              <a:gd name="connsiteY3" fmla="*/ 6410303 h 6410303"/>
              <a:gd name="connsiteX4" fmla="*/ 0 w 6591300"/>
              <a:gd name="connsiteY4" fmla="*/ 6410303 h 6410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91300" h="6410303">
                <a:moveTo>
                  <a:pt x="0" y="0"/>
                </a:moveTo>
                <a:lnTo>
                  <a:pt x="6591300" y="0"/>
                </a:lnTo>
                <a:lnTo>
                  <a:pt x="6591300" y="5807073"/>
                </a:lnTo>
                <a:cubicBezTo>
                  <a:pt x="6591300" y="6140228"/>
                  <a:pt x="6321225" y="6410303"/>
                  <a:pt x="5988070" y="6410303"/>
                </a:cubicBezTo>
                <a:lnTo>
                  <a:pt x="0" y="6410303"/>
                </a:ln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96328" y="2276856"/>
            <a:ext cx="4389120" cy="404164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3B5E8E98-97C5-4AE8-8CC9-69C51FF1A0EF}" type="datetime1">
              <a:rPr lang="en-US" smtClean="0"/>
              <a:t>9/13/2025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6608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03504"/>
            <a:ext cx="4480560" cy="152704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7" y="2276856"/>
            <a:ext cx="4480560" cy="404164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CE823DF8-AABE-3B17-254E-81CD7CA2B5B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737594" y="0"/>
            <a:ext cx="6454406" cy="6399152"/>
          </a:xfrm>
          <a:custGeom>
            <a:avLst/>
            <a:gdLst>
              <a:gd name="connsiteX0" fmla="*/ 0 w 6454406"/>
              <a:gd name="connsiteY0" fmla="*/ 0 h 6399152"/>
              <a:gd name="connsiteX1" fmla="*/ 6454406 w 6454406"/>
              <a:gd name="connsiteY1" fmla="*/ 0 h 6399152"/>
              <a:gd name="connsiteX2" fmla="*/ 6454406 w 6454406"/>
              <a:gd name="connsiteY2" fmla="*/ 6399152 h 6399152"/>
              <a:gd name="connsiteX3" fmla="*/ 601995 w 6454406"/>
              <a:gd name="connsiteY3" fmla="*/ 6399152 h 6399152"/>
              <a:gd name="connsiteX4" fmla="*/ 0 w 6454406"/>
              <a:gd name="connsiteY4" fmla="*/ 5797156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4406" h="6399152">
                <a:moveTo>
                  <a:pt x="0" y="0"/>
                </a:moveTo>
                <a:lnTo>
                  <a:pt x="6454406" y="0"/>
                </a:lnTo>
                <a:lnTo>
                  <a:pt x="6454406" y="6399152"/>
                </a:lnTo>
                <a:lnTo>
                  <a:pt x="601995" y="6399152"/>
                </a:lnTo>
                <a:cubicBezTo>
                  <a:pt x="269522" y="6399152"/>
                  <a:pt x="0" y="6129629"/>
                  <a:pt x="0" y="5797156"/>
                </a:cubicBez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24F82-DB30-4BD5-9E9D-AD825E313C84}" type="datetime1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3097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328" y="320040"/>
            <a:ext cx="4389120" cy="93268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6B8A8E1B-B99E-8C69-154E-2FAADB07D51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591300" cy="6399152"/>
          </a:xfrm>
          <a:custGeom>
            <a:avLst/>
            <a:gdLst>
              <a:gd name="connsiteX0" fmla="*/ 0 w 6591300"/>
              <a:gd name="connsiteY0" fmla="*/ 0 h 6399152"/>
              <a:gd name="connsiteX1" fmla="*/ 6591300 w 6591300"/>
              <a:gd name="connsiteY1" fmla="*/ 0 h 6399152"/>
              <a:gd name="connsiteX2" fmla="*/ 6591300 w 6591300"/>
              <a:gd name="connsiteY2" fmla="*/ 5797156 h 6399152"/>
              <a:gd name="connsiteX3" fmla="*/ 5989304 w 6591300"/>
              <a:gd name="connsiteY3" fmla="*/ 6399152 h 6399152"/>
              <a:gd name="connsiteX4" fmla="*/ 0 w 6591300"/>
              <a:gd name="connsiteY4" fmla="*/ 6399152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91300" h="6399152">
                <a:moveTo>
                  <a:pt x="0" y="0"/>
                </a:moveTo>
                <a:lnTo>
                  <a:pt x="6591300" y="0"/>
                </a:lnTo>
                <a:lnTo>
                  <a:pt x="6591300" y="5797156"/>
                </a:lnTo>
                <a:cubicBezTo>
                  <a:pt x="6591300" y="6129629"/>
                  <a:pt x="6321777" y="6399152"/>
                  <a:pt x="5989304" y="6399152"/>
                </a:cubicBezTo>
                <a:lnTo>
                  <a:pt x="0" y="6399152"/>
                </a:ln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96328" y="1380744"/>
            <a:ext cx="4389120" cy="49834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1E7477ED-8564-46ED-8FFC-DE5A509699F3}" type="datetime1">
              <a:rPr lang="en-US" smtClean="0"/>
              <a:t>9/13/2025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8425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320040"/>
            <a:ext cx="4573413" cy="93268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6" y="1380744"/>
            <a:ext cx="4573413" cy="49834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2BD82EEA-7278-1A73-C95C-473F75B5404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737593" y="0"/>
            <a:ext cx="6454407" cy="6399152"/>
          </a:xfrm>
          <a:custGeom>
            <a:avLst/>
            <a:gdLst>
              <a:gd name="connsiteX0" fmla="*/ 0 w 6454407"/>
              <a:gd name="connsiteY0" fmla="*/ 0 h 6399152"/>
              <a:gd name="connsiteX1" fmla="*/ 6454407 w 6454407"/>
              <a:gd name="connsiteY1" fmla="*/ 0 h 6399152"/>
              <a:gd name="connsiteX2" fmla="*/ 6454407 w 6454407"/>
              <a:gd name="connsiteY2" fmla="*/ 6399152 h 6399152"/>
              <a:gd name="connsiteX3" fmla="*/ 601996 w 6454407"/>
              <a:gd name="connsiteY3" fmla="*/ 6399152 h 6399152"/>
              <a:gd name="connsiteX4" fmla="*/ 0 w 6454407"/>
              <a:gd name="connsiteY4" fmla="*/ 5797156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4407" h="6399152">
                <a:moveTo>
                  <a:pt x="0" y="0"/>
                </a:moveTo>
                <a:lnTo>
                  <a:pt x="6454407" y="0"/>
                </a:lnTo>
                <a:lnTo>
                  <a:pt x="6454407" y="6399152"/>
                </a:lnTo>
                <a:lnTo>
                  <a:pt x="601996" y="6399152"/>
                </a:lnTo>
                <a:cubicBezTo>
                  <a:pt x="269523" y="6399152"/>
                  <a:pt x="0" y="6129629"/>
                  <a:pt x="0" y="5797156"/>
                </a:cubicBez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26781-2293-4754-A74B-94E6E7D7B311}" type="datetime1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3073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1040" y="603504"/>
            <a:ext cx="3401568" cy="152704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F44EE1A0-D83B-FE6C-4495-F55C5070D5D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7734300" cy="6399152"/>
          </a:xfrm>
          <a:custGeom>
            <a:avLst/>
            <a:gdLst>
              <a:gd name="connsiteX0" fmla="*/ 0 w 7734300"/>
              <a:gd name="connsiteY0" fmla="*/ 0 h 6399152"/>
              <a:gd name="connsiteX1" fmla="*/ 7734300 w 7734300"/>
              <a:gd name="connsiteY1" fmla="*/ 0 h 6399152"/>
              <a:gd name="connsiteX2" fmla="*/ 7734300 w 7734300"/>
              <a:gd name="connsiteY2" fmla="*/ 5797156 h 6399152"/>
              <a:gd name="connsiteX3" fmla="*/ 7132304 w 7734300"/>
              <a:gd name="connsiteY3" fmla="*/ 6399152 h 6399152"/>
              <a:gd name="connsiteX4" fmla="*/ 0 w 7734300"/>
              <a:gd name="connsiteY4" fmla="*/ 6399152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4300" h="6399152">
                <a:moveTo>
                  <a:pt x="0" y="0"/>
                </a:moveTo>
                <a:lnTo>
                  <a:pt x="7734300" y="0"/>
                </a:lnTo>
                <a:lnTo>
                  <a:pt x="7734300" y="5797156"/>
                </a:lnTo>
                <a:cubicBezTo>
                  <a:pt x="7734300" y="6129629"/>
                  <a:pt x="7464777" y="6399152"/>
                  <a:pt x="7132304" y="6399152"/>
                </a:cubicBezTo>
                <a:lnTo>
                  <a:pt x="0" y="6399152"/>
                </a:ln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21040" y="2276856"/>
            <a:ext cx="3401568" cy="404164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DFBFA6E-9D0B-474A-AFB9-4E0832448570}" type="datetime1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6124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03504"/>
            <a:ext cx="3401568" cy="152704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8" y="2276856"/>
            <a:ext cx="3401568" cy="404164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58FA1BA0-D099-705F-F85E-3FBC782F765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502843" y="2"/>
            <a:ext cx="7689157" cy="6399151"/>
          </a:xfrm>
          <a:custGeom>
            <a:avLst/>
            <a:gdLst>
              <a:gd name="connsiteX0" fmla="*/ 0 w 7689157"/>
              <a:gd name="connsiteY0" fmla="*/ 0 h 6399151"/>
              <a:gd name="connsiteX1" fmla="*/ 7689157 w 7689157"/>
              <a:gd name="connsiteY1" fmla="*/ 0 h 6399151"/>
              <a:gd name="connsiteX2" fmla="*/ 7689157 w 7689157"/>
              <a:gd name="connsiteY2" fmla="*/ 6399151 h 6399151"/>
              <a:gd name="connsiteX3" fmla="*/ 601997 w 7689157"/>
              <a:gd name="connsiteY3" fmla="*/ 6399151 h 6399151"/>
              <a:gd name="connsiteX4" fmla="*/ 0 w 7689157"/>
              <a:gd name="connsiteY4" fmla="*/ 5797155 h 6399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89157" h="6399151">
                <a:moveTo>
                  <a:pt x="0" y="0"/>
                </a:moveTo>
                <a:lnTo>
                  <a:pt x="7689157" y="0"/>
                </a:lnTo>
                <a:lnTo>
                  <a:pt x="7689157" y="6399151"/>
                </a:lnTo>
                <a:lnTo>
                  <a:pt x="601997" y="6399151"/>
                </a:lnTo>
                <a:cubicBezTo>
                  <a:pt x="269523" y="6399151"/>
                  <a:pt x="0" y="6129628"/>
                  <a:pt x="0" y="5797155"/>
                </a:cubicBez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EE767648-9FB3-40F4-8072-E80887331DF3}" type="datetime1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6428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1896" y="1078992"/>
            <a:ext cx="3273552" cy="1947672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8073E866-A871-62F7-1E54-F2A44278F83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7734300" cy="6399152"/>
          </a:xfrm>
          <a:custGeom>
            <a:avLst/>
            <a:gdLst>
              <a:gd name="connsiteX0" fmla="*/ 0 w 7734300"/>
              <a:gd name="connsiteY0" fmla="*/ 0 h 6399152"/>
              <a:gd name="connsiteX1" fmla="*/ 7734300 w 7734300"/>
              <a:gd name="connsiteY1" fmla="*/ 0 h 6399152"/>
              <a:gd name="connsiteX2" fmla="*/ 7734300 w 7734300"/>
              <a:gd name="connsiteY2" fmla="*/ 5797156 h 6399152"/>
              <a:gd name="connsiteX3" fmla="*/ 7132304 w 7734300"/>
              <a:gd name="connsiteY3" fmla="*/ 6399152 h 6399152"/>
              <a:gd name="connsiteX4" fmla="*/ 0 w 7734300"/>
              <a:gd name="connsiteY4" fmla="*/ 6399152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4300" h="6399152">
                <a:moveTo>
                  <a:pt x="0" y="0"/>
                </a:moveTo>
                <a:lnTo>
                  <a:pt x="7734300" y="0"/>
                </a:lnTo>
                <a:lnTo>
                  <a:pt x="7734300" y="5797156"/>
                </a:lnTo>
                <a:cubicBezTo>
                  <a:pt x="7734300" y="6129629"/>
                  <a:pt x="7464777" y="6399152"/>
                  <a:pt x="7132304" y="6399152"/>
                </a:cubicBezTo>
                <a:lnTo>
                  <a:pt x="0" y="6399152"/>
                </a:ln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11896" y="3099816"/>
            <a:ext cx="3273552" cy="295351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400"/>
            </a:lvl3pPr>
            <a:lvl4pPr marL="685800" indent="0">
              <a:buNone/>
              <a:defRPr sz="1400"/>
            </a:lvl4pPr>
            <a:lvl5pPr marL="914400" indent="0"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7007E99A-2976-4D79-B66C-833B4C12E9C9}" type="datetime1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6673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5111854"/>
            <a:ext cx="3945468" cy="138988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584372" y="5111854"/>
            <a:ext cx="6168356" cy="138988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228600" indent="0">
              <a:buFont typeface="Arial" panose="020B0604020202020204" pitchFamily="34" charset="0"/>
              <a:buNone/>
              <a:defRPr sz="1400"/>
            </a:lvl2pPr>
            <a:lvl3pPr marL="457200" indent="0">
              <a:buFont typeface="Arial" panose="020B0604020202020204" pitchFamily="34" charset="0"/>
              <a:buNone/>
              <a:defRPr sz="1400"/>
            </a:lvl3pPr>
            <a:lvl4pPr marL="685800" indent="0">
              <a:buFont typeface="Arial" panose="020B0604020202020204" pitchFamily="34" charset="0"/>
              <a:buNone/>
              <a:defRPr sz="1400"/>
            </a:lvl4pPr>
            <a:lvl5pPr marL="914400" indent="0"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15B30A2-D0D1-DED2-1133-A673CEA16AE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1750040" cy="4724868"/>
          </a:xfrm>
          <a:custGeom>
            <a:avLst/>
            <a:gdLst>
              <a:gd name="connsiteX0" fmla="*/ 0 w 11750040"/>
              <a:gd name="connsiteY0" fmla="*/ 0 h 4724868"/>
              <a:gd name="connsiteX1" fmla="*/ 11750040 w 11750040"/>
              <a:gd name="connsiteY1" fmla="*/ 0 h 4724868"/>
              <a:gd name="connsiteX2" fmla="*/ 11750040 w 11750040"/>
              <a:gd name="connsiteY2" fmla="*/ 4122872 h 4724868"/>
              <a:gd name="connsiteX3" fmla="*/ 11148044 w 11750040"/>
              <a:gd name="connsiteY3" fmla="*/ 4724868 h 4724868"/>
              <a:gd name="connsiteX4" fmla="*/ 0 w 11750040"/>
              <a:gd name="connsiteY4" fmla="*/ 4724868 h 4724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50040" h="4724868">
                <a:moveTo>
                  <a:pt x="0" y="0"/>
                </a:moveTo>
                <a:lnTo>
                  <a:pt x="11750040" y="0"/>
                </a:lnTo>
                <a:lnTo>
                  <a:pt x="11750040" y="4122872"/>
                </a:lnTo>
                <a:cubicBezTo>
                  <a:pt x="11750040" y="4455345"/>
                  <a:pt x="11480517" y="4724868"/>
                  <a:pt x="11148044" y="4724868"/>
                </a:cubicBezTo>
                <a:lnTo>
                  <a:pt x="0" y="4724868"/>
                </a:ln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DDD7D-A4A9-4042-8D3D-AF897B76225E}" type="datetime1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5320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4162318"/>
            <a:ext cx="2953618" cy="18928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4162318"/>
            <a:ext cx="7772400" cy="2240280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400"/>
            </a:lvl4pPr>
            <a:lvl5pPr marL="1085850" indent="-171450"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696DEB7-ADC8-3E90-7A63-F11D6535D0E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1750040" cy="3806246"/>
          </a:xfrm>
          <a:custGeom>
            <a:avLst/>
            <a:gdLst>
              <a:gd name="connsiteX0" fmla="*/ 0 w 11733150"/>
              <a:gd name="connsiteY0" fmla="*/ 0 h 3806246"/>
              <a:gd name="connsiteX1" fmla="*/ 11733150 w 11733150"/>
              <a:gd name="connsiteY1" fmla="*/ 0 h 3806246"/>
              <a:gd name="connsiteX2" fmla="*/ 11733150 w 11733150"/>
              <a:gd name="connsiteY2" fmla="*/ 3204250 h 3806246"/>
              <a:gd name="connsiteX3" fmla="*/ 11131154 w 11733150"/>
              <a:gd name="connsiteY3" fmla="*/ 3806246 h 3806246"/>
              <a:gd name="connsiteX4" fmla="*/ 0 w 11733150"/>
              <a:gd name="connsiteY4" fmla="*/ 3806246 h 3806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33150" h="3806246">
                <a:moveTo>
                  <a:pt x="0" y="0"/>
                </a:moveTo>
                <a:lnTo>
                  <a:pt x="11733150" y="0"/>
                </a:lnTo>
                <a:lnTo>
                  <a:pt x="11733150" y="3204250"/>
                </a:lnTo>
                <a:cubicBezTo>
                  <a:pt x="11733150" y="3536723"/>
                  <a:pt x="11463627" y="3806246"/>
                  <a:pt x="11131154" y="3806246"/>
                </a:cubicBezTo>
                <a:lnTo>
                  <a:pt x="0" y="3806246"/>
                </a:ln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A3D79-61FB-48D3-96EC-9D73986E2DB4}" type="datetime1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541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69480" y="411480"/>
            <a:ext cx="4361688" cy="396849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48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69480" y="4873752"/>
            <a:ext cx="4206240" cy="1380744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1D6AB98B-BD95-F9FC-BB22-1A89B6EE324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604503" cy="6399152"/>
          </a:xfrm>
          <a:custGeom>
            <a:avLst/>
            <a:gdLst>
              <a:gd name="connsiteX0" fmla="*/ 0 w 6604503"/>
              <a:gd name="connsiteY0" fmla="*/ 0 h 6399152"/>
              <a:gd name="connsiteX1" fmla="*/ 6604503 w 6604503"/>
              <a:gd name="connsiteY1" fmla="*/ 0 h 6399152"/>
              <a:gd name="connsiteX2" fmla="*/ 6604503 w 6604503"/>
              <a:gd name="connsiteY2" fmla="*/ 5797156 h 6399152"/>
              <a:gd name="connsiteX3" fmla="*/ 6002507 w 6604503"/>
              <a:gd name="connsiteY3" fmla="*/ 6399152 h 6399152"/>
              <a:gd name="connsiteX4" fmla="*/ 0 w 6604503"/>
              <a:gd name="connsiteY4" fmla="*/ 6399152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04503" h="6399152">
                <a:moveTo>
                  <a:pt x="0" y="0"/>
                </a:moveTo>
                <a:lnTo>
                  <a:pt x="6604503" y="0"/>
                </a:lnTo>
                <a:lnTo>
                  <a:pt x="6604503" y="5797156"/>
                </a:lnTo>
                <a:cubicBezTo>
                  <a:pt x="6604503" y="6129629"/>
                  <a:pt x="6334980" y="6399152"/>
                  <a:pt x="6002507" y="6399152"/>
                </a:cubicBezTo>
                <a:lnTo>
                  <a:pt x="0" y="6399152"/>
                </a:lnTo>
                <a:close/>
              </a:path>
            </a:pathLst>
          </a:custGeom>
          <a:blipFill dpi="0" rotWithShape="1">
            <a:blip r:embed="rId2">
              <a:alphaModFix amt="75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5B3B0F7F-6AD6-4AF0-8BB1-D49CE0F9F622}" type="datetime1">
              <a:rPr lang="en-US" smtClean="0"/>
              <a:t>9/13/2025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2647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561425"/>
            <a:ext cx="2953618" cy="18928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561425"/>
            <a:ext cx="7772400" cy="2240280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400"/>
            </a:lvl4pPr>
            <a:lvl5pPr marL="1085850" indent="-171450"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0558516-7088-BB33-D6DC-15ED4C60CBA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41960" y="3067414"/>
            <a:ext cx="11750040" cy="3790586"/>
          </a:xfrm>
          <a:custGeom>
            <a:avLst/>
            <a:gdLst>
              <a:gd name="connsiteX0" fmla="*/ 603695 w 11750040"/>
              <a:gd name="connsiteY0" fmla="*/ 0 h 3790586"/>
              <a:gd name="connsiteX1" fmla="*/ 11750040 w 11750040"/>
              <a:gd name="connsiteY1" fmla="*/ 0 h 3790586"/>
              <a:gd name="connsiteX2" fmla="*/ 11750040 w 11750040"/>
              <a:gd name="connsiteY2" fmla="*/ 3790586 h 3790586"/>
              <a:gd name="connsiteX3" fmla="*/ 0 w 11750040"/>
              <a:gd name="connsiteY3" fmla="*/ 3790586 h 3790586"/>
              <a:gd name="connsiteX4" fmla="*/ 0 w 11750040"/>
              <a:gd name="connsiteY4" fmla="*/ 603695 h 3790586"/>
              <a:gd name="connsiteX5" fmla="*/ 603695 w 11750040"/>
              <a:gd name="connsiteY5" fmla="*/ 0 h 379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750040" h="3790586">
                <a:moveTo>
                  <a:pt x="603695" y="0"/>
                </a:moveTo>
                <a:lnTo>
                  <a:pt x="11750040" y="0"/>
                </a:lnTo>
                <a:lnTo>
                  <a:pt x="11750040" y="3790586"/>
                </a:lnTo>
                <a:lnTo>
                  <a:pt x="0" y="3790586"/>
                </a:lnTo>
                <a:lnTo>
                  <a:pt x="0" y="603695"/>
                </a:lnTo>
                <a:cubicBezTo>
                  <a:pt x="0" y="270283"/>
                  <a:pt x="270283" y="0"/>
                  <a:pt x="603695" y="0"/>
                </a:cubicBez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40460"/>
            <a:ext cx="3494314" cy="338328"/>
          </a:xfrm>
        </p:spPr>
        <p:txBody>
          <a:bodyPr/>
          <a:lstStyle/>
          <a:p>
            <a:fld id="{5E407E80-9270-4600-9E83-876C054EC0ED}" type="datetime1">
              <a:rPr lang="en-US" smtClean="0"/>
              <a:t>9/13/2025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6521" y="40460"/>
            <a:ext cx="2805405" cy="338328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162" y="40460"/>
            <a:ext cx="429207" cy="338328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262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03504"/>
            <a:ext cx="11155680" cy="970463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9C22D85-D675-737B-9F54-B9D7FC81919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1828800"/>
            <a:ext cx="6707699" cy="5029200"/>
          </a:xfrm>
          <a:custGeom>
            <a:avLst/>
            <a:gdLst>
              <a:gd name="connsiteX0" fmla="*/ 0 w 6707699"/>
              <a:gd name="connsiteY0" fmla="*/ 0 h 5029200"/>
              <a:gd name="connsiteX1" fmla="*/ 6129259 w 6707699"/>
              <a:gd name="connsiteY1" fmla="*/ 0 h 5029200"/>
              <a:gd name="connsiteX2" fmla="*/ 6707699 w 6707699"/>
              <a:gd name="connsiteY2" fmla="*/ 578440 h 5029200"/>
              <a:gd name="connsiteX3" fmla="*/ 6707699 w 6707699"/>
              <a:gd name="connsiteY3" fmla="*/ 5029200 h 5029200"/>
              <a:gd name="connsiteX4" fmla="*/ 0 w 6707699"/>
              <a:gd name="connsiteY4" fmla="*/ 502920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7699" h="5029200">
                <a:moveTo>
                  <a:pt x="0" y="0"/>
                </a:moveTo>
                <a:lnTo>
                  <a:pt x="6129259" y="0"/>
                </a:lnTo>
                <a:cubicBezTo>
                  <a:pt x="6448723" y="0"/>
                  <a:pt x="6707699" y="258976"/>
                  <a:pt x="6707699" y="578440"/>
                </a:cubicBezTo>
                <a:lnTo>
                  <a:pt x="6707699" y="5029200"/>
                </a:lnTo>
                <a:lnTo>
                  <a:pt x="0" y="5029200"/>
                </a:ln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897688-419F-6EB2-5CC1-DC14924E5F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389302" y="1828800"/>
            <a:ext cx="4196146" cy="45037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89302" y="6492240"/>
            <a:ext cx="1280160" cy="338328"/>
          </a:xfrm>
        </p:spPr>
        <p:txBody>
          <a:bodyPr/>
          <a:lstStyle/>
          <a:p>
            <a:fld id="{7A043757-40C8-48EB-A459-80D3B00F0BCB}" type="datetime1">
              <a:rPr lang="en-US" smtClean="0"/>
              <a:t>9/13/2025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9462" y="6492240"/>
            <a:ext cx="2888554" cy="338328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6153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48639"/>
            <a:ext cx="4855464" cy="1453896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C202BC3A-8633-9F03-1586-99447DA1CFF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2293496"/>
            <a:ext cx="5285232" cy="4564504"/>
          </a:xfrm>
          <a:custGeom>
            <a:avLst/>
            <a:gdLst>
              <a:gd name="connsiteX0" fmla="*/ 0 w 5285232"/>
              <a:gd name="connsiteY0" fmla="*/ 0 h 4564504"/>
              <a:gd name="connsiteX1" fmla="*/ 4706792 w 5285232"/>
              <a:gd name="connsiteY1" fmla="*/ 0 h 4564504"/>
              <a:gd name="connsiteX2" fmla="*/ 5285232 w 5285232"/>
              <a:gd name="connsiteY2" fmla="*/ 578440 h 4564504"/>
              <a:gd name="connsiteX3" fmla="*/ 5285232 w 5285232"/>
              <a:gd name="connsiteY3" fmla="*/ 4564504 h 4564504"/>
              <a:gd name="connsiteX4" fmla="*/ 0 w 5285232"/>
              <a:gd name="connsiteY4" fmla="*/ 4564504 h 4564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85232" h="4564504">
                <a:moveTo>
                  <a:pt x="0" y="0"/>
                </a:moveTo>
                <a:lnTo>
                  <a:pt x="4706792" y="0"/>
                </a:lnTo>
                <a:cubicBezTo>
                  <a:pt x="5026256" y="0"/>
                  <a:pt x="5285232" y="258976"/>
                  <a:pt x="5285232" y="578440"/>
                </a:cubicBezTo>
                <a:lnTo>
                  <a:pt x="5285232" y="4564504"/>
                </a:lnTo>
                <a:lnTo>
                  <a:pt x="0" y="4564504"/>
                </a:ln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549275"/>
            <a:ext cx="5585925" cy="57832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0" y="6492240"/>
            <a:ext cx="2651760" cy="338328"/>
          </a:xfrm>
        </p:spPr>
        <p:txBody>
          <a:bodyPr/>
          <a:lstStyle/>
          <a:p>
            <a:fld id="{D0304CB2-AF95-4B6C-81FD-EF29E4F12940}" type="datetime1">
              <a:rPr lang="en-US" smtClean="0"/>
              <a:t>9/13/2025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4540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50218"/>
            <a:ext cx="3827439" cy="1453896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E211327B-3880-6494-1C8F-EEE1BF913B8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2293494"/>
            <a:ext cx="4176819" cy="4564506"/>
          </a:xfrm>
          <a:custGeom>
            <a:avLst/>
            <a:gdLst>
              <a:gd name="connsiteX0" fmla="*/ 0 w 4176819"/>
              <a:gd name="connsiteY0" fmla="*/ 0 h 4564506"/>
              <a:gd name="connsiteX1" fmla="*/ 3598379 w 4176819"/>
              <a:gd name="connsiteY1" fmla="*/ 0 h 4564506"/>
              <a:gd name="connsiteX2" fmla="*/ 4176819 w 4176819"/>
              <a:gd name="connsiteY2" fmla="*/ 578440 h 4564506"/>
              <a:gd name="connsiteX3" fmla="*/ 4176819 w 4176819"/>
              <a:gd name="connsiteY3" fmla="*/ 4564506 h 4564506"/>
              <a:gd name="connsiteX4" fmla="*/ 0 w 4176819"/>
              <a:gd name="connsiteY4" fmla="*/ 4564506 h 45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6819" h="4564506">
                <a:moveTo>
                  <a:pt x="0" y="0"/>
                </a:moveTo>
                <a:lnTo>
                  <a:pt x="3598379" y="0"/>
                </a:lnTo>
                <a:cubicBezTo>
                  <a:pt x="3917843" y="0"/>
                  <a:pt x="4176819" y="258976"/>
                  <a:pt x="4176819" y="578440"/>
                </a:cubicBezTo>
                <a:lnTo>
                  <a:pt x="4176819" y="4564506"/>
                </a:lnTo>
                <a:lnTo>
                  <a:pt x="0" y="4564506"/>
                </a:ln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120787" y="549275"/>
            <a:ext cx="6561138" cy="578815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15073" y="6492240"/>
            <a:ext cx="2843784" cy="338328"/>
          </a:xfrm>
        </p:spPr>
        <p:txBody>
          <a:bodyPr/>
          <a:lstStyle/>
          <a:p>
            <a:fld id="{FD636673-28CE-4CCE-80FB-7124C935A31A}" type="datetime1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9550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6EF0D11-5ED9-D2C8-48DF-CDDD85CEAC2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C62E16-021E-429D-57AF-0AC1B2666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888" y="4809744"/>
            <a:ext cx="9345168" cy="1225296"/>
          </a:xfrm>
        </p:spPr>
        <p:txBody>
          <a:bodyPr anchor="t">
            <a:normAutofit/>
          </a:bodyPr>
          <a:lstStyle>
            <a:lvl1pPr algn="ctr">
              <a:lnSpc>
                <a:spcPct val="120000"/>
              </a:lnSpc>
              <a:defRPr sz="28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D5285B4-939B-FC12-E19A-F30DFE493F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3776" y="603504"/>
            <a:ext cx="11201400" cy="4206240"/>
          </a:xfrm>
        </p:spPr>
        <p:txBody>
          <a:bodyPr anchor="b">
            <a:normAutofit/>
          </a:bodyPr>
          <a:lstStyle>
            <a:lvl1pPr marL="0" indent="0" algn="ctr">
              <a:lnSpc>
                <a:spcPct val="90000"/>
              </a:lnSpc>
              <a:buNone/>
              <a:defRPr sz="27800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53913C-4E7F-A6E2-8028-C03CFD32F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8802264-EF96-4074-A671-AB5D99F5E332}" type="datetime1">
              <a:rPr lang="en-US" smtClean="0"/>
              <a:t>9/13/2025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225984-1615-5B69-4A65-E3A7E6508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A6A07C-51B6-897B-8C81-FBA62CFE4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0166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62E16-021E-429D-57AF-0AC1B2666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4873752"/>
            <a:ext cx="8439912" cy="149047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120000"/>
              </a:lnSpc>
              <a:defRPr lang="en-US" sz="2800" dirty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D5285B4-939B-FC12-E19A-F30DFE493F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39496" y="420624"/>
            <a:ext cx="11100816" cy="4334256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lnSpc>
                <a:spcPct val="90000"/>
              </a:lnSpc>
              <a:buNone/>
              <a:defRPr lang="en-US" sz="27800" dirty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53913C-4E7F-A6E2-8028-C03CFD32F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B84F615-9106-410C-834A-3DBE51A81CC1}" type="datetime1">
              <a:rPr lang="en-US" smtClean="0"/>
              <a:t>9/13/2025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225984-1615-5B69-4A65-E3A7E6508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A6A07C-51B6-897B-8C81-FBA62CFE4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3704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0EA1A10B-111C-8469-40F7-C3551BB027D0}"/>
              </a:ext>
            </a:extLst>
          </p:cNvPr>
          <p:cNvSpPr/>
          <p:nvPr/>
        </p:nvSpPr>
        <p:spPr>
          <a:xfrm>
            <a:off x="1" y="4783948"/>
            <a:ext cx="11762231" cy="2074052"/>
          </a:xfrm>
          <a:custGeom>
            <a:avLst/>
            <a:gdLst>
              <a:gd name="connsiteX0" fmla="*/ 0 w 11762231"/>
              <a:gd name="connsiteY0" fmla="*/ 0 h 2074052"/>
              <a:gd name="connsiteX1" fmla="*/ 112775 w 11762231"/>
              <a:gd name="connsiteY1" fmla="*/ 0 h 2074052"/>
              <a:gd name="connsiteX2" fmla="*/ 11102489 w 11762231"/>
              <a:gd name="connsiteY2" fmla="*/ 0 h 2074052"/>
              <a:gd name="connsiteX3" fmla="*/ 11437005 w 11762231"/>
              <a:gd name="connsiteY3" fmla="*/ 0 h 2074052"/>
              <a:gd name="connsiteX4" fmla="*/ 11762231 w 11762231"/>
              <a:gd name="connsiteY4" fmla="*/ 325226 h 2074052"/>
              <a:gd name="connsiteX5" fmla="*/ 11762231 w 11762231"/>
              <a:gd name="connsiteY5" fmla="*/ 2074052 h 2074052"/>
              <a:gd name="connsiteX6" fmla="*/ 11427715 w 11762231"/>
              <a:gd name="connsiteY6" fmla="*/ 2074052 h 2074052"/>
              <a:gd name="connsiteX7" fmla="*/ 112775 w 11762231"/>
              <a:gd name="connsiteY7" fmla="*/ 2074052 h 2074052"/>
              <a:gd name="connsiteX8" fmla="*/ 0 w 11762231"/>
              <a:gd name="connsiteY8" fmla="*/ 2074052 h 2074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62231" h="2074052">
                <a:moveTo>
                  <a:pt x="0" y="0"/>
                </a:moveTo>
                <a:lnTo>
                  <a:pt x="112775" y="0"/>
                </a:lnTo>
                <a:lnTo>
                  <a:pt x="11102489" y="0"/>
                </a:lnTo>
                <a:lnTo>
                  <a:pt x="11437005" y="0"/>
                </a:lnTo>
                <a:cubicBezTo>
                  <a:pt x="11616622" y="0"/>
                  <a:pt x="11762231" y="145609"/>
                  <a:pt x="11762231" y="325226"/>
                </a:cubicBezTo>
                <a:lnTo>
                  <a:pt x="11762231" y="2074052"/>
                </a:lnTo>
                <a:lnTo>
                  <a:pt x="11427715" y="2074052"/>
                </a:lnTo>
                <a:lnTo>
                  <a:pt x="112775" y="2074052"/>
                </a:lnTo>
                <a:lnTo>
                  <a:pt x="0" y="2074052"/>
                </a:lnTo>
                <a:close/>
              </a:path>
            </a:pathLst>
          </a:custGeom>
          <a:solidFill>
            <a:schemeClr val="bg2"/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DE6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C62E16-021E-429D-57AF-0AC1B2666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4873752"/>
            <a:ext cx="8439912" cy="1591056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20000"/>
              </a:lnSpc>
              <a:defRPr lang="en-US" sz="2800" dirty="0">
                <a:latin typeface="+mn-lt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D5285B4-939B-FC12-E19A-F30DFE493F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39496" y="420624"/>
            <a:ext cx="11100816" cy="4334256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lnSpc>
                <a:spcPct val="90000"/>
              </a:lnSpc>
              <a:buNone/>
              <a:defRPr lang="en-US" sz="27800" dirty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53913C-4E7F-A6E2-8028-C03CFD32F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D5A920F-C91E-4FD9-A8A8-AC96444816EA}" type="datetime1">
              <a:rPr lang="en-US" smtClean="0"/>
              <a:t>9/13/2025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225984-1615-5B69-4A65-E3A7E6508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30768" y="6492240"/>
            <a:ext cx="2660904" cy="33832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A6A07C-51B6-897B-8C81-FBA62CFE4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83112" y="6492240"/>
            <a:ext cx="457200" cy="33832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7166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F91DA-BC67-4FFF-80B3-6A83720BA580}" type="datetime1">
              <a:rPr lang="en-US" smtClean="0"/>
              <a:t>9/13/2025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29768" y="987552"/>
            <a:ext cx="10149840" cy="4846320"/>
          </a:xfrm>
        </p:spPr>
        <p:txBody>
          <a:bodyPr anchor="ctr">
            <a:normAutofit/>
          </a:bodyPr>
          <a:lstStyle>
            <a:lvl1pPr marL="0" indent="0">
              <a:lnSpc>
                <a:spcPct val="110000"/>
              </a:lnSpc>
              <a:buNone/>
              <a:defRPr sz="4400" b="0" cap="all" baseline="0">
                <a:solidFill>
                  <a:schemeClr val="accent1"/>
                </a:solidFill>
              </a:defRPr>
            </a:lvl1pPr>
            <a:lvl2pPr marL="228600" indent="0">
              <a:lnSpc>
                <a:spcPct val="110000"/>
              </a:lnSpc>
              <a:buNone/>
              <a:defRPr sz="4000" b="0" cap="all" baseline="0">
                <a:solidFill>
                  <a:schemeClr val="accent1"/>
                </a:solidFill>
              </a:defRPr>
            </a:lvl2pPr>
            <a:lvl3pPr marL="457200" indent="0">
              <a:lnSpc>
                <a:spcPct val="110000"/>
              </a:lnSpc>
              <a:buNone/>
              <a:defRPr sz="3600" b="0" cap="all" baseline="0">
                <a:solidFill>
                  <a:schemeClr val="accent1"/>
                </a:solidFill>
              </a:defRPr>
            </a:lvl3pPr>
            <a:lvl4pPr marL="685800" indent="0">
              <a:lnSpc>
                <a:spcPct val="110000"/>
              </a:lnSpc>
              <a:buNone/>
              <a:defRPr sz="3200" b="0" cap="all" baseline="0">
                <a:solidFill>
                  <a:schemeClr val="accent1"/>
                </a:solidFill>
              </a:defRPr>
            </a:lvl4pPr>
            <a:lvl5pPr marL="914400" indent="0">
              <a:lnSpc>
                <a:spcPct val="110000"/>
              </a:lnSpc>
              <a:buNone/>
              <a:defRPr sz="2800" b="0" cap="all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584038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5565DD7-EB64-4BFE-B850-4043488A7CD8}" type="datetime1">
              <a:rPr lang="en-US" smtClean="0"/>
              <a:t>9/13/2025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29768" y="630936"/>
            <a:ext cx="8449056" cy="5605272"/>
          </a:xfrm>
        </p:spPr>
        <p:txBody>
          <a:bodyPr anchor="ctr">
            <a:normAutofit/>
          </a:bodyPr>
          <a:lstStyle>
            <a:lvl1pPr marL="0" indent="0">
              <a:lnSpc>
                <a:spcPct val="110000"/>
              </a:lnSpc>
              <a:buNone/>
              <a:defRPr sz="5400" b="0" cap="none" baseline="0">
                <a:solidFill>
                  <a:schemeClr val="accent1"/>
                </a:solidFill>
              </a:defRPr>
            </a:lvl1pPr>
            <a:lvl2pPr marL="228600" indent="0">
              <a:lnSpc>
                <a:spcPct val="110000"/>
              </a:lnSpc>
              <a:buNone/>
              <a:defRPr sz="4800" b="0" cap="none" baseline="0">
                <a:solidFill>
                  <a:schemeClr val="accent1"/>
                </a:solidFill>
              </a:defRPr>
            </a:lvl2pPr>
            <a:lvl3pPr marL="457200" indent="0">
              <a:lnSpc>
                <a:spcPct val="110000"/>
              </a:lnSpc>
              <a:buNone/>
              <a:defRPr sz="4400" b="0" cap="none" baseline="0">
                <a:solidFill>
                  <a:schemeClr val="accent1"/>
                </a:solidFill>
              </a:defRPr>
            </a:lvl3pPr>
            <a:lvl4pPr marL="685800" indent="0">
              <a:lnSpc>
                <a:spcPct val="110000"/>
              </a:lnSpc>
              <a:buNone/>
              <a:defRPr sz="4000" b="0" cap="none" baseline="0">
                <a:solidFill>
                  <a:schemeClr val="accent1"/>
                </a:solidFill>
              </a:defRPr>
            </a:lvl4pPr>
            <a:lvl5pPr marL="914400" indent="0">
              <a:lnSpc>
                <a:spcPct val="110000"/>
              </a:lnSpc>
              <a:buNone/>
              <a:defRPr sz="3600" b="0" cap="none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18089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60B29AE-EBEF-71CC-AE38-3B2CD14FCA19}"/>
              </a:ext>
            </a:extLst>
          </p:cNvPr>
          <p:cNvSpPr/>
          <p:nvPr/>
        </p:nvSpPr>
        <p:spPr>
          <a:xfrm rot="5400000" flipV="1">
            <a:off x="-2566724" y="2566724"/>
            <a:ext cx="6399213" cy="1265765"/>
          </a:xfrm>
          <a:custGeom>
            <a:avLst/>
            <a:gdLst>
              <a:gd name="connsiteX0" fmla="*/ 0 w 6399213"/>
              <a:gd name="connsiteY0" fmla="*/ 0 h 1265765"/>
              <a:gd name="connsiteX1" fmla="*/ 0 w 6399213"/>
              <a:gd name="connsiteY1" fmla="*/ 1265765 h 1265765"/>
              <a:gd name="connsiteX2" fmla="*/ 5982881 w 6399213"/>
              <a:gd name="connsiteY2" fmla="*/ 1265765 h 1265765"/>
              <a:gd name="connsiteX3" fmla="*/ 6399213 w 6399213"/>
              <a:gd name="connsiteY3" fmla="*/ 849433 h 1265765"/>
              <a:gd name="connsiteX4" fmla="*/ 6399213 w 6399213"/>
              <a:gd name="connsiteY4" fmla="*/ 0 h 1265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99213" h="1265765">
                <a:moveTo>
                  <a:pt x="0" y="0"/>
                </a:moveTo>
                <a:lnTo>
                  <a:pt x="0" y="1265765"/>
                </a:lnTo>
                <a:lnTo>
                  <a:pt x="5982881" y="1265765"/>
                </a:lnTo>
                <a:cubicBezTo>
                  <a:pt x="6212815" y="1265765"/>
                  <a:pt x="6399213" y="1079367"/>
                  <a:pt x="6399213" y="849433"/>
                </a:cubicBezTo>
                <a:lnTo>
                  <a:pt x="6399213" y="0"/>
                </a:lnTo>
                <a:close/>
              </a:path>
            </a:pathLst>
          </a:custGeom>
          <a:solidFill>
            <a:schemeClr val="bg2"/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DE6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2C979-2DBB-4FF5-B773-BBC906FD5969}" type="datetime1">
              <a:rPr lang="en-US" smtClean="0"/>
              <a:t>9/13/2025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798217" y="877824"/>
            <a:ext cx="8046720" cy="5065776"/>
          </a:xfrm>
        </p:spPr>
        <p:txBody>
          <a:bodyPr anchor="ctr">
            <a:normAutofit/>
          </a:bodyPr>
          <a:lstStyle>
            <a:lvl1pPr marL="0" indent="0">
              <a:lnSpc>
                <a:spcPct val="110000"/>
              </a:lnSpc>
              <a:buNone/>
              <a:defRPr sz="5400" b="0"/>
            </a:lvl1pPr>
            <a:lvl2pPr marL="228600" indent="0">
              <a:lnSpc>
                <a:spcPct val="110000"/>
              </a:lnSpc>
              <a:buNone/>
              <a:defRPr sz="4800" b="0"/>
            </a:lvl2pPr>
            <a:lvl3pPr marL="457200" indent="0">
              <a:lnSpc>
                <a:spcPct val="110000"/>
              </a:lnSpc>
              <a:buNone/>
              <a:defRPr sz="4400" b="0"/>
            </a:lvl3pPr>
            <a:lvl4pPr marL="685800" indent="0">
              <a:lnSpc>
                <a:spcPct val="110000"/>
              </a:lnSpc>
              <a:buNone/>
              <a:defRPr sz="4000" b="0"/>
            </a:lvl4pPr>
            <a:lvl5pPr marL="914400" indent="0">
              <a:lnSpc>
                <a:spcPct val="110000"/>
              </a:lnSpc>
              <a:buNone/>
              <a:defRPr sz="3600" b="0"/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7526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411480"/>
            <a:ext cx="4590288" cy="373989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50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4873752"/>
            <a:ext cx="4206240" cy="1380744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D161DAC-42AF-C3D9-37A1-04B90F30DEE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586160" y="0"/>
            <a:ext cx="6605841" cy="6399152"/>
          </a:xfrm>
          <a:custGeom>
            <a:avLst/>
            <a:gdLst>
              <a:gd name="connsiteX0" fmla="*/ 0 w 6605841"/>
              <a:gd name="connsiteY0" fmla="*/ 0 h 6399152"/>
              <a:gd name="connsiteX1" fmla="*/ 6605841 w 6605841"/>
              <a:gd name="connsiteY1" fmla="*/ 0 h 6399152"/>
              <a:gd name="connsiteX2" fmla="*/ 6605841 w 6605841"/>
              <a:gd name="connsiteY2" fmla="*/ 6399152 h 6399152"/>
              <a:gd name="connsiteX3" fmla="*/ 601995 w 6605841"/>
              <a:gd name="connsiteY3" fmla="*/ 6399152 h 6399152"/>
              <a:gd name="connsiteX4" fmla="*/ 0 w 6605841"/>
              <a:gd name="connsiteY4" fmla="*/ 5797156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05841" h="6399152">
                <a:moveTo>
                  <a:pt x="0" y="0"/>
                </a:moveTo>
                <a:lnTo>
                  <a:pt x="6605841" y="0"/>
                </a:lnTo>
                <a:lnTo>
                  <a:pt x="6605841" y="6399152"/>
                </a:lnTo>
                <a:lnTo>
                  <a:pt x="601995" y="6399152"/>
                </a:lnTo>
                <a:cubicBezTo>
                  <a:pt x="269522" y="6399152"/>
                  <a:pt x="0" y="6129629"/>
                  <a:pt x="0" y="5797156"/>
                </a:cubicBezTo>
                <a:close/>
              </a:path>
            </a:pathLst>
          </a:custGeom>
          <a:blipFill dpi="0" rotWithShape="1">
            <a:blip r:embed="rId2">
              <a:alphaModFix amt="75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016F69B6-6D5E-4363-B374-18E94027D1E6}" type="datetime1">
              <a:rPr lang="en-US" smtClean="0"/>
              <a:t>9/13/2025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1436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CEC059F-651D-D540-DF60-D6361D9C716B}"/>
              </a:ext>
            </a:extLst>
          </p:cNvPr>
          <p:cNvSpPr/>
          <p:nvPr/>
        </p:nvSpPr>
        <p:spPr>
          <a:xfrm flipV="1">
            <a:off x="1" y="6099048"/>
            <a:ext cx="10487111" cy="758952"/>
          </a:xfrm>
          <a:custGeom>
            <a:avLst/>
            <a:gdLst>
              <a:gd name="connsiteX0" fmla="*/ 0 w 10487111"/>
              <a:gd name="connsiteY0" fmla="*/ 758952 h 758952"/>
              <a:gd name="connsiteX1" fmla="*/ 10070779 w 10487111"/>
              <a:gd name="connsiteY1" fmla="*/ 758952 h 758952"/>
              <a:gd name="connsiteX2" fmla="*/ 10487111 w 10487111"/>
              <a:gd name="connsiteY2" fmla="*/ 342620 h 758952"/>
              <a:gd name="connsiteX3" fmla="*/ 10487111 w 10487111"/>
              <a:gd name="connsiteY3" fmla="*/ 0 h 758952"/>
              <a:gd name="connsiteX4" fmla="*/ 0 w 10487111"/>
              <a:gd name="connsiteY4" fmla="*/ 0 h 758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87111" h="758952">
                <a:moveTo>
                  <a:pt x="0" y="758952"/>
                </a:moveTo>
                <a:lnTo>
                  <a:pt x="10070779" y="758952"/>
                </a:lnTo>
                <a:cubicBezTo>
                  <a:pt x="10300713" y="758952"/>
                  <a:pt x="10487111" y="572554"/>
                  <a:pt x="10487111" y="342620"/>
                </a:cubicBezTo>
                <a:lnTo>
                  <a:pt x="1048711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DE6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984F2-69E3-42EA-A769-C3221255F524}" type="datetime1">
              <a:rPr lang="en-US" smtClean="0"/>
              <a:t>9/13/2025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8312" y="6492240"/>
            <a:ext cx="2660904" cy="338328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20656" y="6492240"/>
            <a:ext cx="457200" cy="338328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29768" y="1596767"/>
            <a:ext cx="9848088" cy="3767328"/>
          </a:xfrm>
        </p:spPr>
        <p:txBody>
          <a:bodyPr anchor="b">
            <a:normAutofit/>
          </a:bodyPr>
          <a:lstStyle>
            <a:lvl1pPr marL="0" indent="0">
              <a:lnSpc>
                <a:spcPct val="110000"/>
              </a:lnSpc>
              <a:buNone/>
              <a:defRPr sz="6000" b="0">
                <a:solidFill>
                  <a:schemeClr val="accent1"/>
                </a:solidFill>
              </a:defRPr>
            </a:lvl1pPr>
            <a:lvl2pPr marL="228600" indent="0">
              <a:lnSpc>
                <a:spcPct val="110000"/>
              </a:lnSpc>
              <a:buNone/>
              <a:defRPr sz="5400" b="0">
                <a:solidFill>
                  <a:schemeClr val="accent1"/>
                </a:solidFill>
              </a:defRPr>
            </a:lvl2pPr>
            <a:lvl3pPr marL="457200" indent="0">
              <a:lnSpc>
                <a:spcPct val="110000"/>
              </a:lnSpc>
              <a:buNone/>
              <a:defRPr sz="4800" b="0">
                <a:solidFill>
                  <a:schemeClr val="accent1"/>
                </a:solidFill>
              </a:defRPr>
            </a:lvl3pPr>
            <a:lvl4pPr marL="685800" indent="0">
              <a:lnSpc>
                <a:spcPct val="110000"/>
              </a:lnSpc>
              <a:buNone/>
              <a:defRPr sz="4400" b="0">
                <a:solidFill>
                  <a:schemeClr val="accent1"/>
                </a:solidFill>
              </a:defRPr>
            </a:lvl4pPr>
            <a:lvl5pPr marL="914400" indent="0">
              <a:lnSpc>
                <a:spcPct val="110000"/>
              </a:lnSpc>
              <a:buNone/>
              <a:defRPr sz="40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6795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B7014-5970-11E5-11F0-6B90228368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18488" y="5376672"/>
            <a:ext cx="9079992" cy="466344"/>
          </a:xfrm>
        </p:spPr>
        <p:txBody>
          <a:bodyPr anchor="t">
            <a:normAutofit/>
          </a:bodyPr>
          <a:lstStyle>
            <a:lvl1pPr>
              <a:lnSpc>
                <a:spcPct val="120000"/>
              </a:lnSpc>
              <a:defRPr sz="2200">
                <a:latin typeface="+mn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50CCE4-9136-9EA6-8630-92DA75F38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21600-2F49-4BDF-9F00-79A81477383F}" type="datetime1">
              <a:rPr lang="en-US" smtClean="0"/>
              <a:t>9/13/2025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66F519-3A11-8ACC-F11B-0C5B8388C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677173-46BB-8B19-DE87-86D46A98F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3EF4BD9-B936-0E90-F933-A03D5E18556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499616" y="1527048"/>
            <a:ext cx="9198864" cy="2871216"/>
          </a:xfrm>
        </p:spPr>
        <p:txBody>
          <a:bodyPr anchor="ctr">
            <a:normAutofit/>
          </a:bodyPr>
          <a:lstStyle>
            <a:lvl1pPr marL="137160" indent="-137160">
              <a:lnSpc>
                <a:spcPct val="110000"/>
              </a:lnSpc>
              <a:spcBef>
                <a:spcPts val="0"/>
              </a:spcBef>
              <a:buNone/>
              <a:defRPr sz="4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Quote</a:t>
            </a:r>
          </a:p>
        </p:txBody>
      </p:sp>
    </p:spTree>
    <p:extLst>
      <p:ext uri="{BB962C8B-B14F-4D97-AF65-F5344CB8AC3E}">
        <p14:creationId xmlns:p14="http://schemas.microsoft.com/office/powerpoint/2010/main" val="10604362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3AF1DAFD-6C43-776A-EDEF-047653131661}"/>
              </a:ext>
            </a:extLst>
          </p:cNvPr>
          <p:cNvSpPr/>
          <p:nvPr/>
        </p:nvSpPr>
        <p:spPr>
          <a:xfrm flipV="1">
            <a:off x="0" y="823828"/>
            <a:ext cx="11385608" cy="6034172"/>
          </a:xfrm>
          <a:custGeom>
            <a:avLst/>
            <a:gdLst>
              <a:gd name="connsiteX0" fmla="*/ 0 w 11385608"/>
              <a:gd name="connsiteY0" fmla="*/ 6034172 h 6034172"/>
              <a:gd name="connsiteX1" fmla="*/ 10969276 w 11385608"/>
              <a:gd name="connsiteY1" fmla="*/ 6034172 h 6034172"/>
              <a:gd name="connsiteX2" fmla="*/ 11385608 w 11385608"/>
              <a:gd name="connsiteY2" fmla="*/ 5617840 h 6034172"/>
              <a:gd name="connsiteX3" fmla="*/ 11385608 w 11385608"/>
              <a:gd name="connsiteY3" fmla="*/ 0 h 6034172"/>
              <a:gd name="connsiteX4" fmla="*/ 0 w 11385608"/>
              <a:gd name="connsiteY4" fmla="*/ 0 h 6034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85608" h="6034172">
                <a:moveTo>
                  <a:pt x="0" y="6034172"/>
                </a:moveTo>
                <a:lnTo>
                  <a:pt x="10969276" y="6034172"/>
                </a:lnTo>
                <a:cubicBezTo>
                  <a:pt x="11199210" y="6034172"/>
                  <a:pt x="11385608" y="5847774"/>
                  <a:pt x="11385608" y="5617840"/>
                </a:cubicBezTo>
                <a:lnTo>
                  <a:pt x="1138560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0EDE6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7B7014-5970-11E5-11F0-6B90228368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6928" y="5148072"/>
            <a:ext cx="8366760" cy="1188720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1800" b="1">
                <a:latin typeface="+mn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50CCE4-9136-9EA6-8630-92DA75F38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23558-A89A-4F39-900D-C4A4FDA1B2E7}" type="datetime1">
              <a:rPr lang="en-US" smtClean="0"/>
              <a:t>9/13/2025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66F519-3A11-8ACC-F11B-0C5B8388C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8512" y="6492240"/>
            <a:ext cx="2660904" cy="338328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677173-46BB-8B19-DE87-86D46A98F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0856" y="6492240"/>
            <a:ext cx="457200" cy="338328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3EF4BD9-B936-0E90-F933-A03D5E18556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29768" y="1783080"/>
            <a:ext cx="8503920" cy="3209544"/>
          </a:xfrm>
        </p:spPr>
        <p:txBody>
          <a:bodyPr anchor="t">
            <a:normAutofit/>
          </a:bodyPr>
          <a:lstStyle>
            <a:lvl1pPr marL="137160" indent="-137160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Quote</a:t>
            </a:r>
          </a:p>
        </p:txBody>
      </p:sp>
    </p:spTree>
    <p:extLst>
      <p:ext uri="{BB962C8B-B14F-4D97-AF65-F5344CB8AC3E}">
        <p14:creationId xmlns:p14="http://schemas.microsoft.com/office/powerpoint/2010/main" val="17779878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25BDAC2-53C5-6F8B-7446-54D1152EB91B}"/>
              </a:ext>
            </a:extLst>
          </p:cNvPr>
          <p:cNvSpPr/>
          <p:nvPr/>
        </p:nvSpPr>
        <p:spPr>
          <a:xfrm>
            <a:off x="0" y="0"/>
            <a:ext cx="11385608" cy="5084064"/>
          </a:xfrm>
          <a:custGeom>
            <a:avLst/>
            <a:gdLst>
              <a:gd name="connsiteX0" fmla="*/ 0 w 11385608"/>
              <a:gd name="connsiteY0" fmla="*/ 0 h 5084064"/>
              <a:gd name="connsiteX1" fmla="*/ 11385608 w 11385608"/>
              <a:gd name="connsiteY1" fmla="*/ 0 h 5084064"/>
              <a:gd name="connsiteX2" fmla="*/ 11385608 w 11385608"/>
              <a:gd name="connsiteY2" fmla="*/ 4562110 h 5084064"/>
              <a:gd name="connsiteX3" fmla="*/ 10863655 w 11385608"/>
              <a:gd name="connsiteY3" fmla="*/ 5084064 h 5084064"/>
              <a:gd name="connsiteX4" fmla="*/ 0 w 11385608"/>
              <a:gd name="connsiteY4" fmla="*/ 5084064 h 508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85608" h="5084064">
                <a:moveTo>
                  <a:pt x="0" y="0"/>
                </a:moveTo>
                <a:lnTo>
                  <a:pt x="11385608" y="0"/>
                </a:lnTo>
                <a:lnTo>
                  <a:pt x="11385608" y="4562110"/>
                </a:lnTo>
                <a:cubicBezTo>
                  <a:pt x="11385608" y="4850377"/>
                  <a:pt x="11151922" y="5084064"/>
                  <a:pt x="10863655" y="5084064"/>
                </a:cubicBezTo>
                <a:lnTo>
                  <a:pt x="0" y="5084064"/>
                </a:lnTo>
                <a:close/>
              </a:path>
            </a:pathLst>
          </a:custGeom>
          <a:solidFill>
            <a:schemeClr val="bg2"/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DE6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7B7014-5970-11E5-11F0-6B90228368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6928" y="5449824"/>
            <a:ext cx="9546336" cy="905256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1800" b="1">
                <a:latin typeface="+mn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50CCE4-9136-9EA6-8630-92DA75F38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2020B-CB60-4281-A570-6300974B7A2E}" type="datetime1">
              <a:rPr lang="en-US" smtClean="0"/>
              <a:t>9/13/2025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66F519-3A11-8ACC-F11B-0C5B8388C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8512" y="6492240"/>
            <a:ext cx="2660904" cy="338328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677173-46BB-8B19-DE87-86D46A98F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0856" y="6492240"/>
            <a:ext cx="457200" cy="338328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3EF4BD9-B936-0E90-F933-A03D5E18556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29768" y="530352"/>
            <a:ext cx="9683496" cy="3950208"/>
          </a:xfrm>
        </p:spPr>
        <p:txBody>
          <a:bodyPr anchor="ctr">
            <a:normAutofit/>
          </a:bodyPr>
          <a:lstStyle>
            <a:lvl1pPr marL="137160" indent="-137160">
              <a:lnSpc>
                <a:spcPct val="110000"/>
              </a:lnSpc>
              <a:spcBef>
                <a:spcPts val="0"/>
              </a:spcBef>
              <a:buNone/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Quote</a:t>
            </a:r>
          </a:p>
        </p:txBody>
      </p:sp>
    </p:spTree>
    <p:extLst>
      <p:ext uri="{BB962C8B-B14F-4D97-AF65-F5344CB8AC3E}">
        <p14:creationId xmlns:p14="http://schemas.microsoft.com/office/powerpoint/2010/main" val="11345298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4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B7014-5970-11E5-11F0-6B90228368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784" y="4965192"/>
            <a:ext cx="8339328" cy="1289304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1800" b="0">
                <a:latin typeface="+mn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3EF4BD9-B936-0E90-F933-A03D5E18556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29768" y="1033272"/>
            <a:ext cx="8467344" cy="3931920"/>
          </a:xfrm>
        </p:spPr>
        <p:txBody>
          <a:bodyPr anchor="b">
            <a:normAutofit/>
          </a:bodyPr>
          <a:lstStyle>
            <a:lvl1pPr marL="137160" indent="-137160">
              <a:lnSpc>
                <a:spcPct val="110000"/>
              </a:lnSpc>
              <a:spcBef>
                <a:spcPts val="0"/>
              </a:spcBef>
              <a:buNone/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Quote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554EA42-18F1-82AE-02C3-B2B2A57AD70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55215D8-97AA-4B85-B7A0-A02F39368DA3}" type="datetime1">
              <a:rPr lang="en-US" smtClean="0"/>
              <a:t>9/13/2025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8AE5996-C1E5-AFF0-1C20-EFDC8711799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A8ACF18-7D60-FEE3-1B8D-6E5F51611A8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780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94248"/>
            <a:ext cx="11164825" cy="95848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78C515B-8D5A-0268-9044-7B2013C87E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9767" y="2020825"/>
            <a:ext cx="5212208" cy="428472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3C7061A-8ED7-8B72-BD2B-2DF67F8C7A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81622" y="2020822"/>
            <a:ext cx="5212208" cy="428472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5CE14-1FF6-4074-BE8F-BABA3B0759C8}" type="datetime1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7866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6166"/>
            <a:ext cx="11164824" cy="97656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767" y="1380744"/>
            <a:ext cx="5212080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211279F-0D05-3637-19CD-29468F4DD2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0213" y="2021134"/>
            <a:ext cx="5211762" cy="434315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82512" y="1380744"/>
            <a:ext cx="5212080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1B170DE-636A-B1A9-2EAB-C426DBFB3E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81750" y="2020888"/>
            <a:ext cx="5213350" cy="4343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71389-0C57-4856-A530-D0CC79ABF97F}" type="datetime1">
              <a:rPr lang="en-US" smtClean="0"/>
              <a:t>9/13/2025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3173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13EFD-DF71-4A7D-9C47-1BBDB138B295}" type="datetime1">
              <a:rPr lang="en-US" smtClean="0"/>
              <a:t>9/13/2025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5224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BE319-9B1C-4A02-A60F-55C05B841F00}" type="datetime1">
              <a:rPr lang="en-US" smtClean="0"/>
              <a:t>9/13/2025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533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9769" y="2311121"/>
            <a:ext cx="3309608" cy="3993263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6995" y="553616"/>
            <a:ext cx="6466741" cy="5752566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F397E-666B-470F-A253-6BE6BC97EEBE}" type="datetime1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771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5276088"/>
            <a:ext cx="11347704" cy="78638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44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5980176"/>
            <a:ext cx="11347704" cy="530352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9E06FED-92D3-C4D6-28D7-600D842F7AC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1733150" cy="5135804"/>
          </a:xfrm>
          <a:custGeom>
            <a:avLst/>
            <a:gdLst>
              <a:gd name="connsiteX0" fmla="*/ 0 w 11733150"/>
              <a:gd name="connsiteY0" fmla="*/ 0 h 5135804"/>
              <a:gd name="connsiteX1" fmla="*/ 11733150 w 11733150"/>
              <a:gd name="connsiteY1" fmla="*/ 0 h 5135804"/>
              <a:gd name="connsiteX2" fmla="*/ 11733150 w 11733150"/>
              <a:gd name="connsiteY2" fmla="*/ 4533808 h 5135804"/>
              <a:gd name="connsiteX3" fmla="*/ 11131154 w 11733150"/>
              <a:gd name="connsiteY3" fmla="*/ 5135804 h 5135804"/>
              <a:gd name="connsiteX4" fmla="*/ 0 w 11733150"/>
              <a:gd name="connsiteY4" fmla="*/ 5135804 h 5135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33150" h="5135804">
                <a:moveTo>
                  <a:pt x="0" y="0"/>
                </a:moveTo>
                <a:lnTo>
                  <a:pt x="11733150" y="0"/>
                </a:lnTo>
                <a:lnTo>
                  <a:pt x="11733150" y="4533808"/>
                </a:lnTo>
                <a:cubicBezTo>
                  <a:pt x="11733150" y="4866281"/>
                  <a:pt x="11463627" y="5135804"/>
                  <a:pt x="11131154" y="5135804"/>
                </a:cubicBezTo>
                <a:lnTo>
                  <a:pt x="0" y="5135804"/>
                </a:lnTo>
                <a:close/>
              </a:path>
            </a:pathLst>
          </a:custGeom>
          <a:blipFill dpi="0" rotWithShape="1">
            <a:blip r:embed="rId2">
              <a:alphaModFix amt="75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519672"/>
            <a:ext cx="3494314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4DEE5A9B-1189-4B03-AA34-8ABCB3EDCE59}" type="datetime1">
              <a:rPr lang="en-US" smtClean="0"/>
              <a:t>9/13/2025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6521" y="6519672"/>
            <a:ext cx="2805405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162" y="6519672"/>
            <a:ext cx="429207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7382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57784"/>
            <a:ext cx="3713996" cy="2212313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9767" y="2826137"/>
            <a:ext cx="3310128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FA23F0E6-EDAF-3A7F-5EC8-F911E9AE48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02843" y="0"/>
            <a:ext cx="7689157" cy="6399152"/>
          </a:xfrm>
          <a:custGeom>
            <a:avLst/>
            <a:gdLst>
              <a:gd name="connsiteX0" fmla="*/ 0 w 7689157"/>
              <a:gd name="connsiteY0" fmla="*/ 0 h 6399152"/>
              <a:gd name="connsiteX1" fmla="*/ 7689157 w 7689157"/>
              <a:gd name="connsiteY1" fmla="*/ 0 h 6399152"/>
              <a:gd name="connsiteX2" fmla="*/ 7689157 w 7689157"/>
              <a:gd name="connsiteY2" fmla="*/ 6399152 h 6399152"/>
              <a:gd name="connsiteX3" fmla="*/ 578440 w 7689157"/>
              <a:gd name="connsiteY3" fmla="*/ 6399152 h 6399152"/>
              <a:gd name="connsiteX4" fmla="*/ 0 w 7689157"/>
              <a:gd name="connsiteY4" fmla="*/ 5820712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89157" h="6399152">
                <a:moveTo>
                  <a:pt x="0" y="0"/>
                </a:moveTo>
                <a:lnTo>
                  <a:pt x="7689157" y="0"/>
                </a:lnTo>
                <a:lnTo>
                  <a:pt x="7689157" y="6399152"/>
                </a:lnTo>
                <a:lnTo>
                  <a:pt x="578440" y="6399152"/>
                </a:lnTo>
                <a:cubicBezTo>
                  <a:pt x="258976" y="6399152"/>
                  <a:pt x="0" y="6140176"/>
                  <a:pt x="0" y="5820712"/>
                </a:cubicBez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249CC-ABEB-43E4-956A-E3EA25785381}" type="datetime1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0304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29768"/>
            <a:ext cx="10890374" cy="1627632"/>
          </a:xfrm>
        </p:spPr>
        <p:txBody>
          <a:bodyPr anchor="t">
            <a:normAutofit/>
          </a:bodyPr>
          <a:lstStyle>
            <a:lvl1pPr>
              <a:defRPr sz="6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9768" y="3264408"/>
            <a:ext cx="10890374" cy="2834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E689B-95F7-4D9F-8FA3-5EAD5F062125}" type="datetime1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3202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627318"/>
            <a:ext cx="8430768" cy="1842020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8" y="3622673"/>
            <a:ext cx="8430768" cy="1828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/>
            </a:lvl1pPr>
            <a:lvl2pPr marL="228600" indent="0">
              <a:buNone/>
              <a:defRPr lang="en-US" dirty="0"/>
            </a:lvl2pPr>
            <a:lvl3pPr marL="457200" indent="0">
              <a:buNone/>
              <a:defRPr lang="en-US" dirty="0"/>
            </a:lvl3pPr>
            <a:lvl4pPr marL="685800" indent="0">
              <a:buNone/>
              <a:defRPr lang="en-US" dirty="0"/>
            </a:lvl4pPr>
            <a:lvl5pPr marL="914400" indent="0">
              <a:buNone/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EC20F-E1D8-4943-B054-6F2B6C10D630}" type="datetime1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4650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493776"/>
            <a:ext cx="8028432" cy="432511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80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5065776"/>
            <a:ext cx="5431536" cy="1188720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ED32A50-3A67-42D0-AFC3-9798A621A2DF}" type="datetime1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4726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8176" y="1536192"/>
            <a:ext cx="9171432" cy="2615184"/>
          </a:xfrm>
        </p:spPr>
        <p:txBody>
          <a:bodyPr anchor="ctr">
            <a:normAutofit/>
          </a:bodyPr>
          <a:lstStyle>
            <a:lvl1pPr algn="ctr">
              <a:defRPr sz="5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8176" y="5111496"/>
            <a:ext cx="9171432" cy="11430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5698FC-C9DA-44B4-AC6C-01EEA7EAAA4C}" type="datetime1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4540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438912"/>
            <a:ext cx="11494008" cy="465429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25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5170516"/>
            <a:ext cx="4800600" cy="1083980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9ECA0D2-D30D-4484-8941-E31C1541BC59}" type="datetime1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9485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27A12A6-507C-2714-2F24-09ADE11584C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92EA34-13CC-54C1-DE3D-4F1D5D55C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810512"/>
            <a:ext cx="8961120" cy="4654296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845713-EE4C-7615-B812-531C14CF0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FA793B8-7270-4493-83ED-C07D34603133}" type="datetime1">
              <a:rPr lang="en-US" smtClean="0"/>
              <a:t>9/13/2025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849E7-8E94-3B02-239C-AAB481596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644BD7-C050-D052-8408-65ADAAF67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4145AC3-CC88-4C8A-A6CE-8D44921B6A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4882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83464"/>
            <a:ext cx="10652760" cy="9692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768" y="1380744"/>
            <a:ext cx="10652760" cy="4901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9768" y="6492240"/>
            <a:ext cx="2843784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F7F99000-8DC5-4FAA-962C-D38BB4F2BF7D}" type="datetime1">
              <a:rPr lang="en-US" smtClean="0"/>
              <a:t>9/13/2025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97112" y="6492240"/>
            <a:ext cx="2660904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9456" y="6492240"/>
            <a:ext cx="457200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505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2" r:id="rId2"/>
    <p:sldLayoutId id="2147483804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  <p:sldLayoutId id="2147483765" r:id="rId16"/>
    <p:sldLayoutId id="2147483766" r:id="rId17"/>
    <p:sldLayoutId id="2147483767" r:id="rId18"/>
    <p:sldLayoutId id="2147483768" r:id="rId19"/>
    <p:sldLayoutId id="2147483769" r:id="rId20"/>
    <p:sldLayoutId id="2147483770" r:id="rId21"/>
    <p:sldLayoutId id="2147483771" r:id="rId22"/>
    <p:sldLayoutId id="2147483772" r:id="rId23"/>
    <p:sldLayoutId id="2147483773" r:id="rId24"/>
    <p:sldLayoutId id="2147483774" r:id="rId25"/>
    <p:sldLayoutId id="2147483775" r:id="rId26"/>
    <p:sldLayoutId id="2147483776" r:id="rId27"/>
    <p:sldLayoutId id="2147483777" r:id="rId28"/>
    <p:sldLayoutId id="2147483778" r:id="rId29"/>
    <p:sldLayoutId id="2147483779" r:id="rId30"/>
    <p:sldLayoutId id="2147483780" r:id="rId31"/>
    <p:sldLayoutId id="2147483781" r:id="rId32"/>
    <p:sldLayoutId id="2147483782" r:id="rId33"/>
    <p:sldLayoutId id="2147483783" r:id="rId34"/>
    <p:sldLayoutId id="2147483784" r:id="rId35"/>
    <p:sldLayoutId id="2147483785" r:id="rId36"/>
    <p:sldLayoutId id="2147483786" r:id="rId37"/>
    <p:sldLayoutId id="2147483787" r:id="rId38"/>
    <p:sldLayoutId id="2147483788" r:id="rId39"/>
    <p:sldLayoutId id="2147483789" r:id="rId40"/>
    <p:sldLayoutId id="2147483790" r:id="rId41"/>
    <p:sldLayoutId id="2147483791" r:id="rId42"/>
    <p:sldLayoutId id="2147483792" r:id="rId43"/>
    <p:sldLayoutId id="2147483793" r:id="rId44"/>
    <p:sldLayoutId id="2147483794" r:id="rId45"/>
    <p:sldLayoutId id="2147483795" r:id="rId46"/>
    <p:sldLayoutId id="2147483796" r:id="rId47"/>
    <p:sldLayoutId id="2147483797" r:id="rId48"/>
    <p:sldLayoutId id="2147483798" r:id="rId49"/>
    <p:sldLayoutId id="2147483799" r:id="rId50"/>
    <p:sldLayoutId id="2147483800" r:id="rId51"/>
    <p:sldLayoutId id="2147483801" r:id="rId5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12BD8-0F72-8FA2-D649-DC80F77A16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5276088"/>
            <a:ext cx="11347704" cy="786384"/>
          </a:xfrm>
        </p:spPr>
        <p:txBody>
          <a:bodyPr anchor="b"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James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C517F8-EDD6-07BF-3BBE-40BAC3BF29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5980176"/>
            <a:ext cx="11347704" cy="530352"/>
          </a:xfrm>
        </p:spPr>
        <p:txBody>
          <a:bodyPr anchor="ctr"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Verses 1:19-21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DEA00FE2-6A11-9883-2FE8-E946D318C81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1733150" cy="513580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1468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F725D-226B-6D48-6D4F-B9A3D39971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438912"/>
            <a:ext cx="11494008" cy="4654296"/>
          </a:xfrm>
        </p:spPr>
        <p:txBody>
          <a:bodyPr anchor="t">
            <a:normAutofit/>
          </a:bodyPr>
          <a:lstStyle/>
          <a:p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If we are to receive the good gifts of God’s word we must first “take off” the residual sinfulness left over form our old self. 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D1A8FC10-CFAB-EE16-ABEA-F8A69CD89A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5170516"/>
            <a:ext cx="4800600" cy="108398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6327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D43D2-B705-6B22-B16D-34ECE4B729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69480" y="411480"/>
            <a:ext cx="4361688" cy="3968496"/>
          </a:xfrm>
        </p:spPr>
        <p:txBody>
          <a:bodyPr anchor="t">
            <a:normAutofit/>
          </a:bodyPr>
          <a:lstStyle/>
          <a:p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When we listen and receive the word of God it fans the flame of the gospel that is already engrafted into our hearts.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5DD7B82-8630-DF5E-2EE5-072879AD6C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69480" y="4873752"/>
            <a:ext cx="4206240" cy="1380744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Video 4" descr="Bonfire Near The Lake">
            <a:extLst>
              <a:ext uri="{FF2B5EF4-FFF2-40B4-BE49-F238E27FC236}">
                <a16:creationId xmlns:a16="http://schemas.microsoft.com/office/drawing/2014/main" id="{CAB9C457-AA0D-482A-7CE4-365D04B5D1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1208" r="20571" b="-1"/>
          <a:stretch>
            <a:fillRect/>
          </a:stretch>
        </p:blipFill>
        <p:spPr>
          <a:xfrm>
            <a:off x="20" y="10"/>
            <a:ext cx="6604483" cy="6399142"/>
          </a:xfrm>
          <a:custGeom>
            <a:avLst/>
            <a:gdLst>
              <a:gd name="connsiteX0" fmla="*/ 0 w 6604503"/>
              <a:gd name="connsiteY0" fmla="*/ 0 h 6399152"/>
              <a:gd name="connsiteX1" fmla="*/ 6604503 w 6604503"/>
              <a:gd name="connsiteY1" fmla="*/ 0 h 6399152"/>
              <a:gd name="connsiteX2" fmla="*/ 6604503 w 6604503"/>
              <a:gd name="connsiteY2" fmla="*/ 5797156 h 6399152"/>
              <a:gd name="connsiteX3" fmla="*/ 6002507 w 6604503"/>
              <a:gd name="connsiteY3" fmla="*/ 6399152 h 6399152"/>
              <a:gd name="connsiteX4" fmla="*/ 0 w 6604503"/>
              <a:gd name="connsiteY4" fmla="*/ 6399152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04503" h="6399152">
                <a:moveTo>
                  <a:pt x="0" y="0"/>
                </a:moveTo>
                <a:lnTo>
                  <a:pt x="6604503" y="0"/>
                </a:lnTo>
                <a:lnTo>
                  <a:pt x="6604503" y="5797156"/>
                </a:lnTo>
                <a:cubicBezTo>
                  <a:pt x="6604503" y="6129629"/>
                  <a:pt x="6334980" y="6399152"/>
                  <a:pt x="6002507" y="6399152"/>
                </a:cubicBezTo>
                <a:lnTo>
                  <a:pt x="0" y="6399152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3454986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604F14A2-D49D-0957-27D0-20FD192E5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-2032520"/>
            <a:ext cx="8430768" cy="184202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C8CAE1-B9D0-2761-9672-F210C2E8489C}"/>
              </a:ext>
            </a:extLst>
          </p:cNvPr>
          <p:cNvSpPr>
            <a:spLocks noGrp="1"/>
          </p:cNvSpPr>
          <p:nvPr>
            <p:ph sz="quarter" idx="14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LargePlainText"/>
                  </p202:designTagLst>
                </p202:designPr>
              </p:ext>
            </p:extLst>
          </p:nvPr>
        </p:nvSpPr>
        <p:spPr>
          <a:xfrm>
            <a:off x="429768" y="1627318"/>
            <a:ext cx="8430768" cy="3824155"/>
          </a:xfrm>
        </p:spPr>
        <p:txBody>
          <a:bodyPr anchor="t">
            <a:normAutofit/>
          </a:bodyPr>
          <a:lstStyle/>
          <a:p>
            <a:pPr indent="0">
              <a:lnSpc>
                <a:spcPct val="110000"/>
              </a:lnSpc>
              <a:spcAft>
                <a:spcPts val="600"/>
              </a:spcAft>
              <a:buNone/>
            </a:pPr>
            <a:r>
              <a:rPr lang="en-US" sz="5600" b="1" kern="1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is no real excuse for a mediocre or lukewarm faith. </a:t>
            </a:r>
            <a:endParaRPr lang="en-US" sz="56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3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99D5C-1D48-58E0-CB7F-48BD63999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7913" y="2908863"/>
            <a:ext cx="8430768" cy="184202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Before we can receive the good gifts of God we must first learn how to listen.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6B82E7-709A-73A5-CE52-5AD1A9FEB315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4152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B1364-75F8-00A0-FC17-2AE289A427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8176" y="1536192"/>
            <a:ext cx="9171432" cy="2615184"/>
          </a:xfrm>
        </p:spPr>
        <p:txBody>
          <a:bodyPr anchor="ctr">
            <a:normAutofit/>
          </a:bodyPr>
          <a:lstStyle/>
          <a:p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Those are quick to listen approach conversations with an open mind and a heart to understand. 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827E605B-9415-5321-09FA-937B9DDC53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8176" y="5111496"/>
            <a:ext cx="9171432" cy="1143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1689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CA598-83EC-3BE0-C288-37A72AD96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810512"/>
            <a:ext cx="8961120" cy="4654296"/>
          </a:xfrm>
        </p:spPr>
        <p:txBody>
          <a:bodyPr anchor="b"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There must be an eagerness and readiness to listen and receive the God’s word.</a:t>
            </a:r>
          </a:p>
        </p:txBody>
      </p:sp>
    </p:spTree>
    <p:extLst>
      <p:ext uri="{BB962C8B-B14F-4D97-AF65-F5344CB8AC3E}">
        <p14:creationId xmlns:p14="http://schemas.microsoft.com/office/powerpoint/2010/main" val="42570214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02CEE-0A21-C52F-681B-CA33A06183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8176" y="1536192"/>
            <a:ext cx="9171432" cy="2615184"/>
          </a:xfrm>
        </p:spPr>
        <p:txBody>
          <a:bodyPr anchor="ctr">
            <a:normAutofit/>
          </a:bodyPr>
          <a:lstStyle/>
          <a:p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Believers are continually in the process of growing into the new life they have been given.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658A2B8-F5DE-7801-DD52-674A0E490A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8176" y="5111496"/>
            <a:ext cx="9171432" cy="1143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5634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EE9C4-9BFA-6DC1-ECD2-C39F4D4E7E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493776"/>
            <a:ext cx="8028432" cy="4325112"/>
          </a:xfrm>
        </p:spPr>
        <p:txBody>
          <a:bodyPr anchor="t">
            <a:normAutofit/>
          </a:bodyPr>
          <a:lstStyle/>
          <a:p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Those who are slow to speak, no longer speak with harsh and unrestrained words. 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ECEF9BF-33A7-6F06-F681-0C19FC38BD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5065776"/>
            <a:ext cx="5431536" cy="118872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619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7203E-6063-FDE0-D8C0-F4D367BF2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786" y="2695053"/>
            <a:ext cx="8430768" cy="1842020"/>
          </a:xfrm>
        </p:spPr>
        <p:txBody>
          <a:bodyPr anchor="b">
            <a:noAutofit/>
          </a:bodyPr>
          <a:lstStyle/>
          <a:p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Uncontrolled anger goes against the standard god has set for his people.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F1E92CF-190C-72A1-F4E0-B82775FE574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8" y="3622673"/>
            <a:ext cx="8430768" cy="1828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5378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F3585-F201-8810-7745-C5AE6CB5ED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8176" y="1536192"/>
            <a:ext cx="9171432" cy="2615184"/>
          </a:xfrm>
        </p:spPr>
        <p:txBody>
          <a:bodyPr anchor="ctr">
            <a:normAutofit/>
          </a:bodyPr>
          <a:lstStyle/>
          <a:p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The follower of Christ is obligated to display the righteousness of God in their life.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DB2CBFA3-828A-CF35-883F-4B3EE80673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8176" y="5111496"/>
            <a:ext cx="9171432" cy="1143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098273"/>
      </p:ext>
    </p:extLst>
  </p:cSld>
  <p:clrMapOvr>
    <a:masterClrMapping/>
  </p:clrMapOvr>
</p:sld>
</file>

<file path=ppt/theme/theme1.xml><?xml version="1.0" encoding="utf-8"?>
<a:theme xmlns:a="http://schemas.openxmlformats.org/drawingml/2006/main" name="Oasis">
  <a:themeElements>
    <a:clrScheme name="Oasis">
      <a:dk1>
        <a:srgbClr val="131313"/>
      </a:dk1>
      <a:lt1>
        <a:sysClr val="window" lastClr="FFFFFF"/>
      </a:lt1>
      <a:dk2>
        <a:srgbClr val="2D2A27"/>
      </a:dk2>
      <a:lt2>
        <a:srgbClr val="F0EBE6"/>
      </a:lt2>
      <a:accent1>
        <a:srgbClr val="9F7667"/>
      </a:accent1>
      <a:accent2>
        <a:srgbClr val="BE8856"/>
      </a:accent2>
      <a:accent3>
        <a:srgbClr val="BD9075"/>
      </a:accent3>
      <a:accent4>
        <a:srgbClr val="939081"/>
      </a:accent4>
      <a:accent5>
        <a:srgbClr val="A16D4C"/>
      </a:accent5>
      <a:accent6>
        <a:srgbClr val="8C8662"/>
      </a:accent6>
      <a:hlink>
        <a:srgbClr val="A57361"/>
      </a:hlink>
      <a:folHlink>
        <a:srgbClr val="8C8662"/>
      </a:folHlink>
    </a:clrScheme>
    <a:fontScheme name="Oasis Font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asis" id="{F87D57D1-6595-40EA-BD1E-F0C34D0EF910}" vid="{ECA7DBCD-4BC8-40F2-8EF4-7A6D942FA19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1554</TotalTime>
  <Words>178</Words>
  <Application>Microsoft Office PowerPoint</Application>
  <PresentationFormat>Widescreen</PresentationFormat>
  <Paragraphs>12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Neue Haas Grotesk Text Pro</vt:lpstr>
      <vt:lpstr>Oasis</vt:lpstr>
      <vt:lpstr>James </vt:lpstr>
      <vt:lpstr>PowerPoint Presentation</vt:lpstr>
      <vt:lpstr>Before we can receive the good gifts of God we must first learn how to listen. </vt:lpstr>
      <vt:lpstr>Those are quick to listen approach conversations with an open mind and a heart to understand. </vt:lpstr>
      <vt:lpstr>There must be an eagerness and readiness to listen and receive the God’s word.</vt:lpstr>
      <vt:lpstr>Believers are continually in the process of growing into the new life they have been given.</vt:lpstr>
      <vt:lpstr>Those who are slow to speak, no longer speak with harsh and unrestrained words. </vt:lpstr>
      <vt:lpstr>Uncontrolled anger goes against the standard god has set for his people.</vt:lpstr>
      <vt:lpstr>The follower of Christ is obligated to display the righteousness of God in their life.</vt:lpstr>
      <vt:lpstr>If we are to receive the good gifts of God’s word we must first “take off” the residual sinfulness left over form our old self. </vt:lpstr>
      <vt:lpstr>When we listen and receive the word of God it fans the flame of the gospel that is already engrafted into our hearts.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jared owens</dc:creator>
  <cp:lastModifiedBy>jared owens</cp:lastModifiedBy>
  <cp:revision>2</cp:revision>
  <dcterms:created xsi:type="dcterms:W3CDTF">2025-09-13T11:15:49Z</dcterms:created>
  <dcterms:modified xsi:type="dcterms:W3CDTF">2025-09-14T13:09:49Z</dcterms:modified>
</cp:coreProperties>
</file>