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2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0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9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9/20/2025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9/20/2025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9/20/2025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0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9/20/2025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9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33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9/20/2025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44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9/20/2025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0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9/20/2025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7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0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1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2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9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5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457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774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349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2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0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3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3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2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9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9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2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0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6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4240-D5B3-3122-138C-FFEADFF4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Intentional Prayer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C9ACCA-62A7-2BAE-0986-5F553B6ECC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1213" cy="1863725"/>
          </a:xfrm>
        </p:spPr>
        <p:txBody>
          <a:bodyPr>
            <a:no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25:4-5- 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Make me to know your ways, O Lord; teach me your paths. 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Lead me in your truth and teach me, for you are the God of my salvation; for you I wait all the day long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90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5BAA-E196-5E2E-FDEF-6C2A91C7F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God’s word is a mirror that shows us the character of our hearts and points us towards the person we were created to be.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928841-3489-C78A-9F19-CEC449CB2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0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7539-F6C5-BA02-60CE-2BEC7FAFA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remember what is important to us.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6C8567-2C45-63D8-0AEC-7E340D8D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5353-4E69-6FB6-0366-8B043A34A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sz="6300" dirty="0">
                <a:latin typeface="Arial" panose="020B0604020202020204" pitchFamily="34" charset="0"/>
                <a:cs typeface="Arial" panose="020B0604020202020204" pitchFamily="34" charset="0"/>
              </a:rPr>
              <a:t>God’s word is perfect, lacks nothing, and does not need improving. </a:t>
            </a:r>
          </a:p>
        </p:txBody>
      </p:sp>
    </p:spTree>
    <p:extLst>
      <p:ext uri="{BB962C8B-B14F-4D97-AF65-F5344CB8AC3E}">
        <p14:creationId xmlns:p14="http://schemas.microsoft.com/office/powerpoint/2010/main" val="177884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3302-A78C-2F2C-DDFD-90F50D608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The word of God shows us where we need God’s grace but also shows us what we can become through that same grace.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4A03284-3956-BE4D-9E59-7445E7502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93AC-11E4-2BE5-BD24-85B035767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sz="6300" dirty="0">
                <a:latin typeface="Arial" panose="020B0604020202020204" pitchFamily="34" charset="0"/>
                <a:cs typeface="Arial" panose="020B0604020202020204" pitchFamily="34" charset="0"/>
              </a:rPr>
              <a:t>It’s through our obedience that God uses his word to shape and transform our lives. </a:t>
            </a:r>
          </a:p>
        </p:txBody>
      </p:sp>
    </p:spTree>
    <p:extLst>
      <p:ext uri="{BB962C8B-B14F-4D97-AF65-F5344CB8AC3E}">
        <p14:creationId xmlns:p14="http://schemas.microsoft.com/office/powerpoint/2010/main" val="331034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DFDE-22CB-29AB-83C6-DB815D436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mission is not moved forward with good intentions.</a:t>
            </a:r>
          </a:p>
        </p:txBody>
      </p:sp>
    </p:spTree>
    <p:extLst>
      <p:ext uri="{BB962C8B-B14F-4D97-AF65-F5344CB8AC3E}">
        <p14:creationId xmlns:p14="http://schemas.microsoft.com/office/powerpoint/2010/main" val="78879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CD23-C51F-623E-3631-FD9551D1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Prayer Prompts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9C58-0F33-F595-904B-E7F02D761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Lord, I praise you for your wisdom and compassion.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trust that you will fulfill your promises to me even during ……..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Because you are a wise Father, give me guidance for…..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my refuge from….today.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8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62F1-50A6-5386-43D6-A478A3BE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E16BD-D938-DBC2-0889-AB7B5BED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 1:22-25 </a:t>
            </a:r>
          </a:p>
        </p:txBody>
      </p:sp>
      <p:pic>
        <p:nvPicPr>
          <p:cNvPr id="11" name="Picture Placeholder 10" descr="Metallic triangular mosaic">
            <a:extLst>
              <a:ext uri="{FF2B5EF4-FFF2-40B4-BE49-F238E27FC236}">
                <a16:creationId xmlns:a16="http://schemas.microsoft.com/office/drawing/2014/main" id="{8421295E-74FA-D8A9-143E-C8962F4C22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13993"/>
          <a:stretch/>
        </p:blipFill>
        <p:spPr>
          <a:xfrm>
            <a:off x="0" y="4"/>
            <a:ext cx="6584950" cy="6857991"/>
          </a:xfrm>
          <a:noFill/>
        </p:spPr>
      </p:pic>
    </p:spTree>
    <p:extLst>
      <p:ext uri="{BB962C8B-B14F-4D97-AF65-F5344CB8AC3E}">
        <p14:creationId xmlns:p14="http://schemas.microsoft.com/office/powerpoint/2010/main" val="337918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A578-ABE8-BDF2-CECA-9636EC04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Those who are quick to listen must also be quick to obey.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6C5B9C-10A0-976C-27F5-ED75C1342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1D62-4B6F-810C-ED33-971CF97F3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Obedience should be the fruit of our hearing. </a:t>
            </a:r>
          </a:p>
        </p:txBody>
      </p:sp>
    </p:spTree>
    <p:extLst>
      <p:ext uri="{BB962C8B-B14F-4D97-AF65-F5344CB8AC3E}">
        <p14:creationId xmlns:p14="http://schemas.microsoft.com/office/powerpoint/2010/main" val="227712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27ED-BBCF-B75D-E3E1-635D506E1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doing must be rooted in our love for Christ alone.</a:t>
            </a:r>
          </a:p>
        </p:txBody>
      </p:sp>
    </p:spTree>
    <p:extLst>
      <p:ext uri="{BB962C8B-B14F-4D97-AF65-F5344CB8AC3E}">
        <p14:creationId xmlns:p14="http://schemas.microsoft.com/office/powerpoint/2010/main" val="380400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08BF-6076-5B9B-5FC3-363AC1B1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To accept Jesus and then live a life contrary to his word is to deceive ourselves.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B7F57C5-F2FB-0DA1-A0AA-ADABE092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983B-1AB6-E73C-7349-6203AE4CD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Our obedience to God’s word is the right and necessary response to the grace God has shown us.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377D33-C889-1F25-59D8-89F0B8892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1142-9C89-7780-0BFE-690C21F7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The doer, submits to the authority of God’s word and complies with its requirements, over and over again. </a:t>
            </a:r>
          </a:p>
        </p:txBody>
      </p:sp>
    </p:spTree>
    <p:extLst>
      <p:ext uri="{BB962C8B-B14F-4D97-AF65-F5344CB8AC3E}">
        <p14:creationId xmlns:p14="http://schemas.microsoft.com/office/powerpoint/2010/main" val="3971481367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282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Neue Haas Grotesk Text Pro</vt:lpstr>
      <vt:lpstr>Helena</vt:lpstr>
      <vt:lpstr>Intentional Prayer</vt:lpstr>
      <vt:lpstr>Prayer Prompts </vt:lpstr>
      <vt:lpstr>James </vt:lpstr>
      <vt:lpstr>Those who are quick to listen must also be quick to obey. </vt:lpstr>
      <vt:lpstr>Obedience should be the fruit of our hearing. </vt:lpstr>
      <vt:lpstr>Our doing must be rooted in our love for Christ alone.</vt:lpstr>
      <vt:lpstr>To accept Jesus and then live a life contrary to his word is to deceive ourselves. </vt:lpstr>
      <vt:lpstr>Our obedience to God’s word is the right and necessary response to the grace God has shown us. </vt:lpstr>
      <vt:lpstr>The doer, submits to the authority of God’s word and complies with its requirements, over and over again. </vt:lpstr>
      <vt:lpstr>God’s word is a mirror that shows us the character of our hearts and points us towards the person we were created to be.</vt:lpstr>
      <vt:lpstr>We remember what is important to us. </vt:lpstr>
      <vt:lpstr>God’s word is perfect, lacks nothing, and does not need improving. </vt:lpstr>
      <vt:lpstr>The word of God shows us where we need God’s grace but also shows us what we can become through that same grace. </vt:lpstr>
      <vt:lpstr>It’s through our obedience that God uses his word to shape and transform our lives. </vt:lpstr>
      <vt:lpstr>The mission is not moved forward with good intentions.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2025-09-21T00:32:46Z</dcterms:created>
  <dcterms:modified xsi:type="dcterms:W3CDTF">2025-09-21T13:10:11Z</dcterms:modified>
</cp:coreProperties>
</file>