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Masters/slideMaster45.xml" ContentType="application/vnd.openxmlformats-officedocument.presentationml.slideMaster+xml"/>
  <Override PartName="/ppt/slides/slide45.xml" ContentType="application/vnd.openxmlformats-officedocument.presentationml.slide+xml"/>
  <Override PartName="/ppt/slideMasters/slideMaster46.xml" ContentType="application/vnd.openxmlformats-officedocument.presentationml.slideMaster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notesMasterIdLst>
    <p:notesMasterId r:id="rId52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arget="slides/slide26.xml" Type="http://schemas.openxmlformats.org/officeDocument/2006/relationships/slide"/>  <Relationship Id="rId28" Target="slides/slide27.xml" Type="http://schemas.openxmlformats.org/officeDocument/2006/relationships/slide"/>  <Relationship Id="rId29" Target="slides/slide28.xml" Type="http://schemas.openxmlformats.org/officeDocument/2006/relationships/slide"/>  <Relationship Id="rId30" Target="slides/slide29.xml" Type="http://schemas.openxmlformats.org/officeDocument/2006/relationships/slide"/>  <Relationship Id="rId31" Target="slides/slide30.xml" Type="http://schemas.openxmlformats.org/officeDocument/2006/relationships/slide"/>  <Relationship Id="rId32" Target="slides/slide31.xml" Type="http://schemas.openxmlformats.org/officeDocument/2006/relationships/slide"/>  <Relationship Id="rId33" Target="slides/slide32.xml" Type="http://schemas.openxmlformats.org/officeDocument/2006/relationships/slide"/>  <Relationship Id="rId34" Target="slides/slide33.xml" Type="http://schemas.openxmlformats.org/officeDocument/2006/relationships/slide"/>  <Relationship Id="rId35" Target="slides/slide34.xml" Type="http://schemas.openxmlformats.org/officeDocument/2006/relationships/slide"/>  <Relationship Id="rId36" Target="slides/slide35.xml" Type="http://schemas.openxmlformats.org/officeDocument/2006/relationships/slide"/>  <Relationship Id="rId37" Target="slides/slide36.xml" Type="http://schemas.openxmlformats.org/officeDocument/2006/relationships/slide"/>  <Relationship Id="rId38" Target="slides/slide37.xml" Type="http://schemas.openxmlformats.org/officeDocument/2006/relationships/slide"/>  <Relationship Id="rId39" Target="slides/slide38.xml" Type="http://schemas.openxmlformats.org/officeDocument/2006/relationships/slide"/>  <Relationship Id="rId40" Target="slides/slide39.xml" Type="http://schemas.openxmlformats.org/officeDocument/2006/relationships/slide"/>  <Relationship Id="rId41" Target="slides/slide40.xml" Type="http://schemas.openxmlformats.org/officeDocument/2006/relationships/slide"/>  <Relationship Id="rId42" Target="slides/slide41.xml" Type="http://schemas.openxmlformats.org/officeDocument/2006/relationships/slide"/>  <Relationship Id="rId43" Target="slides/slide42.xml" Type="http://schemas.openxmlformats.org/officeDocument/2006/relationships/slide"/>  <Relationship Id="rId44" Target="slides/slide43.xml" Type="http://schemas.openxmlformats.org/officeDocument/2006/relationships/slide"/>  <Relationship Id="rId45" Target="slides/slide44.xml" Type="http://schemas.openxmlformats.org/officeDocument/2006/relationships/slide"/>  <Relationship Id="rId46" Target="slides/slide45.xml" Type="http://schemas.openxmlformats.org/officeDocument/2006/relationships/slide"/>  <Relationship Id="rId47" Target="slides/slide46.xml" Type="http://schemas.openxmlformats.org/officeDocument/2006/relationships/slide"/>  <Relationship Id="rId48" Type="http://schemas.openxmlformats.org/officeDocument/2006/relationships/presProps" Target="presProps.xml"/>  <Relationship Id="rId49" Type="http://schemas.openxmlformats.org/officeDocument/2006/relationships/viewProps" Target="viewProps.xml"/>  <Relationship Id="rId50" Type="http://schemas.openxmlformats.org/officeDocument/2006/relationships/theme" Target="theme/theme1.xml"/>  <Relationship Id="rId51" Type="http://schemas.openxmlformats.org/officeDocument/2006/relationships/tableStyles" Target="tableStyles.xml"/>  <Relationship Id="rId52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
<Relationships xmlns="http://schemas.openxmlformats.org/package/2006/relationships"><Relationship Id="rId1" Target="../media/image2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
<Relationships xmlns="http://schemas.openxmlformats.org/package/2006/relationships"><Relationship Id="rId1" Target="../media/image2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7.xml" Type="http://schemas.openxmlformats.org/officeDocument/2006/relationships/notesSlide"/></Relationships>
</file>

<file path=ppt/slides/_rels/slide28.xml.rels><?xml version="1.0" encoding="UTF-8" standalone="yes"?>
<Relationships xmlns="http://schemas.openxmlformats.org/package/2006/relationships"><Relationship Id="rId1" Target="../media/image2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8.xml" Type="http://schemas.openxmlformats.org/officeDocument/2006/relationships/notesSlide"/></Relationships>
</file>

<file path=ppt/slides/_rels/slide29.xml.rels><?xml version="1.0" encoding="UTF-8" standalone="yes"?>
<Relationships xmlns="http://schemas.openxmlformats.org/package/2006/relationships"><Relationship Id="rId1" Target="../media/image2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9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30.xml.rels><?xml version="1.0" encoding="UTF-8" standalone="yes"?>
<Relationships xmlns="http://schemas.openxmlformats.org/package/2006/relationships"><Relationship Id="rId1" Target="../media/image3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0.xml" Type="http://schemas.openxmlformats.org/officeDocument/2006/relationships/notesSlide"/></Relationships>
</file>

<file path=ppt/slides/_rels/slide31.xml.rels><?xml version="1.0" encoding="UTF-8" standalone="yes"?>
<Relationships xmlns="http://schemas.openxmlformats.org/package/2006/relationships"><Relationship Id="rId1" Target="../media/image3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1.xml" Type="http://schemas.openxmlformats.org/officeDocument/2006/relationships/notesSlide"/></Relationships>
</file>

<file path=ppt/slides/_rels/slide32.xml.rels><?xml version="1.0" encoding="UTF-8" standalone="yes"?>
<Relationships xmlns="http://schemas.openxmlformats.org/package/2006/relationships"><Relationship Id="rId1" Target="../media/image3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2.xml" Type="http://schemas.openxmlformats.org/officeDocument/2006/relationships/notesSlide"/></Relationships>
</file>

<file path=ppt/slides/_rels/slide33.xml.rels><?xml version="1.0" encoding="UTF-8" standalone="yes"?>
<Relationships xmlns="http://schemas.openxmlformats.org/package/2006/relationships"><Relationship Id="rId1" Target="../media/image3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3.xml" Type="http://schemas.openxmlformats.org/officeDocument/2006/relationships/notesSlide"/></Relationships>
</file>

<file path=ppt/slides/_rels/slide34.xml.rels><?xml version="1.0" encoding="UTF-8" standalone="yes"?>
<Relationships xmlns="http://schemas.openxmlformats.org/package/2006/relationships"><Relationship Id="rId1" Target="../media/image3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4.xml" Type="http://schemas.openxmlformats.org/officeDocument/2006/relationships/notesSlide"/></Relationships>
</file>

<file path=ppt/slides/_rels/slide35.xml.rels><?xml version="1.0" encoding="UTF-8" standalone="yes"?>
<Relationships xmlns="http://schemas.openxmlformats.org/package/2006/relationships"><Relationship Id="rId1" Target="../media/image3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5.xml" Type="http://schemas.openxmlformats.org/officeDocument/2006/relationships/notesSlide"/></Relationships>
</file>

<file path=ppt/slides/_rels/slide36.xml.rels><?xml version="1.0" encoding="UTF-8" standalone="yes"?>
<Relationships xmlns="http://schemas.openxmlformats.org/package/2006/relationships"><Relationship Id="rId1" Target="../media/image3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6.xml" Type="http://schemas.openxmlformats.org/officeDocument/2006/relationships/notesSlide"/></Relationships>
</file>

<file path=ppt/slides/_rels/slide37.xml.rels><?xml version="1.0" encoding="UTF-8" standalone="yes"?>
<Relationships xmlns="http://schemas.openxmlformats.org/package/2006/relationships"><Relationship Id="rId1" Target="../media/image3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7.xml" Type="http://schemas.openxmlformats.org/officeDocument/2006/relationships/notesSlide"/></Relationships>
</file>

<file path=ppt/slides/_rels/slide38.xml.rels><?xml version="1.0" encoding="UTF-8" standalone="yes"?>
<Relationships xmlns="http://schemas.openxmlformats.org/package/2006/relationships"><Relationship Id="rId1" Target="../media/image3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8.xml" Type="http://schemas.openxmlformats.org/officeDocument/2006/relationships/notesSlide"/></Relationships>
</file>

<file path=ppt/slides/_rels/slide39.xml.rels><?xml version="1.0" encoding="UTF-8" standalone="yes"?>
<Relationships xmlns="http://schemas.openxmlformats.org/package/2006/relationships"><Relationship Id="rId1" Target="../media/image3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9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40.xml.rels><?xml version="1.0" encoding="UTF-8" standalone="yes"?>
<Relationships xmlns="http://schemas.openxmlformats.org/package/2006/relationships"><Relationship Id="rId1" Target="../media/image4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0.xml" Type="http://schemas.openxmlformats.org/officeDocument/2006/relationships/notesSlide"/></Relationships>
</file>

<file path=ppt/slides/_rels/slide41.xml.rels><?xml version="1.0" encoding="UTF-8" standalone="yes"?>
<Relationships xmlns="http://schemas.openxmlformats.org/package/2006/relationships"><Relationship Id="rId1" Target="../media/image4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1.xml" Type="http://schemas.openxmlformats.org/officeDocument/2006/relationships/notesSlide"/></Relationships>
</file>

<file path=ppt/slides/_rels/slide42.xml.rels><?xml version="1.0" encoding="UTF-8" standalone="yes"?>
<Relationships xmlns="http://schemas.openxmlformats.org/package/2006/relationships"><Relationship Id="rId1" Target="../media/image4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2.xml" Type="http://schemas.openxmlformats.org/officeDocument/2006/relationships/notesSlide"/></Relationships>
</file>

<file path=ppt/slides/_rels/slide43.xml.rels><?xml version="1.0" encoding="UTF-8" standalone="yes"?>
<Relationships xmlns="http://schemas.openxmlformats.org/package/2006/relationships"><Relationship Id="rId1" Target="../media/image4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3.xml" Type="http://schemas.openxmlformats.org/officeDocument/2006/relationships/notesSlide"/></Relationships>
</file>

<file path=ppt/slides/_rels/slide44.xml.rels><?xml version="1.0" encoding="UTF-8" standalone="yes"?>
<Relationships xmlns="http://schemas.openxmlformats.org/package/2006/relationships"><Relationship Id="rId1" Target="../media/image4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4.xml" Type="http://schemas.openxmlformats.org/officeDocument/2006/relationships/notesSlide"/></Relationships>
</file>

<file path=ppt/slides/_rels/slide45.xml.rels><?xml version="1.0" encoding="UTF-8" standalone="yes"?>
<Relationships xmlns="http://schemas.openxmlformats.org/package/2006/relationships"><Relationship Id="rId1" Target="../media/image4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5.xml" Type="http://schemas.openxmlformats.org/officeDocument/2006/relationships/notesSlide"/></Relationships>
</file>

<file path=ppt/slides/_rels/slide46.xml.rels><?xml version="1.0" encoding="UTF-8" standalone="yes"?>
<Relationships xmlns="http://schemas.openxmlformats.org/package/2006/relationships"><Relationship Id="rId1" Target="../media/image4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6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0ff8416-41ef-4097-8e11-fcee2ef02e2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363b03e-235d-43c2-a5ed-f340b703907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df3bd2e-5777-4bd6-8cbf-d5ba8ff0d59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ec990d0-f67e-4d09-8c35-143356d32ba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0e1f215-482b-44a0-89a0-2653572ec52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e5e4b0b-a811-4e6c-9530-6a87be5430b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8633b60-2728-4a40-9dab-10c6b7f7578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11587f8-137c-4d64-9ba2-b16ca3ff61d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c1a67b8-e16a-4086-be66-b56babd0eb6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eff92ef-b66b-4fcb-961b-b6af9863444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c506ecf-ed14-4082-9e7f-0c9237e9091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4cf1470-a545-4458-9721-d9331898b4c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8bc21ba-5c64-4acd-9394-e597f90cded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2575970-9c9d-4cd2-81b3-46ec22cefa3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10df1f3-3f38-48bd-bdda-329195fde34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3a8fcf4-e6e0-4962-9439-b9beb2b2f10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98348f0-e072-4dec-a832-a418cb2a2ce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17ff1d4-33c8-4b38-bd79-52070712e8e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cf1314f-ea2d-455b-b00b-0b96b6871b0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f8a47d5-5e4c-4619-b7b0-d5238559390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cf49919-0b50-47c4-b324-37d2d4573e3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212f723-72ad-46c9-9cb2-22d8887da4f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a0a3c2c-d72c-4d8d-932a-9f66c1e456b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12924b9-be38-4071-bffb-a791083da54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f63fce7-805a-4bc1-8c8c-7936822dd7c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d231a45-0473-4a34-9fa4-a15fe64b1ae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4ab441d-3471-4627-a4be-731af9db800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b592751-0804-4a4c-970f-0a7f31f3ff9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85e9aad-4e9b-444a-9041-97ddee2f3b4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1121b47-45a5-4b55-90a1-4b665ed07f4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0bf858d-6781-4ba0-a85d-099b57cea7e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ade7ad1-9ff7-4ac3-a74f-7e68aabba93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4e0deb9-ae2b-478d-84f0-dfc9bc0f694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312c47b-82a2-406b-9f74-06163c3eec4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d5271e5-710e-4026-bac6-ca3257417b8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faa9b71-6709-45ca-bb50-bc86fe30582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c916e6b-2840-46e7-b709-9a4ab094949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64fad53-9af0-431d-a7f8-9ffde61ff67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d1a0e82-ffb9-4667-8c7c-b318605fc27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c365fb9-b646-49be-a036-e9574c6dabf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b6093e8-f0de-4030-8b8d-65193aa981d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13fb49c-4c1b-4207-bcc7-2a0567e301e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8d808f9-4984-4e00-b486-30c072139a6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ddf267f-9e1b-4a00-b3bf-c67392a457b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b96ff2d-aa92-419d-93d8-21283fbd0a5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15f56eb-afd2-4574-8c6b-b672b377e09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2025-09-27T21:26:57.418Z</dcterms:created>
  <dcterms:modified xsi:type="dcterms:W3CDTF">2025-09-27T21:26:57.418Z</dcterms:modified>
</cp:coreProperties>
</file>