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70" r:id="rId2"/>
    <p:sldId id="274" r:id="rId3"/>
    <p:sldId id="275" r:id="rId4"/>
    <p:sldId id="276" r:id="rId5"/>
    <p:sldId id="27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7F7"/>
    <a:srgbClr val="DFD7CA"/>
    <a:srgbClr val="171F1C"/>
    <a:srgbClr val="26322D"/>
    <a:srgbClr val="06090A"/>
    <a:srgbClr val="202E35"/>
    <a:srgbClr val="223033"/>
    <a:srgbClr val="F5F2EB"/>
    <a:srgbClr val="000000"/>
    <a:srgbClr val="000A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1008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9/13/2025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245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988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204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253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729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967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029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413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516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478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145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0102"/>
            </a:gs>
            <a:gs pos="27918">
              <a:srgbClr val="360001"/>
            </a:gs>
            <a:gs pos="48000">
              <a:srgbClr val="540000"/>
            </a:gs>
            <a:gs pos="83000">
              <a:srgbClr val="820000"/>
            </a:gs>
            <a:gs pos="100000">
              <a:srgbClr val="B8000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9/13/2025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231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FD7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4F502-7FE3-4E4D-8517-7EF6156D7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9E996F8-5CDC-43FB-A354-A662255D9E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148920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9CE67B-BAB5-A9A5-4E7A-A3E9ADBB5F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D6882-1A37-282D-B347-BF2A0C842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236E64B-D8F9-DF53-5D4F-B0D1478E09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155112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EC5C32-1502-B4A4-0F15-D1F5F54F1F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AD49B-E947-04A6-9593-C4DCA23FB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92DABFF-8878-E49E-6404-59A292C2A0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684971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6BB292-6CA0-B342-52B0-59A2472176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EFEF3-0CB4-3C5E-B2A6-88FA9F44E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ACBA98A-3BB1-0032-EEFC-475CF37380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733915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6FB510-5586-1D25-4F9B-36033FD38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7655C-21D4-BE72-D3ED-A3ED00370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23C3911-9E45-9917-E8E3-00BAA6F6C4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646703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57191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1-Israel’s Sin vs 6-8</dc:title>
  <dc:creator>Jennifer Sutton</dc:creator>
  <cp:lastModifiedBy>Brandy Lee</cp:lastModifiedBy>
  <cp:revision>246</cp:revision>
  <dcterms:created xsi:type="dcterms:W3CDTF">2017-06-23T21:55:05Z</dcterms:created>
  <dcterms:modified xsi:type="dcterms:W3CDTF">2025-09-14T02:58:49Z</dcterms:modified>
</cp:coreProperties>
</file>