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71" r:id="rId3"/>
    <p:sldId id="258" r:id="rId4"/>
    <p:sldId id="265" r:id="rId5"/>
    <p:sldId id="277" r:id="rId6"/>
    <p:sldId id="274" r:id="rId7"/>
    <p:sldId id="275" r:id="rId8"/>
    <p:sldId id="276" r:id="rId9"/>
    <p:sldId id="278" r:id="rId10"/>
    <p:sldId id="27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84"/>
    <p:restoredTop sz="94668"/>
  </p:normalViewPr>
  <p:slideViewPr>
    <p:cSldViewPr snapToGrid="0" snapToObjects="1">
      <p:cViewPr varScale="1">
        <p:scale>
          <a:sx n="104" d="100"/>
          <a:sy n="104" d="100"/>
        </p:scale>
        <p:origin x="200" y="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795898-551F-9944-BD7F-3F3CADAE8091}" type="datetimeFigureOut">
              <a:rPr lang="en-US" smtClean="0"/>
              <a:t>9/20/25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A478F8-C993-1740-A390-6B1BDAA9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5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5621C-3053-D712-BC43-7B80A3671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FA485E-C6F8-42FD-D573-0DA1BD9068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BB8CD4-52D4-1F3A-AC52-F2FAA41407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B0D90A-7A81-0BFE-A488-F92B63E4BF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4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686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9B39D8-52C6-1609-E7CC-5A52E9E91C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91D0BA-FB1E-A3BF-74F8-4869A12F79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9E3E86-2B21-568E-D59C-CB120446AA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65D1B2-EBF5-98E9-DFC1-EF78E9C646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70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B4C19-71DE-2B1E-95C3-759A93766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779FAC-983C-7726-5B07-94EC695BC0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956037-71B4-07EF-7879-E0EF05EB52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E6796A-8776-7612-4E20-E81A79BEE8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453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424AC-86A1-71BF-CF2B-CE3A56896D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4FB18C-0BAC-1317-84F0-26DA366F95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59839C-54D3-19B7-E68B-47D442A4B6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31962E-0677-2D38-AC26-A96CEAE3FD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8316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4D1E5-6198-A802-FB5A-C9FA3FFE7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357228-FC89-9041-AF81-7EE6FFAAEA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182EFE-A408-6C80-F202-430C4C7F63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74DAE2-384D-DB98-618F-D2000FD34F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621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E7B774-1EB4-DAA6-966A-85BB118FB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0C8946-32FC-A652-890B-7FB374C71C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4B2E71-BED9-51CE-2109-78F42BDC01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AF0D99-A6AC-6C8F-FC83-8D42D8D89A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3304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47B94F-ADE4-E183-1AC8-CC1DEC806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140947-A2F2-BE8C-CAEF-A8DDA17BA0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4128B0-AE3A-3AFB-06EB-B409EE0C74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EB1F76-5054-59CC-D68E-5695D691F7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0526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02C81F-4A02-5728-FFEA-774F38C31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2CC91C-9877-66B9-6585-50DDFBB5A7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BFC5DB-C102-2CD6-F436-C3BC76654C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3CBD36-E67C-5DB0-EBCC-9E1DEF9969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744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49" y="1093788"/>
            <a:ext cx="7879841" cy="2405316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zh-CN" altLang="en-US" sz="5400" b="1" dirty="0">
                <a:latin typeface="+mn-ea"/>
                <a:ea typeface="+mn-ea"/>
              </a:rPr>
              <a:t>最宝贵的属灵的福气</a:t>
            </a:r>
            <a:br>
              <a:rPr lang="zh-CN" altLang="en-US" sz="4900" dirty="0">
                <a:latin typeface="+mn-ea"/>
                <a:ea typeface="+mn-ea"/>
              </a:rPr>
            </a:br>
            <a:r>
              <a:rPr lang="en-CA" altLang="zh-CN" sz="4900" dirty="0">
                <a:latin typeface="+mn-ea"/>
                <a:ea typeface="+mn-ea"/>
              </a:rPr>
              <a:t>	</a:t>
            </a:r>
            <a:r>
              <a:rPr lang="en-US" altLang="zh-CN" sz="4900" dirty="0">
                <a:latin typeface="+mn-ea"/>
                <a:ea typeface="+mn-ea"/>
              </a:rPr>
              <a:t>—</a:t>
            </a:r>
            <a:r>
              <a:rPr lang="zh-CN" altLang="en-US" sz="4900" dirty="0">
                <a:latin typeface="+mn-ea"/>
                <a:ea typeface="+mn-ea"/>
              </a:rPr>
              <a:t> 圣父的拣选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84821" y="4619624"/>
            <a:ext cx="3625956" cy="662239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zh-CN" altLang="en-US" b="1" dirty="0"/>
              <a:t>以弗所第一章</a:t>
            </a:r>
            <a:r>
              <a:rPr lang="en-US" altLang="zh-CN" b="1" dirty="0"/>
              <a:t>3-6</a:t>
            </a:r>
            <a:r>
              <a:rPr lang="zh-CN" altLang="en-US" b="1" dirty="0"/>
              <a:t>节</a:t>
            </a:r>
            <a:endParaRPr lang="en-CA" altLang="zh-CN" b="1" dirty="0"/>
          </a:p>
          <a:p>
            <a:pPr algn="r">
              <a:lnSpc>
                <a:spcPct val="90000"/>
              </a:lnSpc>
            </a:pPr>
            <a:endParaRPr lang="zh-CN" altLang="en-US" b="1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4331166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003304" y="2842186"/>
            <a:ext cx="54864" cy="29600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D78371-7E77-8E8D-1C25-3A1C6F0ADD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CBD9EBD-2C99-0556-5A2E-2AB48F66E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D41248A-4352-DBCE-05DE-78FAA9E41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2C02B63-4002-5491-D808-9022DCC2B0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655F9683-A785-9C16-0DE3-83F825B584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3DE1052-6F99-039D-BEDE-34F50BC213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E85A3BB4-7FE6-1E3D-203C-5ED7673D70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CFA85E-0124-8783-4546-10A64772A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397160"/>
            <a:ext cx="7457037" cy="1346296"/>
          </a:xfrm>
        </p:spPr>
        <p:txBody>
          <a:bodyPr anchor="ctr">
            <a:normAutofit fontScale="90000"/>
          </a:bodyPr>
          <a:lstStyle/>
          <a:p>
            <a:r>
              <a:rPr lang="zh-CN" altLang="en-CA" sz="4800" dirty="0"/>
              <a:t>最宝贵</a:t>
            </a:r>
            <a:r>
              <a:rPr lang="zh-CN" altLang="en-US" sz="4800" dirty="0"/>
              <a:t>的属灵福气 </a:t>
            </a:r>
            <a:br>
              <a:rPr lang="en-US" altLang="zh-CN" sz="4800" dirty="0"/>
            </a:br>
            <a:r>
              <a:rPr lang="zh-CN" altLang="en-US" sz="4800" dirty="0"/>
              <a:t>圣父的拣选</a:t>
            </a:r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CFA0247D-DDE1-CBBA-BF6C-40AC9CB12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193" y="2420575"/>
            <a:ext cx="8180615" cy="4194038"/>
          </a:xfrm>
        </p:spPr>
        <p:txBody>
          <a:bodyPr anchor="ctr"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b="1" dirty="0"/>
              <a:t>我们该如何活出来？</a:t>
            </a:r>
            <a:endParaRPr lang="en-US" altLang="zh-CN" sz="2800" dirty="0"/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sz="2400" dirty="0"/>
              <a:t>各样属灵的福气已经完全赐下</a:t>
            </a:r>
            <a:endParaRPr lang="en-CA" altLang="zh-CN" sz="2400" dirty="0"/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sz="2400" dirty="0"/>
              <a:t>神的拣选的真理使我们得安慰</a:t>
            </a:r>
            <a:endParaRPr lang="en-CA" altLang="zh-CN" sz="2400" dirty="0"/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sz="2400" dirty="0"/>
              <a:t>神的拣选的真理激励我们成圣</a:t>
            </a:r>
            <a:endParaRPr lang="en-CA" altLang="zh-CN" sz="2400" dirty="0"/>
          </a:p>
          <a:p>
            <a:pPr lvl="1"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sz="2400" dirty="0"/>
              <a:t>一切为了荣耀神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5A02867-2401-1362-F113-485EB2BB1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7791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uiExpand="1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E1D716-EF04-5AD1-6BBB-307607660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52D121F0-F7CC-9BD1-05D0-D5BB573CEF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A653394-D54D-4738-4E59-C68737787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D798C03-3972-9387-CEAC-41817BE352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09E64B1E-8802-DEEF-2451-4E454432BE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CDEB791-AB8A-5253-BF5A-9FAC17624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F8B3E5D7-D41B-A903-9A80-CAB75820F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D5126-C810-4F42-811D-7272A9932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809898"/>
            <a:ext cx="7457037" cy="933558"/>
          </a:xfrm>
        </p:spPr>
        <p:txBody>
          <a:bodyPr anchor="ctr">
            <a:normAutofit/>
          </a:bodyPr>
          <a:lstStyle/>
          <a:p>
            <a:r>
              <a:rPr lang="zh-CN" altLang="en-US" sz="4800" dirty="0"/>
              <a:t>以弗所书</a:t>
            </a:r>
            <a:r>
              <a:rPr lang="en-US" altLang="zh-CN" sz="4800" dirty="0"/>
              <a:t>1:3-6</a:t>
            </a:r>
            <a:r>
              <a:rPr lang="zh-CN" altLang="en-US" sz="4000" dirty="0"/>
              <a:t>上</a:t>
            </a:r>
            <a:endParaRPr lang="zh-CN" altLang="en-US" sz="4800" dirty="0"/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36A12C8A-81BB-6663-C656-47B1D1782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39" y="2508070"/>
            <a:ext cx="8180615" cy="4349930"/>
          </a:xfrm>
        </p:spPr>
        <p:txBody>
          <a:bodyPr anchor="ctr"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endParaRPr lang="en-CA" altLang="zh-CN" dirty="0"/>
          </a:p>
          <a:p>
            <a:pPr marL="0" indent="0">
              <a:buNone/>
            </a:pPr>
            <a:r>
              <a:rPr lang="en-US" altLang="zh-CN" baseline="30000" dirty="0"/>
              <a:t>3 </a:t>
            </a:r>
            <a:r>
              <a:rPr lang="zh-CN" altLang="en-US" dirty="0"/>
              <a:t>願 頌 讚 歸 與 我 們 主 耶 穌 基 督 的 父 神 ！ 他 在 基 督 裡 曾 賜 給 我 們 天 上 各 樣 屬 靈 的 福 氣 ：</a:t>
            </a:r>
            <a:r>
              <a:rPr lang="en-US" altLang="zh-CN" baseline="30000" dirty="0"/>
              <a:t>4 </a:t>
            </a:r>
            <a:r>
              <a:rPr lang="zh-CN" altLang="en-US" dirty="0"/>
              <a:t>就 如 神 從 創 立 世 界 以 前 ， 在 基 督 裡 揀 選 了 我 們 ， 使 我 們 在 他 面 前 成 為 聖 潔 ， 無 有 瑕 疵 ；</a:t>
            </a:r>
            <a:r>
              <a:rPr lang="en-US" altLang="zh-CN" baseline="30000" dirty="0"/>
              <a:t>5 </a:t>
            </a:r>
            <a:r>
              <a:rPr lang="zh-CN" altLang="en-US" dirty="0"/>
              <a:t>又 因 愛 我 們 ， 就 按 著 自 己 意 旨 所 喜 悅 的 ， 預 定 我 們 藉 著 耶 穌 基 督 得 兒 子 的 名 分 ，</a:t>
            </a:r>
            <a:r>
              <a:rPr lang="en-US" altLang="zh-CN" baseline="30000" dirty="0"/>
              <a:t>6 </a:t>
            </a:r>
            <a:r>
              <a:rPr lang="zh-CN" altLang="en-US" dirty="0"/>
              <a:t>使 他 榮 耀 的 恩 典 得 著 稱 讚 ；</a:t>
            </a:r>
          </a:p>
          <a:p>
            <a:pPr marL="457200" lvl="1" indent="0">
              <a:buNone/>
            </a:pPr>
            <a:endParaRPr lang="en-US" altLang="zh-CN" dirty="0"/>
          </a:p>
          <a:p>
            <a:pPr marL="457200" lvl="1" indent="0">
              <a:buNone/>
            </a:pPr>
            <a:endParaRPr lang="zh-CN" alt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5A63815-75C4-1915-293E-4DFD21A8B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8093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457037" cy="933558"/>
          </a:xfrm>
        </p:spPr>
        <p:txBody>
          <a:bodyPr anchor="ctr">
            <a:normAutofit/>
          </a:bodyPr>
          <a:lstStyle/>
          <a:p>
            <a:r>
              <a:rPr lang="zh-CN" altLang="en-US" sz="4800" dirty="0"/>
              <a:t>以弗所书</a:t>
            </a:r>
            <a:r>
              <a:rPr lang="en-US" altLang="zh-CN" sz="4800" dirty="0"/>
              <a:t>1:3-6</a:t>
            </a:r>
            <a:r>
              <a:rPr lang="zh-CN" altLang="en-US" sz="4000" dirty="0"/>
              <a:t>上</a:t>
            </a:r>
            <a:endParaRPr lang="en-CA" altLang="zh-CN" sz="4800" dirty="0"/>
          </a:p>
        </p:txBody>
      </p:sp>
      <p:sp>
        <p:nvSpPr>
          <p:cNvPr id="71" name="Content Placeholder 2"/>
          <p:cNvSpPr>
            <a:spLocks noGrp="1"/>
          </p:cNvSpPr>
          <p:nvPr>
            <p:ph idx="1"/>
          </p:nvPr>
        </p:nvSpPr>
        <p:spPr>
          <a:xfrm>
            <a:off x="548639" y="2508070"/>
            <a:ext cx="8180615" cy="419403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zh-CN" altLang="en-US" sz="2400" b="1" dirty="0"/>
              <a:t>语境：</a:t>
            </a:r>
            <a:endParaRPr lang="en-CA" altLang="zh-CN" sz="2400" b="1" dirty="0"/>
          </a:p>
          <a:p>
            <a:pPr>
              <a:buFont typeface="Wingdings" pitchFamily="2" charset="2"/>
              <a:buChar char="Ø"/>
            </a:pPr>
            <a:r>
              <a:rPr lang="en-US" altLang="zh-CN" sz="2400" dirty="0"/>
              <a:t>1</a:t>
            </a:r>
            <a:r>
              <a:rPr lang="zh-CN" altLang="en-US" sz="2400" dirty="0"/>
              <a:t>章</a:t>
            </a:r>
            <a:r>
              <a:rPr lang="en-US" altLang="zh-CN" sz="2400" dirty="0"/>
              <a:t>3</a:t>
            </a:r>
            <a:r>
              <a:rPr lang="zh-CN" altLang="en-US" sz="2400" dirty="0"/>
              <a:t>节 </a:t>
            </a:r>
            <a:r>
              <a:rPr lang="en-US" altLang="zh-CN" sz="2400" dirty="0"/>
              <a:t>–</a:t>
            </a:r>
            <a:r>
              <a:rPr lang="zh-CN" altLang="en-US" sz="2400" dirty="0"/>
              <a:t> 宏伟的赞美诗的序言</a:t>
            </a:r>
            <a:endParaRPr lang="en-CA" altLang="zh-CN" sz="2400" dirty="0"/>
          </a:p>
          <a:p>
            <a:pPr>
              <a:buFont typeface="Wingdings" pitchFamily="2" charset="2"/>
              <a:buChar char="Ø"/>
            </a:pPr>
            <a:r>
              <a:rPr lang="zh-CN" altLang="en-CA" sz="2400" dirty="0"/>
              <a:t>颂</a:t>
            </a:r>
            <a:r>
              <a:rPr lang="zh-CN" altLang="en-US" sz="2400" dirty="0"/>
              <a:t>赞归于</a:t>
            </a:r>
            <a:r>
              <a:rPr lang="zh-CN" altLang="en-US" sz="2400" b="1" dirty="0"/>
              <a:t>父神 </a:t>
            </a:r>
            <a:r>
              <a:rPr lang="en-US" altLang="zh-CN" sz="2400" b="1" dirty="0"/>
              <a:t>–</a:t>
            </a:r>
            <a:r>
              <a:rPr lang="zh-CN" altLang="en-US" sz="2400" b="1" dirty="0"/>
              <a:t> </a:t>
            </a:r>
            <a:r>
              <a:rPr lang="zh-CN" altLang="en-US" sz="2400" dirty="0"/>
              <a:t>以颂赞开始，以神为起点</a:t>
            </a:r>
            <a:endParaRPr lang="en-CA" altLang="zh-CN" sz="2400" dirty="0"/>
          </a:p>
          <a:p>
            <a:pPr>
              <a:buFont typeface="Wingdings" pitchFamily="2" charset="2"/>
              <a:buChar char="Ø"/>
            </a:pPr>
            <a:r>
              <a:rPr lang="zh-CN" altLang="en-US" sz="2400" dirty="0"/>
              <a:t>“</a:t>
            </a:r>
            <a:r>
              <a:rPr lang="zh-CN" altLang="en-US" sz="2400" dirty="0">
                <a:solidFill>
                  <a:srgbClr val="FF0000"/>
                </a:solidFill>
              </a:rPr>
              <a:t>颂赞</a:t>
            </a:r>
            <a:r>
              <a:rPr lang="zh-CN" altLang="en-US" sz="2400" dirty="0"/>
              <a:t>。。。</a:t>
            </a:r>
            <a:r>
              <a:rPr lang="zh-CN" altLang="en-US" sz="2400" dirty="0">
                <a:solidFill>
                  <a:srgbClr val="FF0000"/>
                </a:solidFill>
              </a:rPr>
              <a:t>赐给</a:t>
            </a:r>
            <a:r>
              <a:rPr lang="zh-CN" altLang="en-US" sz="2400" dirty="0"/>
              <a:t>。。。</a:t>
            </a:r>
            <a:r>
              <a:rPr lang="zh-CN" altLang="en-US" sz="2400" dirty="0">
                <a:solidFill>
                  <a:srgbClr val="FF0000"/>
                </a:solidFill>
              </a:rPr>
              <a:t>福气</a:t>
            </a:r>
            <a:r>
              <a:rPr lang="zh-CN" altLang="en-US" sz="2400" dirty="0"/>
              <a:t>” </a:t>
            </a:r>
            <a:r>
              <a:rPr lang="en-US" altLang="zh-CN" sz="2400" dirty="0"/>
              <a:t>-</a:t>
            </a:r>
            <a:r>
              <a:rPr lang="zh-CN" altLang="en-US" sz="2400" dirty="0"/>
              <a:t> 原文中是同一词根</a:t>
            </a:r>
            <a:endParaRPr lang="en-CA" altLang="zh-CN" sz="2400" dirty="0"/>
          </a:p>
          <a:p>
            <a:pPr>
              <a:buFont typeface="Wingdings" pitchFamily="2" charset="2"/>
              <a:buChar char="Ø"/>
            </a:pPr>
            <a:r>
              <a:rPr lang="zh-CN" altLang="en-US" sz="2400" dirty="0"/>
              <a:t>因祂</a:t>
            </a:r>
            <a:r>
              <a:rPr lang="zh-CN" altLang="en-US" sz="2400" b="1" dirty="0">
                <a:solidFill>
                  <a:srgbClr val="FF0000"/>
                </a:solidFill>
              </a:rPr>
              <a:t>在基督里 </a:t>
            </a:r>
            <a:r>
              <a:rPr lang="zh-CN" altLang="en-US" sz="2400" dirty="0"/>
              <a:t>曾赐给我们天上</a:t>
            </a:r>
            <a:r>
              <a:rPr lang="zh-CN" altLang="en-US" sz="2400" b="1" u="sng" dirty="0">
                <a:solidFill>
                  <a:srgbClr val="FF0000"/>
                </a:solidFill>
              </a:rPr>
              <a:t>各样属灵</a:t>
            </a:r>
            <a:r>
              <a:rPr lang="zh-CN" altLang="en-US" sz="2400" dirty="0"/>
              <a:t>的福气</a:t>
            </a:r>
            <a:endParaRPr lang="en-CA" altLang="zh-CN" sz="1600" dirty="0"/>
          </a:p>
          <a:p>
            <a:pPr>
              <a:buFont typeface="Wingdings" pitchFamily="2" charset="2"/>
              <a:buChar char="Ø"/>
            </a:pPr>
            <a:r>
              <a:rPr lang="en-US" altLang="zh-CN" sz="2400" dirty="0"/>
              <a:t>4-14</a:t>
            </a:r>
            <a:r>
              <a:rPr lang="zh-CN" altLang="en-US" sz="2400" dirty="0"/>
              <a:t> 节： 保罗一气呵成，历数各样属灵的福气：</a:t>
            </a:r>
            <a:endParaRPr lang="en-CA" altLang="zh-CN" sz="2400" dirty="0"/>
          </a:p>
          <a:p>
            <a:pPr lvl="1">
              <a:buFont typeface="Wingdings" pitchFamily="2" charset="2"/>
              <a:buChar char="Ø"/>
            </a:pPr>
            <a:r>
              <a:rPr lang="zh-CN" altLang="en-CA" sz="2000" dirty="0"/>
              <a:t>圣</a:t>
            </a:r>
            <a:r>
              <a:rPr lang="zh-CN" altLang="en-US" sz="2000" dirty="0"/>
              <a:t>父的拣选 （</a:t>
            </a:r>
            <a:r>
              <a:rPr lang="en-US" altLang="zh-CN" sz="2000" dirty="0"/>
              <a:t>4-6</a:t>
            </a:r>
            <a:r>
              <a:rPr lang="zh-CN" altLang="en-US" sz="2000" dirty="0"/>
              <a:t>上）</a:t>
            </a:r>
            <a:endParaRPr lang="en-CA" altLang="zh-CN" sz="2000" dirty="0"/>
          </a:p>
          <a:p>
            <a:pPr lvl="1">
              <a:buFont typeface="Wingdings" pitchFamily="2" charset="2"/>
              <a:buChar char="Ø"/>
            </a:pPr>
            <a:r>
              <a:rPr lang="zh-CN" altLang="en-US" sz="2000" dirty="0"/>
              <a:t>圣子的救赎 （</a:t>
            </a:r>
            <a:r>
              <a:rPr lang="en-US" altLang="zh-CN" sz="2000" dirty="0"/>
              <a:t>6</a:t>
            </a:r>
            <a:r>
              <a:rPr lang="zh-CN" altLang="en-US" sz="2000" dirty="0"/>
              <a:t>下</a:t>
            </a:r>
            <a:r>
              <a:rPr lang="en-US" altLang="zh-CN" sz="2000" dirty="0"/>
              <a:t>-12</a:t>
            </a:r>
            <a:r>
              <a:rPr lang="zh-CN" altLang="en-US" sz="2000" dirty="0"/>
              <a:t>）</a:t>
            </a:r>
            <a:endParaRPr lang="en-CA" altLang="zh-CN" sz="2000" dirty="0"/>
          </a:p>
          <a:p>
            <a:pPr lvl="1">
              <a:buFont typeface="Wingdings" pitchFamily="2" charset="2"/>
              <a:buChar char="Ø"/>
            </a:pPr>
            <a:r>
              <a:rPr lang="zh-CN" altLang="en-US" sz="2000" dirty="0"/>
              <a:t>圣灵的印记（</a:t>
            </a:r>
            <a:r>
              <a:rPr lang="en-US" altLang="zh-CN" sz="2000" dirty="0"/>
              <a:t>13-14</a:t>
            </a:r>
            <a:r>
              <a:rPr lang="zh-CN" altLang="en-US" sz="2000" dirty="0"/>
              <a:t>）</a:t>
            </a:r>
            <a:endParaRPr lang="en-CA" altLang="zh-CN" sz="2000" dirty="0"/>
          </a:p>
          <a:p>
            <a:pPr>
              <a:buFont typeface="Wingdings" pitchFamily="2" charset="2"/>
              <a:buChar char="v"/>
            </a:pPr>
            <a:endParaRPr lang="zh-CN" altLang="en-US" sz="24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DCF4A0-04BE-5C61-C916-E7C7E580A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6A2E5E5-16C8-1765-2BB6-79C97E3CA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AACAFE7-965B-B83C-E610-B92247AA9E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9EF57B4-B22C-24B8-8AE9-41282E7364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AD01017E-0CB3-224A-6FA7-40422F418F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135C2A0-EB93-5037-C83C-791E5BB889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E955B064-65D3-E950-A1EF-2A15607E9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640107-4304-F4A5-EEE3-C682B5907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397160"/>
            <a:ext cx="7457037" cy="1346296"/>
          </a:xfrm>
        </p:spPr>
        <p:txBody>
          <a:bodyPr anchor="ctr">
            <a:normAutofit fontScale="90000"/>
          </a:bodyPr>
          <a:lstStyle/>
          <a:p>
            <a:r>
              <a:rPr lang="zh-CN" altLang="en-CA" sz="4800" dirty="0"/>
              <a:t>最宝贵</a:t>
            </a:r>
            <a:r>
              <a:rPr lang="zh-CN" altLang="en-US" sz="4800" dirty="0"/>
              <a:t>的属灵福气 </a:t>
            </a:r>
            <a:br>
              <a:rPr lang="en-US" altLang="zh-CN" sz="4800" dirty="0"/>
            </a:br>
            <a:r>
              <a:rPr lang="zh-CN" altLang="en-US" sz="4800" dirty="0"/>
              <a:t>圣父的拣选</a:t>
            </a:r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3A7DB91A-C956-D5C2-CF5B-3FE9202A4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193" y="2513572"/>
            <a:ext cx="8180615" cy="4194038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CA" sz="2800" dirty="0"/>
              <a:t>圣</a:t>
            </a:r>
            <a:r>
              <a:rPr lang="zh-CN" altLang="en-US" sz="2800" dirty="0"/>
              <a:t>父拣选的时间</a:t>
            </a:r>
            <a:endParaRPr lang="en-CA" altLang="zh-CN" sz="2400" dirty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sz="2800" dirty="0"/>
              <a:t>圣父拣选的中保</a:t>
            </a:r>
            <a:endParaRPr lang="en-CA" altLang="zh-CN" sz="2800" dirty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sz="2800" dirty="0"/>
              <a:t>圣父拣选的动因</a:t>
            </a:r>
            <a:endParaRPr lang="en-CA" altLang="zh-CN" sz="2800" dirty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sz="2800" dirty="0"/>
              <a:t>圣父拣选的结果</a:t>
            </a:r>
            <a:endParaRPr lang="en-CA" altLang="zh-CN" sz="2800" dirty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sz="2800" dirty="0"/>
              <a:t>圣父拣选的目的</a:t>
            </a:r>
            <a:endParaRPr lang="en-CA" altLang="zh-CN" sz="2800" dirty="0"/>
          </a:p>
          <a:p>
            <a:pPr marL="457200" lvl="1" indent="0">
              <a:buNone/>
            </a:pPr>
            <a:endParaRPr lang="zh-CN" altLang="en-US" sz="24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963DE49-88B8-79CF-3067-22CFA9682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27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E2FCAC-E232-5482-FAE3-46C789A7A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B390C49C-38D6-51E1-876F-D3C56EAF17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C60CC43-9320-3C24-5DB8-EEE027BB7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AE17182-1234-A954-9C32-ADB6325248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1B434003-BDF2-384E-140D-3D56C0696E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256D264-89C7-8C20-781F-0DA56BBCDC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1E52E279-7790-FF20-2CA1-48559AFFF2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BB395A-7DAA-F22C-3E4D-1F14DFA26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397160"/>
            <a:ext cx="7457037" cy="1346296"/>
          </a:xfrm>
        </p:spPr>
        <p:txBody>
          <a:bodyPr anchor="ctr">
            <a:normAutofit fontScale="90000"/>
          </a:bodyPr>
          <a:lstStyle/>
          <a:p>
            <a:r>
              <a:rPr lang="zh-CN" altLang="en-CA" sz="4800" dirty="0"/>
              <a:t>最宝贵</a:t>
            </a:r>
            <a:r>
              <a:rPr lang="zh-CN" altLang="en-US" sz="4800" dirty="0"/>
              <a:t>的属灵福气 </a:t>
            </a:r>
            <a:br>
              <a:rPr lang="en-US" altLang="zh-CN" sz="4800" dirty="0"/>
            </a:br>
            <a:r>
              <a:rPr lang="zh-CN" altLang="en-US" sz="4800" dirty="0"/>
              <a:t>圣父的拣选</a:t>
            </a:r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35327776-5931-24CB-8ED7-101744A44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193" y="2724864"/>
            <a:ext cx="8180615" cy="4132500"/>
          </a:xfrm>
        </p:spPr>
        <p:txBody>
          <a:bodyPr anchor="ctr"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2800" dirty="0"/>
              <a:t>拣选的时间 </a:t>
            </a:r>
            <a:r>
              <a:rPr lang="en-US" altLang="zh-CN" sz="2800" dirty="0"/>
              <a:t>–</a:t>
            </a:r>
            <a:r>
              <a:rPr lang="zh-CN" altLang="en-US" sz="2800" dirty="0"/>
              <a:t> “</a:t>
            </a:r>
            <a:r>
              <a:rPr lang="zh-CN" altLang="en-US" sz="2800" dirty="0">
                <a:solidFill>
                  <a:srgbClr val="FF0000"/>
                </a:solidFill>
              </a:rPr>
              <a:t>神 從 創 立 世 界 以 前</a:t>
            </a:r>
            <a:r>
              <a:rPr lang="en-US" altLang="zh-CN" sz="2800" dirty="0"/>
              <a:t>…” </a:t>
            </a:r>
            <a:r>
              <a:rPr lang="zh-CN" altLang="en-US" sz="2800" dirty="0"/>
              <a:t> </a:t>
            </a:r>
            <a:r>
              <a:rPr lang="en-US" altLang="zh-CN" sz="2800" dirty="0"/>
              <a:t> </a:t>
            </a:r>
            <a:endParaRPr lang="en-CA" altLang="zh-CN" sz="2400" dirty="0"/>
          </a:p>
          <a:p>
            <a:pPr>
              <a:buFont typeface="Wingdings" pitchFamily="2" charset="2"/>
              <a:buChar char="Ø"/>
            </a:pPr>
            <a:r>
              <a:rPr lang="zh-CN" altLang="en-US" sz="2800" dirty="0"/>
              <a:t>关于</a:t>
            </a:r>
            <a:r>
              <a:rPr lang="en-US" altLang="zh-CN" sz="2800" dirty="0"/>
              <a:t>“</a:t>
            </a:r>
            <a:r>
              <a:rPr lang="zh-CN" altLang="en-US" sz="2800" dirty="0">
                <a:solidFill>
                  <a:srgbClr val="FF0000"/>
                </a:solidFill>
              </a:rPr>
              <a:t>拣选。。。预定</a:t>
            </a:r>
            <a:r>
              <a:rPr lang="zh-CN" altLang="en-US" sz="2800" dirty="0"/>
              <a:t>”</a:t>
            </a:r>
            <a:r>
              <a:rPr lang="en-US" altLang="zh-CN" sz="2800" dirty="0"/>
              <a:t> </a:t>
            </a:r>
          </a:p>
          <a:p>
            <a:pPr lvl="1">
              <a:buFont typeface="Wingdings" pitchFamily="2" charset="2"/>
              <a:buChar char="Ø"/>
            </a:pPr>
            <a:r>
              <a:rPr lang="zh-CN" altLang="en-CA" sz="2400" dirty="0"/>
              <a:t>有</a:t>
            </a:r>
            <a:r>
              <a:rPr lang="zh-CN" altLang="en-US" sz="2400" dirty="0"/>
              <a:t>条件？还是无条件？ </a:t>
            </a:r>
            <a:endParaRPr lang="en-CA" altLang="zh-CN" sz="2400" dirty="0"/>
          </a:p>
          <a:p>
            <a:pPr lvl="1">
              <a:buFont typeface="Wingdings" pitchFamily="2" charset="2"/>
              <a:buChar char="Ø"/>
            </a:pPr>
            <a:r>
              <a:rPr lang="zh-CN" altLang="en-CA" sz="2400" dirty="0"/>
              <a:t>神</a:t>
            </a:r>
            <a:r>
              <a:rPr lang="zh-CN" altLang="en-US" sz="2400" dirty="0"/>
              <a:t>的主权 与 人的责任？ </a:t>
            </a:r>
            <a:endParaRPr lang="en-CA" altLang="zh-CN" sz="2400" dirty="0"/>
          </a:p>
          <a:p>
            <a:pPr lvl="1">
              <a:buFont typeface="Wingdings" pitchFamily="2" charset="2"/>
              <a:buChar char="Ø"/>
            </a:pPr>
            <a:r>
              <a:rPr lang="zh-CN" altLang="en-US" sz="2400" dirty="0"/>
              <a:t>神为谁而拣选信徒？</a:t>
            </a:r>
            <a:endParaRPr lang="en-CA" altLang="zh-CN" sz="2400" dirty="0"/>
          </a:p>
          <a:p>
            <a:pPr lvl="1">
              <a:buFont typeface="Wingdings" pitchFamily="2" charset="2"/>
              <a:buChar char="Ø"/>
            </a:pPr>
            <a:r>
              <a:rPr lang="zh-CN" altLang="en-US" sz="2400" dirty="0"/>
              <a:t>信徒当为神的拣选</a:t>
            </a:r>
            <a:r>
              <a:rPr lang="en-US" altLang="zh-CN" sz="2400" dirty="0"/>
              <a:t>,</a:t>
            </a:r>
            <a:r>
              <a:rPr lang="zh-CN" altLang="en-US" sz="2400" dirty="0"/>
              <a:t>不可抗拒的恩典而感恩</a:t>
            </a:r>
            <a:endParaRPr lang="en-CA" altLang="zh-CN" sz="2400" dirty="0"/>
          </a:p>
          <a:p>
            <a:pPr marL="457200" lvl="1" indent="0">
              <a:buNone/>
            </a:pPr>
            <a:endParaRPr lang="en-CA" altLang="zh-CN" sz="2400" dirty="0"/>
          </a:p>
          <a:p>
            <a:pPr marL="457200" lvl="1" indent="0">
              <a:buNone/>
            </a:pPr>
            <a:endParaRPr lang="zh-CN" altLang="en-US" sz="24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4F5350E-FF8C-7EA4-14B0-93EA782E2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962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22C624-600E-E935-CB1D-15CC95F0E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C51C6AB-42CD-7482-7EB6-B975AF522E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510C723-B651-3326-A979-01291CDDA2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AAE9A8D-D4B9-5574-0E68-62B81CEF4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4B3A7706-7498-455F-CFFD-EFC8E2CF44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3CB8B706-458B-02AD-FD78-93CEF3FCB5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F9D46BD1-602C-2F7F-6394-A2F9DB9935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7980D1-5485-7CE4-0627-6D801BED5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397160"/>
            <a:ext cx="7457037" cy="1346296"/>
          </a:xfrm>
        </p:spPr>
        <p:txBody>
          <a:bodyPr anchor="ctr">
            <a:normAutofit fontScale="90000"/>
          </a:bodyPr>
          <a:lstStyle/>
          <a:p>
            <a:r>
              <a:rPr lang="zh-CN" altLang="en-CA" sz="4800" dirty="0"/>
              <a:t>最宝贵</a:t>
            </a:r>
            <a:r>
              <a:rPr lang="zh-CN" altLang="en-US" sz="4800" dirty="0"/>
              <a:t>的属灵福气 </a:t>
            </a:r>
            <a:br>
              <a:rPr lang="en-US" altLang="zh-CN" sz="4800" dirty="0"/>
            </a:br>
            <a:r>
              <a:rPr lang="zh-CN" altLang="en-US" sz="4800" dirty="0"/>
              <a:t>圣父的拣选</a:t>
            </a:r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05ECDD5F-2364-CBAA-EEFC-455AE26DE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193" y="2513572"/>
            <a:ext cx="8180615" cy="4194038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b="1" dirty="0"/>
              <a:t>圣父拣选的中保</a:t>
            </a:r>
            <a:endParaRPr lang="en-CA" altLang="zh-CN" b="1" dirty="0"/>
          </a:p>
          <a:p>
            <a:pPr lvl="1">
              <a:buFont typeface="Wingdings" pitchFamily="2" charset="2"/>
              <a:buChar char="Ø"/>
            </a:pPr>
            <a:r>
              <a:rPr lang="en-US" altLang="zh-CN" sz="2400" baseline="30000" dirty="0"/>
              <a:t>4 </a:t>
            </a:r>
            <a:r>
              <a:rPr lang="zh-CN" altLang="en-US" sz="2400" dirty="0"/>
              <a:t>就 如 神 從 創 立 世 界 以 前 ， 在 </a:t>
            </a:r>
            <a:r>
              <a:rPr lang="zh-CN" altLang="en-US" sz="2400" dirty="0">
                <a:solidFill>
                  <a:srgbClr val="FF0000"/>
                </a:solidFill>
              </a:rPr>
              <a:t>基 督 裡</a:t>
            </a:r>
            <a:r>
              <a:rPr lang="zh-CN" altLang="en-US" sz="2400" dirty="0"/>
              <a:t> 揀 選 了 我 們 ， 使 我 們 在 他 面 前 成 為 聖 潔 ， 無 有 瑕 疵 ；</a:t>
            </a:r>
            <a:r>
              <a:rPr lang="en-US" altLang="zh-CN" sz="2400" baseline="30000" dirty="0"/>
              <a:t>5 </a:t>
            </a:r>
            <a:r>
              <a:rPr lang="zh-CN" altLang="en-US" sz="2400" dirty="0"/>
              <a:t>又 因 愛 我 們 ， 就 按 著 自 己 意 旨 所 喜 悅 的 ， 預 定 我 們 </a:t>
            </a:r>
            <a:r>
              <a:rPr lang="zh-CN" altLang="en-US" sz="2400" dirty="0">
                <a:solidFill>
                  <a:srgbClr val="FF0000"/>
                </a:solidFill>
              </a:rPr>
              <a:t>藉 著 耶 穌 基 督 </a:t>
            </a:r>
            <a:r>
              <a:rPr lang="zh-CN" altLang="en-US" sz="2400" dirty="0"/>
              <a:t>得 兒 子 的 名 分 ，</a:t>
            </a:r>
            <a:r>
              <a:rPr lang="en-US" altLang="zh-CN" sz="2400" baseline="30000" dirty="0"/>
              <a:t>6 </a:t>
            </a:r>
            <a:r>
              <a:rPr lang="zh-CN" altLang="en-US" sz="2400" dirty="0"/>
              <a:t>使 他 榮 耀 的 恩 典 得 著 稱 讚 ；</a:t>
            </a:r>
            <a:endParaRPr lang="en-CA" altLang="zh-CN" sz="2400" dirty="0"/>
          </a:p>
          <a:p>
            <a:pPr marL="457200" lvl="1" indent="0">
              <a:buNone/>
            </a:pPr>
            <a:endParaRPr lang="en-CA" altLang="zh-CN" sz="2400" dirty="0"/>
          </a:p>
          <a:p>
            <a:pPr marL="457200" lvl="1" indent="0">
              <a:buNone/>
            </a:pPr>
            <a:endParaRPr lang="en-CA" altLang="zh-CN" sz="2400" dirty="0"/>
          </a:p>
          <a:p>
            <a:pPr marL="457200" lvl="1" indent="0">
              <a:buNone/>
            </a:pPr>
            <a:endParaRPr lang="zh-CN" altLang="en-US" sz="24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6D14C0A-3324-32DF-C273-B04AF6441D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3420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A7BE37-8889-0A35-66D9-DBAB435AD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F8A7E438-9453-5A5E-4E33-59515794B9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999C18B-2C94-1FFF-F8A2-5246A6229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6A901C4-EF12-0E00-2525-B01D15F56D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AF52CAE2-7660-0F1B-B903-5E52B0701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78BEB569-9D30-48ED-7FF0-2FB521D7D9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8F79697D-EF44-BF22-5B54-039A0DC4C5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7423F8-4375-9C2A-9C4B-448FC2A6A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397160"/>
            <a:ext cx="7457037" cy="1346296"/>
          </a:xfrm>
        </p:spPr>
        <p:txBody>
          <a:bodyPr anchor="ctr">
            <a:normAutofit fontScale="90000"/>
          </a:bodyPr>
          <a:lstStyle/>
          <a:p>
            <a:r>
              <a:rPr lang="zh-CN" altLang="en-CA" sz="4800" dirty="0"/>
              <a:t>最宝贵</a:t>
            </a:r>
            <a:r>
              <a:rPr lang="zh-CN" altLang="en-US" sz="4800" dirty="0"/>
              <a:t>的属灵福气 </a:t>
            </a:r>
            <a:br>
              <a:rPr lang="en-US" altLang="zh-CN" sz="4800" dirty="0"/>
            </a:br>
            <a:r>
              <a:rPr lang="zh-CN" altLang="en-US" sz="4800" dirty="0"/>
              <a:t>圣父的拣选</a:t>
            </a:r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F3E5905D-8A35-74E3-77C8-60F5BA1B2F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193" y="2513572"/>
            <a:ext cx="8180615" cy="4194038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b="1" dirty="0"/>
              <a:t>圣父拣选的动因：</a:t>
            </a:r>
            <a:endParaRPr lang="en-CA" altLang="zh-CN" b="1" dirty="0"/>
          </a:p>
          <a:p>
            <a:pPr lvl="1">
              <a:buFont typeface="Wingdings" pitchFamily="2" charset="2"/>
              <a:buChar char="Ø"/>
            </a:pPr>
            <a:r>
              <a:rPr lang="en-US" altLang="zh-CN" baseline="30000" dirty="0"/>
              <a:t>4 </a:t>
            </a:r>
            <a:r>
              <a:rPr lang="zh-CN" altLang="en-US" dirty="0"/>
              <a:t>就 如 神 從 創 立 世 界 以 前 ， 在 基 督 裡 揀 選 了 我 們 ， 使 我 們 在 他 面 前 成 為 聖 潔 ， 無 有 瑕 疵 ；</a:t>
            </a:r>
            <a:r>
              <a:rPr lang="en-US" altLang="zh-CN" baseline="30000" dirty="0"/>
              <a:t>5 </a:t>
            </a:r>
            <a:r>
              <a:rPr lang="zh-CN" altLang="en-US" dirty="0">
                <a:solidFill>
                  <a:srgbClr val="FF0000"/>
                </a:solidFill>
              </a:rPr>
              <a:t>又 因 愛 我 們 </a:t>
            </a:r>
            <a:r>
              <a:rPr lang="zh-CN" altLang="en-US" dirty="0"/>
              <a:t>， 就 按 著 自 己 意 旨 所 喜 悅 的 ， 預 定 我 們 藉 著 耶 穌 基 督 得 兒 子 的 名 分 ，</a:t>
            </a:r>
            <a:r>
              <a:rPr lang="en-US" altLang="zh-CN" baseline="30000" dirty="0"/>
              <a:t>6 </a:t>
            </a:r>
            <a:r>
              <a:rPr lang="zh-CN" altLang="en-US" dirty="0"/>
              <a:t>使 他 榮 耀 的 恩 典 得 著 稱 讚 ；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en-US" altLang="zh-CN" b="1" dirty="0">
              <a:solidFill>
                <a:srgbClr val="FF0000"/>
              </a:solidFill>
            </a:endParaRPr>
          </a:p>
          <a:p>
            <a:pPr marL="457200" lvl="1" indent="0">
              <a:lnSpc>
                <a:spcPct val="150000"/>
              </a:lnSpc>
              <a:buNone/>
            </a:pPr>
            <a:endParaRPr lang="en-US" altLang="zh-CN" b="1" dirty="0">
              <a:solidFill>
                <a:srgbClr val="FF0000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983AAE7-CBD0-50AE-0EB8-2CEA8274EE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2349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E6E61B-9997-D06C-4642-A2A892F597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E5F7A20D-FB4F-ED3E-DC7B-3B7845C7D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4709B04-7A0B-C058-6663-71BCE07CB2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09D3358-6F75-5DB9-39E5-7D7BF34996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344BB841-270A-FDB4-2FC7-2C887C58EB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F31FF83-0947-FBE5-B3A1-9C5EBB1295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E34D1BB5-1CCB-9F4C-CBF6-9E4F01117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6BA4CD-5270-7BCE-022B-3233459F8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397160"/>
            <a:ext cx="7457037" cy="1346296"/>
          </a:xfrm>
        </p:spPr>
        <p:txBody>
          <a:bodyPr anchor="ctr">
            <a:normAutofit fontScale="90000"/>
          </a:bodyPr>
          <a:lstStyle/>
          <a:p>
            <a:r>
              <a:rPr lang="zh-CN" altLang="en-CA" sz="4800" dirty="0"/>
              <a:t>最宝贵</a:t>
            </a:r>
            <a:r>
              <a:rPr lang="zh-CN" altLang="en-US" sz="4800" dirty="0"/>
              <a:t>的属灵福气 </a:t>
            </a:r>
            <a:br>
              <a:rPr lang="en-US" altLang="zh-CN" sz="4800" dirty="0"/>
            </a:br>
            <a:r>
              <a:rPr lang="zh-CN" altLang="en-US" sz="4800" dirty="0"/>
              <a:t>圣父的拣选</a:t>
            </a:r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0E0A7F55-3416-A645-277A-BACBD50C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193" y="2513572"/>
            <a:ext cx="8180615" cy="4194038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b="1" dirty="0"/>
              <a:t>圣父拣选的结果：</a:t>
            </a:r>
            <a:endParaRPr lang="en-CA" altLang="zh-CN" b="1" dirty="0"/>
          </a:p>
          <a:p>
            <a:pPr lvl="1">
              <a:buFont typeface="Wingdings" pitchFamily="2" charset="2"/>
              <a:buChar char="Ø"/>
            </a:pPr>
            <a:r>
              <a:rPr lang="en-US" altLang="zh-CN" baseline="30000" dirty="0"/>
              <a:t>4 </a:t>
            </a:r>
            <a:r>
              <a:rPr lang="zh-CN" altLang="en-US" dirty="0"/>
              <a:t>就 如 神 從 創 立 世 界 以 前 ， 在 基 督 裡 揀 選 了 我 們 ， </a:t>
            </a:r>
            <a:r>
              <a:rPr lang="zh-CN" altLang="en-US" dirty="0">
                <a:solidFill>
                  <a:srgbClr val="FF0000"/>
                </a:solidFill>
              </a:rPr>
              <a:t>使 我 們 在 他 面 前 成 為 聖 潔 ， 無 有 瑕 疵 </a:t>
            </a:r>
            <a:r>
              <a:rPr lang="zh-CN" altLang="en-US" dirty="0"/>
              <a:t>；</a:t>
            </a:r>
            <a:r>
              <a:rPr lang="en-US" altLang="zh-CN" baseline="30000" dirty="0"/>
              <a:t>5 </a:t>
            </a:r>
            <a:r>
              <a:rPr lang="zh-CN" altLang="en-US" dirty="0"/>
              <a:t>又 因 愛 我 們 ， 就 按 著 自 己 意 旨 所 喜 悅 的 ， </a:t>
            </a:r>
            <a:r>
              <a:rPr lang="zh-CN" altLang="en-US" dirty="0">
                <a:solidFill>
                  <a:srgbClr val="FF0000"/>
                </a:solidFill>
              </a:rPr>
              <a:t>預 定 我 們 </a:t>
            </a:r>
            <a:r>
              <a:rPr lang="zh-CN" altLang="en-US" dirty="0"/>
              <a:t>藉 著 耶 穌 基 督 </a:t>
            </a:r>
            <a:r>
              <a:rPr lang="zh-CN" altLang="en-US" dirty="0">
                <a:solidFill>
                  <a:srgbClr val="FF0000"/>
                </a:solidFill>
              </a:rPr>
              <a:t>得 兒 子 的 名 分 </a:t>
            </a:r>
            <a:r>
              <a:rPr lang="zh-CN" altLang="en-US" dirty="0"/>
              <a:t>，</a:t>
            </a:r>
            <a:r>
              <a:rPr lang="en-US" altLang="zh-CN" baseline="30000" dirty="0"/>
              <a:t>6 </a:t>
            </a:r>
            <a:r>
              <a:rPr lang="zh-CN" altLang="en-US" dirty="0"/>
              <a:t>使 他 榮 耀 的 恩 典 得 著 稱 讚 ；</a:t>
            </a:r>
          </a:p>
          <a:p>
            <a:pPr marL="457200" lvl="1" indent="0">
              <a:buNone/>
            </a:pPr>
            <a:endParaRPr lang="zh-CN" altLang="en-US" sz="24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C06C917-F9AD-BEC8-EB86-9C8D292AB0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9917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CF2175-3C46-C81A-16AF-30CD927D2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30E1B0BA-5655-5EDE-13E7-E7EC694BAA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49C3DC4-517A-028E-23EF-92D47829F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CE68EA0-6A0B-62FB-EC49-574A4FA631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38A60809-6725-C23F-9CF3-1E026E16F8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2FF2C90-E33D-B242-32D3-5893CD7DE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EE3B31E2-12C0-E11A-188D-4693E9A4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B90597-20BC-674F-00C9-D8BF389F1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397160"/>
            <a:ext cx="7457037" cy="1346296"/>
          </a:xfrm>
        </p:spPr>
        <p:txBody>
          <a:bodyPr anchor="ctr">
            <a:normAutofit fontScale="90000"/>
          </a:bodyPr>
          <a:lstStyle/>
          <a:p>
            <a:r>
              <a:rPr lang="zh-CN" altLang="en-CA" sz="4800" dirty="0"/>
              <a:t>最宝贵</a:t>
            </a:r>
            <a:r>
              <a:rPr lang="zh-CN" altLang="en-US" sz="4800" dirty="0"/>
              <a:t>的属灵福气 </a:t>
            </a:r>
            <a:br>
              <a:rPr lang="en-US" altLang="zh-CN" sz="4800" dirty="0"/>
            </a:br>
            <a:r>
              <a:rPr lang="zh-CN" altLang="en-US" sz="4800" dirty="0"/>
              <a:t>圣父的拣选</a:t>
            </a:r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BF61B553-705C-3652-7C47-8A7032CEC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193" y="2513572"/>
            <a:ext cx="8180615" cy="4194038"/>
          </a:xfrm>
        </p:spPr>
        <p:txBody>
          <a:bodyPr anchor="ctr"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zh-CN" altLang="en-US" b="1" dirty="0"/>
              <a:t>圣父拣选的目的</a:t>
            </a:r>
            <a:r>
              <a:rPr lang="en-US" altLang="zh-CN" b="1" dirty="0"/>
              <a:t>:</a:t>
            </a:r>
          </a:p>
          <a:p>
            <a:pPr lvl="1">
              <a:buFont typeface="Wingdings" pitchFamily="2" charset="2"/>
              <a:buChar char="Ø"/>
            </a:pPr>
            <a:r>
              <a:rPr lang="en-US" altLang="zh-CN" baseline="30000" dirty="0"/>
              <a:t>4 </a:t>
            </a:r>
            <a:r>
              <a:rPr lang="zh-CN" altLang="en-US" dirty="0"/>
              <a:t>就 如 神 從 創 立 世 界 以 前 ， 在 基 督 裡 揀 選 了 我 們 ， 使 我 們 在 他 面 前 成 為 聖 潔 ， 無 有 瑕 疵 ；</a:t>
            </a:r>
            <a:r>
              <a:rPr lang="en-US" altLang="zh-CN" baseline="30000" dirty="0"/>
              <a:t>5 </a:t>
            </a:r>
            <a:r>
              <a:rPr lang="zh-CN" altLang="en-US" dirty="0"/>
              <a:t>又 因 愛 我 們 ， 就 按 著 自 己 意 旨 所 喜 悅 的 ， 預 定 我 們 藉 著 耶 穌 基 督 得 兒 子 的 名 分 ，</a:t>
            </a:r>
            <a:r>
              <a:rPr lang="en-US" altLang="zh-CN" baseline="30000" dirty="0"/>
              <a:t>6 </a:t>
            </a:r>
            <a:r>
              <a:rPr lang="zh-CN" altLang="en-US" dirty="0">
                <a:solidFill>
                  <a:srgbClr val="FF0000"/>
                </a:solidFill>
              </a:rPr>
              <a:t>使 他 榮 耀 的 恩 典 得 著 稱 讚 ；</a:t>
            </a:r>
          </a:p>
          <a:p>
            <a:pPr marL="457200" lvl="1" indent="0">
              <a:buNone/>
            </a:pPr>
            <a:endParaRPr lang="zh-CN" altLang="en-US" sz="24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12A2C12-2AE3-70F1-7B16-71F878CBC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2957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uiExpand="1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1535</TotalTime>
  <Words>832</Words>
  <Application>Microsoft Macintosh PowerPoint</Application>
  <PresentationFormat>On-screen Show (4:3)</PresentationFormat>
  <Paragraphs>56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Wingdings</vt:lpstr>
      <vt:lpstr>Office Theme</vt:lpstr>
      <vt:lpstr>最宝贵的属灵的福气  — 圣父的拣选</vt:lpstr>
      <vt:lpstr>以弗所书1:3-6上</vt:lpstr>
      <vt:lpstr>以弗所书1:3-6上</vt:lpstr>
      <vt:lpstr>最宝贵的属灵福气  圣父的拣选</vt:lpstr>
      <vt:lpstr>最宝贵的属灵福气  圣父的拣选</vt:lpstr>
      <vt:lpstr>最宝贵的属灵福气  圣父的拣选</vt:lpstr>
      <vt:lpstr>最宝贵的属灵福气  圣父的拣选</vt:lpstr>
      <vt:lpstr>最宝贵的属灵福气  圣父的拣选</vt:lpstr>
      <vt:lpstr>最宝贵的属灵福气  圣父的拣选</vt:lpstr>
      <vt:lpstr>最宝贵的属灵福气  圣父的拣选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Yazhou Chen</cp:lastModifiedBy>
  <cp:revision>25</cp:revision>
  <dcterms:created xsi:type="dcterms:W3CDTF">2013-01-27T09:14:16Z</dcterms:created>
  <dcterms:modified xsi:type="dcterms:W3CDTF">2025-09-21T05:18:12Z</dcterms:modified>
  <cp:category/>
</cp:coreProperties>
</file>