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806" r:id="rId4"/>
    <p:sldId id="801" r:id="rId5"/>
    <p:sldId id="771" r:id="rId6"/>
    <p:sldId id="773" r:id="rId7"/>
    <p:sldId id="774" r:id="rId8"/>
    <p:sldId id="775" r:id="rId9"/>
    <p:sldId id="778" r:id="rId10"/>
    <p:sldId id="779" r:id="rId11"/>
    <p:sldId id="780" r:id="rId12"/>
    <p:sldId id="782" r:id="rId13"/>
    <p:sldId id="784" r:id="rId14"/>
    <p:sldId id="804" r:id="rId15"/>
    <p:sldId id="805" r:id="rId16"/>
    <p:sldId id="807" r:id="rId17"/>
    <p:sldId id="808" r:id="rId18"/>
    <p:sldId id="786" r:id="rId19"/>
    <p:sldId id="788" r:id="rId20"/>
    <p:sldId id="789" r:id="rId21"/>
    <p:sldId id="790" r:id="rId22"/>
    <p:sldId id="809" r:id="rId23"/>
    <p:sldId id="792" r:id="rId24"/>
    <p:sldId id="793" r:id="rId25"/>
    <p:sldId id="794" r:id="rId26"/>
    <p:sldId id="795" r:id="rId27"/>
    <p:sldId id="796" r:id="rId28"/>
    <p:sldId id="798" r:id="rId29"/>
    <p:sldId id="810" r:id="rId30"/>
    <p:sldId id="800" r:id="rId31"/>
    <p:sldId id="81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395"/>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C85B5-B8ED-4239-94FF-3F564F48B435}" v="265" dt="2025-09-21T13:36:07.068"/>
    <p1510:client id="{98D3F0F1-0BD4-416E-BEF6-104FFBC2B713}" v="543" dt="2025-09-21T17:52:04.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298" autoAdjust="0"/>
  </p:normalViewPr>
  <p:slideViewPr>
    <p:cSldViewPr>
      <p:cViewPr>
        <p:scale>
          <a:sx n="66" d="100"/>
          <a:sy n="66" d="100"/>
        </p:scale>
        <p:origin x="354" y="39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3:01:05.90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0,'2004'85'0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17.495"/>
    </inkml:context>
    <inkml:brush xml:id="br0">
      <inkml:brushProperty name="width" value="0.1" units="cm"/>
      <inkml:brushProperty name="height" value="0.1" units="cm"/>
      <inkml:brushProperty name="color" value="#F6630D"/>
    </inkml:brush>
  </inkml:definitions>
  <inkml:trace contextRef="#ctx0" brushRef="#br0">122 843 24575,'-2'0'0,"-1"-1"0,0 1 0,1-1 0,-1 0 0,1 1 0,-1-1 0,1-1 0,-1 1 0,1 0 0,-1-1 0,1 1 0,0-1 0,0 1 0,0-1 0,0 0 0,0 0 0,0 0 0,0 0 0,1-1 0,-1 1 0,1 0 0,0-1 0,-2-4 0,-3-6 0,1 0 0,0-1 0,-3-15 0,6 20 0,-1-2 0,-8-29 0,1 1 0,2-1 0,-4-75 0,14-329-1365,-2 410-5461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20.204"/>
    </inkml:context>
    <inkml:brush xml:id="br0">
      <inkml:brushProperty name="width" value="0.1" units="cm"/>
      <inkml:brushProperty name="height" value="0.1" units="cm"/>
      <inkml:brushProperty name="color" value="#F6630D"/>
    </inkml:brush>
  </inkml:definitions>
  <inkml:trace contextRef="#ctx0" brushRef="#br0">0 806 23481,'41'-806'0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23.778"/>
    </inkml:context>
    <inkml:brush xml:id="br0">
      <inkml:brushProperty name="width" value="0.1" units="cm"/>
      <inkml:brushProperty name="height" value="0.1" units="cm"/>
      <inkml:brushProperty name="color" value="#F6630D"/>
    </inkml:brush>
  </inkml:definitions>
  <inkml:trace contextRef="#ctx0" brushRef="#br0">0 654 24575,'0'-6'0,"0"-10"0,0-9 0,0-7 0,0-4 0,0-4 0,0-9 0,0-2 0,0 0 0,0 2 0,0-4 0,0-7 0,0 0 0,7 10 0,2 7 0,0 11-8191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25.794"/>
    </inkml:context>
    <inkml:brush xml:id="br0">
      <inkml:brushProperty name="width" value="0.1" units="cm"/>
      <inkml:brushProperty name="height" value="0.1" units="cm"/>
      <inkml:brushProperty name="color" value="#F6630D"/>
    </inkml:brush>
  </inkml:definitions>
  <inkml:trace contextRef="#ctx0" brushRef="#br0">0 401 24575,'7'-7'0,"2"-10"0,6 0 0,1-6 0,5 2 0,-2-3 0,3-4 0,5 3 0,-2-1 0,1-4 0,3-2 0,-3-4 0,1 5 0,2 8 0,-3 0 0,0 5 0,-4-2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27.772"/>
    </inkml:context>
    <inkml:brush xml:id="br0">
      <inkml:brushProperty name="width" value="0.1" units="cm"/>
      <inkml:brushProperty name="height" value="0.1" units="cm"/>
      <inkml:brushProperty name="color" value="#F6630D"/>
    </inkml:brush>
  </inkml:definitions>
  <inkml:trace contextRef="#ctx0" brushRef="#br0">0 177 24575,'7'0'0,"3"-7"0,5-3 0,8 1 0,7-4 0,4-9 0,5-5 0,1 0 0,1 6 0,1-1 0,-7 4-8191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29.789"/>
    </inkml:context>
    <inkml:brush xml:id="br0">
      <inkml:brushProperty name="width" value="0.1" units="cm"/>
      <inkml:brushProperty name="height" value="0.1" units="cm"/>
      <inkml:brushProperty name="color" value="#F6630D"/>
    </inkml:brush>
  </inkml:definitions>
  <inkml:trace contextRef="#ctx0" brushRef="#br0">1 1 24575,'6'0'0,"10"0"0,9 0 0,6 0 0,6 7 0,3 2 0,-6 7 0,-1 0 0,0-2 0,2 3 0,2-1 0,1-4 0,1-3 0,1-4 0,0-2 0,-6-2-8191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31.913"/>
    </inkml:context>
    <inkml:brush xml:id="br0">
      <inkml:brushProperty name="width" value="0.1" units="cm"/>
      <inkml:brushProperty name="height" value="0.1" units="cm"/>
      <inkml:brushProperty name="color" value="#F6630D"/>
    </inkml:brush>
  </inkml:definitions>
  <inkml:trace contextRef="#ctx0" brushRef="#br0">114 0 24575,'0'7'0,"0"9"0,0 8 0,0 8 0,0 5 0,0 2 0,-7 3 0,-2 0 0,0 0 0,-5-7 0,0-3 0,-4-6 0,0-1 0,4 2 0,3-4-8191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6:44.145"/>
    </inkml:context>
    <inkml:brush xml:id="br0">
      <inkml:brushProperty name="width" value="0.1" units="cm"/>
      <inkml:brushProperty name="height" value="0.1" units="cm"/>
      <inkml:brushProperty name="color" value="#008C3A"/>
    </inkml:brush>
  </inkml:definitions>
  <inkml:trace contextRef="#ctx0" brushRef="#br0">0 0 24575,'4'1'0,"-1"-1"0,1 1 0,-1 0 0,1 0 0,-1 0 0,0 0 0,1 1 0,-1-1 0,0 1 0,0 0 0,0 0 0,5 4 0,33 34 0,-30-28 0,20 18 0,-1 1 0,-2 1 0,-1 2 0,-2 0 0,-1 2 0,37 75 0,-33-54 0,-20-42 0,0-1 0,-1 1 0,-1 1 0,0-1 0,-1 1 0,4 26 0,19 88-1365,-22-102-5461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6:58.629"/>
    </inkml:context>
    <inkml:brush xml:id="br0">
      <inkml:brushProperty name="width" value="0.1" units="cm"/>
      <inkml:brushProperty name="height" value="0.1" units="cm"/>
      <inkml:brushProperty name="color" value="#008C3A"/>
    </inkml:brush>
  </inkml:definitions>
  <inkml:trace contextRef="#ctx0" brushRef="#br0">1 0 24575,'2'18'0,"1"1"0,1-1 0,1 0 0,1-1 0,0 1 0,2-1 0,-1 0 0,18 26 0,-4-3 0,33 57 0,15 34 0,-62-114-195,-1 1 0,-1 0 0,0 0 0,-2 0 0,0 0 0,0 26 0,-1-9-6631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00.601"/>
    </inkml:context>
    <inkml:brush xml:id="br0">
      <inkml:brushProperty name="width" value="0.1" units="cm"/>
      <inkml:brushProperty name="height" value="0.1" units="cm"/>
      <inkml:brushProperty name="color" value="#008C3A"/>
    </inkml:brush>
  </inkml:definitions>
  <inkml:trace contextRef="#ctx0" brushRef="#br0">1 1 24575,'0'14'0,"-1"31"0,2 0 0,15 90 0,-3-50-49,-4 0 0,-3 0 1,-8 109-1,1-75-1121,1-84-5656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1T13:16:26.3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13,'0'-5,"0"-3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02.178"/>
    </inkml:context>
    <inkml:brush xml:id="br0">
      <inkml:brushProperty name="width" value="0.1" units="cm"/>
      <inkml:brushProperty name="height" value="0.1" units="cm"/>
      <inkml:brushProperty name="color" value="#008C3A"/>
    </inkml:brush>
  </inkml:definitions>
  <inkml:trace contextRef="#ctx0" brushRef="#br0">1 1 24575,'0'646'-1365,"0"-611"-5461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03.823"/>
    </inkml:context>
    <inkml:brush xml:id="br0">
      <inkml:brushProperty name="width" value="0.1" units="cm"/>
      <inkml:brushProperty name="height" value="0.1" units="cm"/>
      <inkml:brushProperty name="color" value="#008C3A"/>
    </inkml:brush>
  </inkml:definitions>
  <inkml:trace contextRef="#ctx0" brushRef="#br0">0 0 24301,'39'847'0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06.069"/>
    </inkml:context>
    <inkml:brush xml:id="br0">
      <inkml:brushProperty name="width" value="0.1" units="cm"/>
      <inkml:brushProperty name="height" value="0.1" units="cm"/>
      <inkml:brushProperty name="color" value="#008C3A"/>
    </inkml:brush>
  </inkml:definitions>
  <inkml:trace contextRef="#ctx0" brushRef="#br0">82 0 24575,'0'7'0,"0"9"0,0 9 0,0 7 0,0 4 0,0 11 0,0 11 0,0 2 0,0-2 0,-7 9 0,-2 1 0,-7-5 0,0-6 0,2-6 0,4-5 0,4-3 0,2-9-8191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08.119"/>
    </inkml:context>
    <inkml:brush xml:id="br0">
      <inkml:brushProperty name="width" value="0.1" units="cm"/>
      <inkml:brushProperty name="height" value="0.1" units="cm"/>
      <inkml:brushProperty name="color" value="#008C3A"/>
    </inkml:brush>
  </inkml:definitions>
  <inkml:trace contextRef="#ctx0" brushRef="#br0">84 1 24575,'0'7'0,"0"9"0,0 8 0,-7 8 0,-2 5 0,-6 3 0,-2 1 0,4 1 0,3 0 0,3 0 0,4-1 0,1 0 0,2 0 0,0-7-8191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11.817"/>
    </inkml:context>
    <inkml:brush xml:id="br0">
      <inkml:brushProperty name="width" value="0.1" units="cm"/>
      <inkml:brushProperty name="height" value="0.1" units="cm"/>
      <inkml:brushProperty name="color" value="#008C3A"/>
    </inkml:brush>
  </inkml:definitions>
  <inkml:trace contextRef="#ctx0" brushRef="#br0">81 0 24119,'-81'605'0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13.425"/>
    </inkml:context>
    <inkml:brush xml:id="br0">
      <inkml:brushProperty name="width" value="0.1" units="cm"/>
      <inkml:brushProperty name="height" value="0.1" units="cm"/>
      <inkml:brushProperty name="color" value="#008C3A"/>
    </inkml:brush>
  </inkml:definitions>
  <inkml:trace contextRef="#ctx0" brushRef="#br0">243 0 24102,'-243'645'0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15.056"/>
    </inkml:context>
    <inkml:brush xml:id="br0">
      <inkml:brushProperty name="width" value="0.1" units="cm"/>
      <inkml:brushProperty name="height" value="0.1" units="cm"/>
      <inkml:brushProperty name="color" value="#008C3A"/>
    </inkml:brush>
  </inkml:definitions>
  <inkml:trace contextRef="#ctx0" brushRef="#br0">201 0 24028,'-201'605'0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23.736"/>
    </inkml:context>
    <inkml:brush xml:id="br0">
      <inkml:brushProperty name="width" value="0.1" units="cm"/>
      <inkml:brushProperty name="height" value="0.1" units="cm"/>
      <inkml:brushProperty name="color" value="#008C3A"/>
    </inkml:brush>
  </inkml:definitions>
  <inkml:trace contextRef="#ctx0" brushRef="#br0">227 1 24575,'0'7'0,"0"9"0,0 8 0,0 8 0,-7-2 0,-3 1 0,-5-5 0,-1 0 0,2 2 0,-3-3 0,1 1 0,-3 9 0,-6 6 0,2 3 0,-3-6 0,4-3 0,6-8-8191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27.853"/>
    </inkml:context>
    <inkml:brush xml:id="br0">
      <inkml:brushProperty name="width" value="0.1" units="cm"/>
      <inkml:brushProperty name="height" value="0.1" units="cm"/>
      <inkml:brushProperty name="color" value="#008C3A"/>
    </inkml:brush>
  </inkml:definitions>
  <inkml:trace contextRef="#ctx0" brushRef="#br0">469 1 24575,'-3'0'0,"1"1"0,0-1 0,-1 1 0,1 0 0,-1-1 0,1 1 0,0 0 0,0 1 0,0-1 0,-1 0 0,1 1 0,0-1 0,1 1 0,-1 0 0,0-1 0,-3 5 0,-25 37 0,22-31 0,-10 18 0,-19 43 0,-7 11 0,38-76 0,0 0 0,-1 0 0,0-1 0,0 1 0,-1-2 0,0 1 0,-16 9 0,13-9 0,0 1 0,0 1 0,-17 18 0,-114 146-1365,127-153-5461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29.472"/>
    </inkml:context>
    <inkml:brush xml:id="br0">
      <inkml:brushProperty name="width" value="0.1" units="cm"/>
      <inkml:brushProperty name="height" value="0.1" units="cm"/>
      <inkml:brushProperty name="color" value="#008C3A"/>
    </inkml:brush>
  </inkml:definitions>
  <inkml:trace contextRef="#ctx0" brushRef="#br0">1 1 24575,'0'7'0,"0"9"0,0 8 0,0 8 0,0 4 0,0 4 0,0 2 0,0 0 0,0 0 0,0-1 0,0 1 0,0-8-8191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1T16:41:48.24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28 45,'1615'0,"-1589"-2,-1-1,1 0,27-9,-23 5,53-5,22 6,151 12,-251-6,1 1,0 0,0 0,0 0,-1 1,1-1,-1 1,1 1,-1-1,0 1,0 0,0 0,0 0,0 1,-1 0,0 0,6 6,-7-4,1-1,-1 2,0-1,0 0,-1 0,0 1,0 0,0-1,-1 1,0 0,0 0,-1-1,0 1,-1 11,0-10,1 1,-2 0,1-1,-1 0,0 1,-1-1,0 0,0 0,-1 0,0-1,-1 1,1-1,-1 0,-1 0,-9 10,10-13,0 0,0-1,-1 1,1-1,-1 0,0 0,0-1,0 0,0 0,0 0,0-1,-1 0,1 0,0 0,-1-1,1 0,-1 0,1-1,-1 0,1 0,-12-4,-16-6,-62-31,69 29,0 1,0 1,-1 1,-30-6,-26-1,38 7,-1 2,-52-3,-596 8,346 6,232-5,-130 5,222-1,-47 11,66-12,0 1,0 0,-1 0,2 0,-1 1,0 0,0 0,1 0,-1 1,1 0,0 0,-7 7,12-10,-1 0,0 0,0 0,0 0,1 0,-1 0,1 0,-1 0,1 0,-1 0,1 0,0 0,-1 1,1-1,0 0,0 0,0 1,0-1,0 0,0 0,0 0,0 1,1-1,-1 0,0 0,1 2,1-1,-1-1,1 1,-1 0,1-1,0 0,-1 1,1-1,0 0,0 0,0 0,0 0,0 0,3 1,8 1,-1 0,1 0,22 0,21-1,0-4,-1-2,90-17,59 2,-157 17,-1-1,1-2,-1-2,86-26,-105 24,-1 2,1 1,1 1,51-3,117 10,-76 2,-74-2,87 17,9 0,-105-17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7:32.176"/>
    </inkml:context>
    <inkml:brush xml:id="br0">
      <inkml:brushProperty name="width" value="0.1" units="cm"/>
      <inkml:brushProperty name="height" value="0.1" units="cm"/>
      <inkml:brushProperty name="color" value="#008C3A"/>
    </inkml:brush>
  </inkml:definitions>
  <inkml:trace contextRef="#ctx0" brushRef="#br0">0 43 24575,'0'-7'0,"7"-2"0,9 0 0,9 2 0,6 2 0,6 1 0,3 3 0,1 0 0,1 1 0,0 0 0,0 1 0,-1-1 0,0 0 0,-7 1-8191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1T16:42:21.39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43,'5'-4,"0"1,0 0,0-1,1 1,-1 1,1-1,0 1,0 0,0 1,0-1,8 0,74-5,-63 6,566-2,-310 6,631-3,-844 3,82 14,45 3,-190-20,53 6,-57-6,0 0,0 1,0-1,0 0,0 0,0 0,0 1,1-1,-1 1,0-1,0 1,-1-1,1 1,0-1,0 1,0 0,0-1,0 1,-1 0,1 0,0 0,-1 0,1 0,-1 0,1-1,-1 1,1 0,-1 1,1-1,-1 0,0 0,0 0,0 0,1 0,-1 0,0 0,-1 0,1 0,0 0,0 1,0-1,0 0,-1 0,0 1,-3 6,0 0,-1-1,0 1,0-1,0 0,-1-1,0 1,-1-1,0-1,1 1,-2-1,1 0,-1 0,1-1,-1 0,0-1,-1 0,1 0,-1 0,-14 1,-14 2,-1-3,1-1,-62-4,48 0,-34-6,0-3,2-4,-121-38,74 18,44 13,26 4,-1 4,-1 2,-86-6,-315 18,197 3,257-4,1 1,0 1,0-1,0 1,0 1,0-1,0 1,1 1,-1-1,0 1,1 1,0 0,0 0,0 0,0 1,1-1,0 2,0-1,0 1,-7 9,-6 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2:25.88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0,'156'462'0,"1888"-462"0,-2200-462 0,-1888 462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2:30.6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0,'3712'0'0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2:36.72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3750 0 0,'-3750'0'0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13.565"/>
    </inkml:context>
    <inkml:brush xml:id="br0">
      <inkml:brushProperty name="width" value="0.1" units="cm"/>
      <inkml:brushProperty name="height" value="0.1" units="cm"/>
      <inkml:brushProperty name="color" value="#F6630D"/>
    </inkml:brush>
  </inkml:definitions>
  <inkml:trace contextRef="#ctx0" brushRef="#br0">568 279 24575,'-48'-3'0,"-1"-2"0,1-1 0,-89-26 0,121 27 14,1 0-1,0-1 0,0-1 0,0 0 1,1-1-1,0 0 0,1-1 1,-18-15-1,3-3-508,1-1 0,-32-41 0,36 40-6331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1T16:45:15.614"/>
    </inkml:context>
    <inkml:brush xml:id="br0">
      <inkml:brushProperty name="width" value="0.1" units="cm"/>
      <inkml:brushProperty name="height" value="0.1" units="cm"/>
      <inkml:brushProperty name="color" value="#F6630D"/>
    </inkml:brush>
  </inkml:definitions>
  <inkml:trace contextRef="#ctx0" brushRef="#br0">306 679 24575,'-2'-6'0,"0"0"0,0 0 0,-1 1 0,0-1 0,0 1 0,-1 0 0,1-1 0,-1 2 0,0-1 0,0 0 0,-7-5 0,-12-16 0,7-2 0,1 0 0,0-1 0,3 0 0,0-1 0,-12-53 0,-5-10 0,-37-61 76,31 78-1517,21 43-5385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FB280-DC36-479C-A851-D70101571890}" type="datetimeFigureOut">
              <a:rPr lang="en-CA" smtClean="0"/>
              <a:t>2025-09-21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AA518-3E33-4442-A770-54E28E90889A}" type="slidenum">
              <a:rPr lang="en-CA" smtClean="0"/>
              <a:t>‹#›</a:t>
            </a:fld>
            <a:endParaRPr lang="en-CA"/>
          </a:p>
        </p:txBody>
      </p:sp>
    </p:spTree>
    <p:extLst>
      <p:ext uri="{BB962C8B-B14F-4D97-AF65-F5344CB8AC3E}">
        <p14:creationId xmlns:p14="http://schemas.microsoft.com/office/powerpoint/2010/main" val="333202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oolloud.org.tw/node/94149"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awakening.org.tw/news/5376"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iblegateway.com/passage/?search=Judges%2019,%E7%B4%84%20%E7%BF%B0%20%E7%A6%8F%20%E9%9F%B3%2021,%E7%B4%84%E7%BF%B0%E7%A6%8F%E9%9F%B3%2021&amp;version=NIV,CUV,RCU17TS#fen-NIV-7043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f.ly/logosres/whsmytrdtnlctc?ref=Bible.Jdg19.1-30&amp;off=1934&amp;ctx=%E8%AD%9C%EF%BC%8C%E5%B0%8D%E4%B8%88%E5%A4%AB%E4%B8%8D%E5%BF%A0%EF%BC%8C%E7%84%B6%E5%BE%8C%E9%82%84%E9%9B%A2%E9%96%8B%E5%A4%AB%E5%AE%B6%E8%BF%94%E5%9B%9E%E5%A8%98%E5%AE%B6%EF%BC%81~%E8%81%96%E7%B6%93%E5%A4%A7%E9%83%A8%E5%88%86%E6%98%AF%E7%94%A8%E5%B8%8C%E4%BC%AF%E4%BE%86%E6%96%87%E5%AF%AB%E7%9A%84%EF%BC%8C%E5%BE%8C%E4%BE%86%E5%9B%A0%E7%82%BA%E5%B1%85%E4%BD%8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法國一所</a:t>
            </a:r>
            <a:r>
              <a:rPr lang="zh-HK" altLang="en-US" sz="1200" b="1" i="0" kern="1200" dirty="0">
                <a:solidFill>
                  <a:schemeClr val="tx1"/>
                </a:solidFill>
                <a:effectLst/>
                <a:latin typeface="+mn-lt"/>
                <a:ea typeface="+mn-ea"/>
                <a:cs typeface="+mn-cs"/>
              </a:rPr>
              <a:t>教</a:t>
            </a:r>
            <a:r>
              <a:rPr lang="zh-TW" altLang="en-US" sz="1200" b="1" i="0" kern="1200" dirty="0">
                <a:solidFill>
                  <a:schemeClr val="tx1"/>
                </a:solidFill>
                <a:effectLst/>
                <a:latin typeface="+mn-lt"/>
                <a:ea typeface="+mn-ea"/>
                <a:cs typeface="+mn-cs"/>
              </a:rPr>
              <a:t>堂 </a:t>
            </a:r>
            <a:r>
              <a:rPr lang="fr-FR" sz="1200" b="0" i="0" kern="1200" dirty="0">
                <a:solidFill>
                  <a:schemeClr val="tx1"/>
                </a:solidFill>
                <a:effectLst/>
                <a:latin typeface="+mn-lt"/>
                <a:ea typeface="+mn-ea"/>
                <a:cs typeface="+mn-cs"/>
              </a:rPr>
              <a:t>Chapelle du Chateau de Vic</a:t>
            </a:r>
          </a:p>
          <a:p>
            <a:r>
              <a:rPr lang="en-CA" sz="1200" b="0" i="0" kern="1200" dirty="0">
                <a:solidFill>
                  <a:schemeClr val="tx1"/>
                </a:solidFill>
                <a:effectLst/>
                <a:latin typeface="+mn-lt"/>
                <a:ea typeface="+mn-ea"/>
                <a:cs typeface="+mn-cs"/>
              </a:rPr>
              <a:t>The </a:t>
            </a:r>
            <a:r>
              <a:rPr lang="en-CA" sz="1200" b="1" i="0" kern="1200" dirty="0">
                <a:solidFill>
                  <a:schemeClr val="tx1"/>
                </a:solidFill>
                <a:effectLst/>
                <a:latin typeface="+mn-lt"/>
                <a:ea typeface="+mn-ea"/>
                <a:cs typeface="+mn-cs"/>
              </a:rPr>
              <a:t>chapel of Vic is nicknamed </a:t>
            </a:r>
            <a:r>
              <a:rPr lang="en-US" altLang="zh-TW" sz="1200" b="1" i="0" kern="1200" dirty="0">
                <a:solidFill>
                  <a:schemeClr val="tx1"/>
                </a:solidFill>
                <a:effectLst/>
                <a:latin typeface="+mn-lt"/>
                <a:ea typeface="+mn-ea"/>
                <a:cs typeface="+mn-cs"/>
              </a:rPr>
              <a:t>“</a:t>
            </a:r>
            <a:r>
              <a:rPr lang="en-CA" sz="1200" b="1" i="0" kern="1200" dirty="0">
                <a:solidFill>
                  <a:schemeClr val="tx1"/>
                </a:solidFill>
                <a:effectLst/>
                <a:latin typeface="+mn-lt"/>
                <a:ea typeface="+mn-ea"/>
                <a:cs typeface="+mn-cs"/>
              </a:rPr>
              <a:t>the Chapel of the Angel with the Violin</a:t>
            </a:r>
            <a:r>
              <a:rPr lang="en-US" altLang="zh-TW" sz="1200" b="1" i="0"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after a superb sculpture that adorns the place.</a:t>
            </a:r>
          </a:p>
          <a:p>
            <a:r>
              <a:rPr lang="en-CA" sz="1200" b="0" i="0" kern="1200" dirty="0">
                <a:solidFill>
                  <a:schemeClr val="tx1"/>
                </a:solidFill>
                <a:effectLst/>
                <a:latin typeface="+mn-lt"/>
                <a:ea typeface="+mn-ea"/>
                <a:cs typeface="+mn-cs"/>
              </a:rPr>
              <a:t>Built in </a:t>
            </a:r>
            <a:r>
              <a:rPr lang="en-CA" sz="1200" b="1" i="0" kern="1200" dirty="0">
                <a:solidFill>
                  <a:schemeClr val="tx1"/>
                </a:solidFill>
                <a:effectLst/>
                <a:latin typeface="+mn-lt"/>
                <a:ea typeface="+mn-ea"/>
                <a:cs typeface="+mn-cs"/>
              </a:rPr>
              <a:t>1885 </a:t>
            </a:r>
            <a:r>
              <a:rPr lang="en-CA" sz="1200" b="0" i="0" kern="1200" dirty="0">
                <a:solidFill>
                  <a:schemeClr val="tx1"/>
                </a:solidFill>
                <a:effectLst/>
                <a:latin typeface="+mn-lt"/>
                <a:ea typeface="+mn-ea"/>
                <a:cs typeface="+mn-cs"/>
              </a:rPr>
              <a:t>for Camille Don de </a:t>
            </a:r>
            <a:r>
              <a:rPr lang="en-CA" sz="1200" b="0" i="0" kern="1200" dirty="0" err="1">
                <a:solidFill>
                  <a:schemeClr val="tx1"/>
                </a:solidFill>
                <a:effectLst/>
                <a:latin typeface="+mn-lt"/>
                <a:ea typeface="+mn-ea"/>
                <a:cs typeface="+mn-cs"/>
              </a:rPr>
              <a:t>Cépian</a:t>
            </a:r>
            <a:r>
              <a:rPr lang="en-CA" sz="1200" b="0" i="0" kern="1200" dirty="0">
                <a:solidFill>
                  <a:schemeClr val="tx1"/>
                </a:solidFill>
                <a:effectLst/>
                <a:latin typeface="+mn-lt"/>
                <a:ea typeface="+mn-ea"/>
                <a:cs typeface="+mn-cs"/>
              </a:rPr>
              <a:t>, owner of the Vic estate, it is erected in a 15th century Gothic style.</a:t>
            </a:r>
          </a:p>
          <a:p>
            <a:r>
              <a:rPr lang="en-CA" sz="1200" b="0" i="0" kern="1200" dirty="0">
                <a:solidFill>
                  <a:schemeClr val="tx1"/>
                </a:solidFill>
                <a:effectLst/>
                <a:latin typeface="+mn-lt"/>
                <a:ea typeface="+mn-ea"/>
                <a:cs typeface="+mn-cs"/>
              </a:rPr>
              <a:t>Still privately owned, its roof was restored in 2016 to avoid fatal deterioration.</a:t>
            </a:r>
          </a:p>
          <a:p>
            <a:r>
              <a:rPr lang="en-CA" sz="1200" b="0" i="0" kern="1200" dirty="0">
                <a:solidFill>
                  <a:schemeClr val="tx1"/>
                </a:solidFill>
                <a:effectLst/>
                <a:latin typeface="+mn-lt"/>
                <a:ea typeface="+mn-ea"/>
                <a:cs typeface="+mn-cs"/>
              </a:rPr>
              <a:t>Unfortunately, the current state of the chapel does not allow it to be visited. It is strictly forbidden to enter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a:t>
            </a:fld>
            <a:endParaRPr lang="en-CA"/>
          </a:p>
        </p:txBody>
      </p:sp>
    </p:spTree>
    <p:extLst>
      <p:ext uri="{BB962C8B-B14F-4D97-AF65-F5344CB8AC3E}">
        <p14:creationId xmlns:p14="http://schemas.microsoft.com/office/powerpoint/2010/main" val="969898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10 </a:t>
            </a:r>
            <a:r>
              <a:rPr lang="en-CA" sz="1200" b="0" i="0" kern="1200" dirty="0">
                <a:solidFill>
                  <a:schemeClr val="tx1"/>
                </a:solidFill>
                <a:effectLst/>
                <a:latin typeface="+mn-lt"/>
                <a:ea typeface="+mn-ea"/>
                <a:cs typeface="+mn-cs"/>
              </a:rPr>
              <a:t>But, unwilling to stay another night, the man left and went toward Jebus (that is, Jerusalem), with his two saddled donkeys and his concubine.</a:t>
            </a:r>
          </a:p>
          <a:p>
            <a:r>
              <a:rPr lang="en-CA" sz="1200" b="1" i="0" kern="1200" baseline="30000" dirty="0">
                <a:solidFill>
                  <a:schemeClr val="tx1"/>
                </a:solidFill>
                <a:effectLst/>
                <a:latin typeface="+mn-lt"/>
                <a:ea typeface="+mn-ea"/>
                <a:cs typeface="+mn-cs"/>
              </a:rPr>
              <a:t>11 </a:t>
            </a:r>
            <a:r>
              <a:rPr lang="en-CA" sz="1200" b="0" i="0" kern="1200" dirty="0">
                <a:solidFill>
                  <a:schemeClr val="tx1"/>
                </a:solidFill>
                <a:effectLst/>
                <a:latin typeface="+mn-lt"/>
                <a:ea typeface="+mn-ea"/>
                <a:cs typeface="+mn-cs"/>
              </a:rPr>
              <a:t>When they were near Jebus and the day was almost gone, the servant said to his master, “Come, let’s stop at this city of the Jebusites and spend the night.”</a:t>
            </a:r>
          </a:p>
          <a:p>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10</a:t>
            </a:fld>
            <a:endParaRPr lang="en-CA"/>
          </a:p>
        </p:txBody>
      </p:sp>
    </p:spTree>
    <p:extLst>
      <p:ext uri="{BB962C8B-B14F-4D97-AF65-F5344CB8AC3E}">
        <p14:creationId xmlns:p14="http://schemas.microsoft.com/office/powerpoint/2010/main" val="49972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12 </a:t>
            </a:r>
            <a:r>
              <a:rPr lang="en-CA" sz="1200" b="0" i="0" kern="1200" dirty="0">
                <a:solidFill>
                  <a:schemeClr val="tx1"/>
                </a:solidFill>
                <a:effectLst/>
                <a:latin typeface="+mn-lt"/>
                <a:ea typeface="+mn-ea"/>
                <a:cs typeface="+mn-cs"/>
              </a:rPr>
              <a:t>His master replied, “No. We won’t go into any city whose people are not Israelites. We will go on to Gibeah.” </a:t>
            </a:r>
            <a:r>
              <a:rPr lang="en-CA" sz="1200" b="1" i="0" kern="1200" baseline="30000" dirty="0">
                <a:solidFill>
                  <a:schemeClr val="tx1"/>
                </a:solidFill>
                <a:effectLst/>
                <a:latin typeface="+mn-lt"/>
                <a:ea typeface="+mn-ea"/>
                <a:cs typeface="+mn-cs"/>
              </a:rPr>
              <a:t>13 </a:t>
            </a:r>
            <a:r>
              <a:rPr lang="en-CA" sz="1200" b="0" i="0" kern="1200" dirty="0">
                <a:solidFill>
                  <a:schemeClr val="tx1"/>
                </a:solidFill>
                <a:effectLst/>
                <a:latin typeface="+mn-lt"/>
                <a:ea typeface="+mn-ea"/>
                <a:cs typeface="+mn-cs"/>
              </a:rPr>
              <a:t>He added, “Come, let’s try to reach Gibeah or Ramah and spend the night in one of those places.” </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11</a:t>
            </a:fld>
            <a:endParaRPr lang="en-CA"/>
          </a:p>
        </p:txBody>
      </p:sp>
    </p:spTree>
    <p:extLst>
      <p:ext uri="{BB962C8B-B14F-4D97-AF65-F5344CB8AC3E}">
        <p14:creationId xmlns:p14="http://schemas.microsoft.com/office/powerpoint/2010/main" val="348023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14 </a:t>
            </a:r>
            <a:r>
              <a:rPr lang="en-CA" sz="1200" b="0" i="0" kern="1200" dirty="0">
                <a:solidFill>
                  <a:schemeClr val="tx1"/>
                </a:solidFill>
                <a:effectLst/>
                <a:latin typeface="+mn-lt"/>
                <a:ea typeface="+mn-ea"/>
                <a:cs typeface="+mn-cs"/>
              </a:rPr>
              <a:t>So they went on, and the sun set as they neared Gibeah in Benjamin. </a:t>
            </a:r>
            <a:r>
              <a:rPr lang="en-CA" sz="1200" b="1" i="0" kern="1200" baseline="30000" dirty="0">
                <a:solidFill>
                  <a:schemeClr val="tx1"/>
                </a:solidFill>
                <a:effectLst/>
                <a:latin typeface="+mn-lt"/>
                <a:ea typeface="+mn-ea"/>
                <a:cs typeface="+mn-cs"/>
              </a:rPr>
              <a:t>15 </a:t>
            </a:r>
            <a:r>
              <a:rPr lang="en-CA" sz="1200" b="0" i="0" kern="1200" dirty="0">
                <a:solidFill>
                  <a:schemeClr val="tx1"/>
                </a:solidFill>
                <a:effectLst/>
                <a:latin typeface="+mn-lt"/>
                <a:ea typeface="+mn-ea"/>
                <a:cs typeface="+mn-cs"/>
              </a:rPr>
              <a:t>There they stopped to spend the night. They went and sat in the city square, but no one took them in for the night.</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12</a:t>
            </a:fld>
            <a:endParaRPr lang="en-CA"/>
          </a:p>
        </p:txBody>
      </p:sp>
    </p:spTree>
    <p:extLst>
      <p:ext uri="{BB962C8B-B14F-4D97-AF65-F5344CB8AC3E}">
        <p14:creationId xmlns:p14="http://schemas.microsoft.com/office/powerpoint/2010/main" val="287548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1" i="0" kern="1200" baseline="30000" dirty="0">
                <a:solidFill>
                  <a:schemeClr val="tx1"/>
                </a:solidFill>
                <a:effectLst/>
                <a:latin typeface="+mn-lt"/>
                <a:ea typeface="+mn-ea"/>
                <a:cs typeface="+mn-cs"/>
              </a:rPr>
              <a:t>彌</a:t>
            </a:r>
            <a:r>
              <a:rPr lang="en-US" altLang="zh-TW" sz="1200" b="1" i="0" kern="1200" baseline="30000" dirty="0">
                <a:solidFill>
                  <a:schemeClr val="tx1"/>
                </a:solidFill>
                <a:effectLst/>
                <a:latin typeface="+mn-lt"/>
                <a:ea typeface="+mn-ea"/>
                <a:cs typeface="+mn-cs"/>
              </a:rPr>
              <a:t>5: 2 </a:t>
            </a:r>
            <a:r>
              <a:rPr lang="zh-TW" altLang="en-US" sz="1200" b="0" i="0" kern="1200" dirty="0">
                <a:solidFill>
                  <a:schemeClr val="tx1"/>
                </a:solidFill>
                <a:effectLst/>
                <a:latin typeface="+mn-lt"/>
                <a:ea typeface="+mn-ea"/>
                <a:cs typeface="+mn-cs"/>
              </a:rPr>
              <a:t>伯 利 恆 、 以 法 他 啊 ， 你 在 猶 大 諸 城 中 為 小 </a:t>
            </a:r>
            <a:r>
              <a:rPr lang="en-US" altLang="zh-TW" sz="1200" b="0" i="0"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you are small</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 將 來 必 有 一 位 從 你 那 裡 出 來 ， 在 以 色 列 中 為 我 作 掌 權 的 ； 他 的 根 源 從 亙 古 ， 從 太 初 就 有 。</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13</a:t>
            </a:fld>
            <a:endParaRPr lang="en-CA"/>
          </a:p>
        </p:txBody>
      </p:sp>
    </p:spTree>
    <p:extLst>
      <p:ext uri="{BB962C8B-B14F-4D97-AF65-F5344CB8AC3E}">
        <p14:creationId xmlns:p14="http://schemas.microsoft.com/office/powerpoint/2010/main" val="3911567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49B2-061C-CE38-E01D-92B31FE83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43954-7DAF-DA6D-639C-8D0CB5AB7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828B5-1798-C152-709B-991DAB3DF45C}"/>
              </a:ext>
            </a:extLst>
          </p:cNvPr>
          <p:cNvSpPr>
            <a:spLocks noGrp="1"/>
          </p:cNvSpPr>
          <p:nvPr>
            <p:ph type="body" idx="1"/>
          </p:nvPr>
        </p:nvSpPr>
        <p:spPr/>
        <p:txBody>
          <a:bodyPr/>
          <a:lstStyle/>
          <a:p>
            <a:r>
              <a:rPr lang="zh-TW" altLang="en-US" sz="1200" dirty="0">
                <a:solidFill>
                  <a:srgbClr val="FFFFFF"/>
                </a:solidFill>
                <a:latin typeface="Times New Roman" panose="02020603050405020304" pitchFamily="18" charset="0"/>
                <a:ea typeface="方正平黑" panose="03000509000000000000" pitchFamily="65" charset="-120"/>
              </a:rPr>
              <a:t>有一個</a:t>
            </a:r>
            <a:r>
              <a:rPr lang="zh-TW" altLang="en-US" sz="1200" u="sng" dirty="0">
                <a:solidFill>
                  <a:srgbClr val="FFFFFF"/>
                </a:solidFill>
                <a:latin typeface="Times New Roman" panose="02020603050405020304" pitchFamily="18" charset="0"/>
                <a:ea typeface="方正平黑" panose="03000509000000000000" pitchFamily="65" charset="-120"/>
              </a:rPr>
              <a:t>利未</a:t>
            </a:r>
            <a:r>
              <a:rPr lang="zh-TW" altLang="en-US" sz="1200" dirty="0">
                <a:solidFill>
                  <a:srgbClr val="FFFFFF"/>
                </a:solidFill>
                <a:latin typeface="Times New Roman" panose="02020603050405020304" pitchFamily="18" charset="0"/>
                <a:ea typeface="方正平黑" panose="03000509000000000000" pitchFamily="65" charset="-120"/>
              </a:rPr>
              <a:t>人的故事</a:t>
            </a:r>
            <a:br>
              <a:rPr lang="en-CA" altLang="zh-TW" sz="1200" dirty="0">
                <a:solidFill>
                  <a:srgbClr val="FFFFFF"/>
                </a:solidFill>
                <a:latin typeface="Times New Roman" panose="02020603050405020304" pitchFamily="18" charset="0"/>
                <a:ea typeface="方正平黑" panose="03000509000000000000" pitchFamily="65" charset="-120"/>
              </a:rPr>
            </a:br>
            <a:r>
              <a:rPr lang="en-US" altLang="zh-TW" sz="1200" dirty="0">
                <a:solidFill>
                  <a:srgbClr val="FFFFFF"/>
                </a:solidFill>
                <a:latin typeface="Times New Roman" panose="02020603050405020304" pitchFamily="18" charset="0"/>
                <a:ea typeface="方正平黑" panose="03000509000000000000" pitchFamily="65" charset="-120"/>
              </a:rPr>
              <a:t>1. </a:t>
            </a:r>
            <a:r>
              <a:rPr lang="zh-TW" altLang="en-US" sz="1200" dirty="0">
                <a:solidFill>
                  <a:srgbClr val="FFFFFF"/>
                </a:solidFill>
                <a:latin typeface="Times New Roman" panose="02020603050405020304" pitchFamily="18" charset="0"/>
                <a:ea typeface="方正平黑" panose="03000509000000000000" pitchFamily="65" charset="-120"/>
              </a:rPr>
              <a:t>以色列中沒有王</a:t>
            </a:r>
            <a:br>
              <a:rPr lang="en-US" altLang="zh-TW" sz="1200" dirty="0">
                <a:solidFill>
                  <a:srgbClr val="FFFFFF"/>
                </a:solidFill>
                <a:latin typeface="Times New Roman" panose="02020603050405020304" pitchFamily="18" charset="0"/>
                <a:ea typeface="方正平黑" panose="03000509000000000000" pitchFamily="65" charset="-120"/>
              </a:rPr>
            </a:br>
            <a:r>
              <a:rPr lang="en-US" altLang="zh-TW" sz="1200" dirty="0">
                <a:solidFill>
                  <a:srgbClr val="FFFFFF"/>
                </a:solidFill>
                <a:latin typeface="Times New Roman" panose="02020603050405020304" pitchFamily="18" charset="0"/>
                <a:ea typeface="方正平黑" panose="03000509000000000000" pitchFamily="65" charset="-120"/>
              </a:rPr>
              <a:t>2. </a:t>
            </a:r>
            <a:r>
              <a:rPr lang="zh-TW" altLang="en-US" sz="1200" dirty="0">
                <a:solidFill>
                  <a:srgbClr val="FFFFFF"/>
                </a:solidFill>
                <a:latin typeface="Times New Roman" panose="02020603050405020304" pitchFamily="18" charset="0"/>
                <a:ea typeface="方正平黑" panose="03000509000000000000" pitchFamily="65" charset="-120"/>
              </a:rPr>
              <a:t>利未人寄居</a:t>
            </a:r>
            <a:r>
              <a:rPr lang="zh-TW" altLang="en-US" sz="1200" u="sng" dirty="0">
                <a:solidFill>
                  <a:srgbClr val="FFFFFF"/>
                </a:solidFill>
                <a:latin typeface="Times New Roman" panose="02020603050405020304" pitchFamily="18" charset="0"/>
                <a:ea typeface="方正平黑" panose="03000509000000000000" pitchFamily="65" charset="-120"/>
              </a:rPr>
              <a:t>以法蓮</a:t>
            </a:r>
            <a:r>
              <a:rPr lang="zh-TW" altLang="en-US" sz="1200" dirty="0">
                <a:solidFill>
                  <a:srgbClr val="FFFFFF"/>
                </a:solidFill>
                <a:latin typeface="Times New Roman" panose="02020603050405020304" pitchFamily="18" charset="0"/>
                <a:ea typeface="方正平黑" panose="03000509000000000000" pitchFamily="65" charset="-120"/>
              </a:rPr>
              <a:t>山區的邊界</a:t>
            </a:r>
            <a:br>
              <a:rPr lang="en-CA" altLang="zh-TW" sz="1200" dirty="0">
                <a:solidFill>
                  <a:srgbClr val="FFFFFF"/>
                </a:solidFill>
                <a:latin typeface="Times New Roman" panose="02020603050405020304" pitchFamily="18" charset="0"/>
                <a:ea typeface="方正平黑" panose="03000509000000000000" pitchFamily="65" charset="-120"/>
              </a:rPr>
            </a:br>
            <a:r>
              <a:rPr lang="en-US" altLang="zh-TW" sz="1200" dirty="0">
                <a:solidFill>
                  <a:srgbClr val="FFFFFF"/>
                </a:solidFill>
                <a:latin typeface="Times New Roman" panose="02020603050405020304" pitchFamily="18" charset="0"/>
                <a:ea typeface="方正平黑" panose="03000509000000000000" pitchFamily="65" charset="-120"/>
              </a:rPr>
              <a:t>3. </a:t>
            </a:r>
            <a:r>
              <a:rPr lang="zh-TW" altLang="en-US" sz="1200" dirty="0">
                <a:solidFill>
                  <a:srgbClr val="FFFFFF"/>
                </a:solidFill>
                <a:latin typeface="Times New Roman" panose="02020603050405020304" pitchFamily="18" charset="0"/>
                <a:ea typeface="方正平黑" panose="03000509000000000000" pitchFamily="65" charset="-120"/>
              </a:rPr>
              <a:t>聚了一個猶大伯利恒的女子為妾</a:t>
            </a:r>
            <a:br>
              <a:rPr lang="en-CA" altLang="zh-TW" sz="1200" dirty="0">
                <a:solidFill>
                  <a:srgbClr val="FFFFFF"/>
                </a:solidFill>
                <a:latin typeface="Times New Roman" panose="02020603050405020304" pitchFamily="18" charset="0"/>
                <a:ea typeface="方正平黑" panose="03000509000000000000" pitchFamily="65" charset="-120"/>
              </a:rPr>
            </a:br>
            <a:r>
              <a:rPr lang="en-CA" sz="1200" b="0" i="0" dirty="0">
                <a:solidFill>
                  <a:srgbClr val="FFFF00"/>
                </a:solidFill>
                <a:effectLst/>
                <a:latin typeface="system-ui"/>
              </a:rPr>
              <a:t>But his concubine became angry with </a:t>
            </a:r>
            <a:r>
              <a:rPr lang="en-CA" sz="1200" i="1" dirty="0">
                <a:solidFill>
                  <a:srgbClr val="33CCFF"/>
                </a:solidFill>
              </a:rPr>
              <a:t>prostituted herself against </a:t>
            </a:r>
            <a:r>
              <a:rPr lang="en-CA" sz="1200" b="0" i="0" dirty="0">
                <a:solidFill>
                  <a:srgbClr val="FFFF00"/>
                </a:solidFill>
                <a:effectLst/>
                <a:latin typeface="system-ui"/>
              </a:rPr>
              <a:t>him, and she went away from </a:t>
            </a:r>
            <a:r>
              <a:rPr lang="en-CA" sz="1200" dirty="0">
                <a:solidFill>
                  <a:srgbClr val="FFFF00"/>
                </a:solidFill>
                <a:latin typeface="system-ui"/>
              </a:rPr>
              <a:t>him</a:t>
            </a:r>
            <a:endParaRPr lang="en-CA" altLang="zh-TW" sz="1200" dirty="0">
              <a:solidFill>
                <a:srgbClr val="FFFFFF"/>
              </a:solidFill>
              <a:latin typeface="Times New Roman" panose="02020603050405020304" pitchFamily="18" charset="0"/>
              <a:ea typeface="方正平黑" panose="03000509000000000000" pitchFamily="65" charset="-120"/>
            </a:endParaRPr>
          </a:p>
          <a:p>
            <a:r>
              <a:rPr lang="zh-TW" altLang="en-US" dirty="0"/>
              <a:t>原文希伯來語含義比較模糊，因此在翻譯上存在爭議。</a:t>
            </a:r>
            <a:br>
              <a:rPr lang="en-CA" sz="1200" b="1" i="0" kern="1200" dirty="0">
                <a:solidFill>
                  <a:schemeClr val="tx1"/>
                </a:solidFill>
                <a:effectLst/>
                <a:latin typeface="+mn-lt"/>
                <a:ea typeface="+mn-ea"/>
                <a:cs typeface="+mn-cs"/>
              </a:rPr>
            </a:br>
            <a:r>
              <a:rPr lang="en-CA" sz="1200" b="1" i="0" kern="12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In those days Israel had no king.</a:t>
            </a:r>
            <a:r>
              <a:rPr lang="zh-TW" altLang="en-US" sz="1200" b="0"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Now a Levite who lived in a remote area in the hill country of Ephraim took a concubine from Bethlehem in Judah. </a:t>
            </a:r>
            <a:r>
              <a:rPr lang="en-CA" sz="1200" b="1" i="0" kern="1200" baseline="300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But </a:t>
            </a:r>
            <a:r>
              <a:rPr lang="en-CA" sz="1200" b="1" i="1" u="sng" kern="1200" dirty="0">
                <a:solidFill>
                  <a:schemeClr val="tx1"/>
                </a:solidFill>
                <a:effectLst/>
                <a:highlight>
                  <a:srgbClr val="FFFF00"/>
                </a:highlight>
                <a:latin typeface="+mn-lt"/>
                <a:ea typeface="+mn-ea"/>
                <a:cs typeface="+mn-cs"/>
              </a:rPr>
              <a:t>she was unfaithful </a:t>
            </a:r>
            <a:r>
              <a:rPr lang="en-CA" sz="1200" b="1" i="1" u="sng" kern="1200" dirty="0">
                <a:solidFill>
                  <a:schemeClr val="tx1"/>
                </a:solidFill>
                <a:effectLst/>
                <a:latin typeface="+mn-lt"/>
                <a:ea typeface="+mn-ea"/>
                <a:cs typeface="+mn-cs"/>
              </a:rPr>
              <a:t>to him</a:t>
            </a:r>
            <a:r>
              <a:rPr lang="en-CA" sz="1200" b="0" i="0" kern="1200" dirty="0">
                <a:solidFill>
                  <a:schemeClr val="tx1"/>
                </a:solidFill>
                <a:effectLst/>
                <a:latin typeface="+mn-lt"/>
                <a:ea typeface="+mn-ea"/>
                <a:cs typeface="+mn-cs"/>
              </a:rPr>
              <a:t>. She left him and went back to her parents’ home in Bethlehem, Judah. After she had been there four months.</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1AAD8F46-E79C-FA5D-2AC5-25DE294703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AA518-3E33-4442-A770-54E28E90889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631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hlinkClick r:id="rId3"/>
              </a:rPr>
              <a:t>通姦罪釋憲 下週二言詞辯論 民團籲廢除：懲罰女性、無助護婚姻 </a:t>
            </a:r>
            <a:r>
              <a:rPr lang="en-US" altLang="zh-TW" dirty="0">
                <a:hlinkClick r:id="rId3"/>
              </a:rPr>
              <a:t>| </a:t>
            </a:r>
            <a:r>
              <a:rPr lang="zh-TW" altLang="en-US" dirty="0">
                <a:hlinkClick r:id="rId3"/>
              </a:rPr>
              <a:t>苦勞網</a:t>
            </a:r>
            <a:br>
              <a:rPr lang="en-CA" altLang="zh-TW" dirty="0"/>
            </a:br>
            <a:r>
              <a:rPr lang="zh-TW" altLang="en-US" sz="1200" b="1" i="0" kern="1200" dirty="0">
                <a:solidFill>
                  <a:schemeClr val="tx1"/>
                </a:solidFill>
                <a:effectLst/>
                <a:latin typeface="+mn-lt"/>
                <a:ea typeface="+mn-ea"/>
                <a:cs typeface="+mn-cs"/>
              </a:rPr>
              <a:t>通姦除刑罰，幸福不能靠捉姦</a:t>
            </a:r>
            <a:br>
              <a:rPr lang="en-CA" altLang="zh-TW" sz="1200" b="1" i="0" kern="1200" dirty="0">
                <a:solidFill>
                  <a:schemeClr val="tx1"/>
                </a:solidFill>
                <a:effectLst/>
                <a:latin typeface="+mn-lt"/>
                <a:ea typeface="+mn-ea"/>
                <a:cs typeface="+mn-cs"/>
              </a:rPr>
            </a:br>
            <a:r>
              <a:rPr lang="en-US" altLang="zh-TW" dirty="0">
                <a:hlinkClick r:id="rId4"/>
              </a:rPr>
              <a:t>【</a:t>
            </a:r>
            <a:r>
              <a:rPr lang="zh-TW" altLang="en-US" dirty="0">
                <a:hlinkClick r:id="rId4"/>
              </a:rPr>
              <a:t>記者會</a:t>
            </a:r>
            <a:r>
              <a:rPr lang="en-US" altLang="zh-TW" dirty="0">
                <a:hlinkClick r:id="rId4"/>
              </a:rPr>
              <a:t>】</a:t>
            </a:r>
            <a:r>
              <a:rPr lang="zh-TW" altLang="en-US" dirty="0">
                <a:hlinkClick r:id="rId4"/>
              </a:rPr>
              <a:t>通姦除刑罰，幸福不能靠捉姦 </a:t>
            </a:r>
            <a:r>
              <a:rPr lang="en-US" altLang="zh-TW" dirty="0">
                <a:hlinkClick r:id="rId4"/>
              </a:rPr>
              <a:t>| </a:t>
            </a:r>
            <a:r>
              <a:rPr lang="zh-TW" altLang="en-US" dirty="0">
                <a:hlinkClick r:id="rId4"/>
              </a:rPr>
              <a:t>婦女新知基金會</a:t>
            </a:r>
            <a:br>
              <a:rPr lang="en-CA" altLang="zh-TW" dirty="0"/>
            </a:br>
            <a:r>
              <a:rPr lang="en-CA" altLang="zh-TW" dirty="0"/>
              <a:t>https://www.awakening.org.tw/news/5376</a:t>
            </a:r>
            <a:br>
              <a:rPr lang="en-CA" altLang="zh-TW" dirty="0"/>
            </a:br>
            <a:r>
              <a:rPr lang="en-CA" altLang="zh-TW" dirty="0"/>
              <a:t>https://www.coolloud.org.tw/node/94149</a:t>
            </a:r>
            <a:br>
              <a:rPr lang="en-CA" altLang="zh-TW" dirty="0"/>
            </a:br>
            <a:r>
              <a:rPr lang="zh-TW" altLang="en-US" sz="1200" b="0" i="0" kern="1200" dirty="0">
                <a:solidFill>
                  <a:schemeClr val="tx1"/>
                </a:solidFill>
                <a:effectLst/>
                <a:latin typeface="+mn-lt"/>
                <a:ea typeface="+mn-ea"/>
                <a:cs typeface="+mn-cs"/>
              </a:rPr>
              <a:t>每處罰</a:t>
            </a:r>
            <a:r>
              <a:rPr lang="en-US" altLang="zh-TW" sz="1200" b="0" i="0" kern="1200" dirty="0">
                <a:solidFill>
                  <a:schemeClr val="tx1"/>
                </a:solidFill>
                <a:effectLst/>
                <a:latin typeface="+mn-lt"/>
                <a:ea typeface="+mn-ea"/>
                <a:cs typeface="+mn-cs"/>
              </a:rPr>
              <a:t>100</a:t>
            </a:r>
            <a:r>
              <a:rPr lang="zh-TW" altLang="en-US" sz="1200" b="0" i="0" kern="1200" dirty="0">
                <a:solidFill>
                  <a:schemeClr val="tx1"/>
                </a:solidFill>
                <a:effectLst/>
                <a:latin typeface="+mn-lt"/>
                <a:ea typeface="+mn-ea"/>
                <a:cs typeface="+mn-cs"/>
              </a:rPr>
              <a:t>位通姦罪女性，就只有</a:t>
            </a:r>
            <a:r>
              <a:rPr lang="en-US" altLang="zh-TW" sz="1200" b="0" i="0" kern="1200" dirty="0">
                <a:solidFill>
                  <a:schemeClr val="tx1"/>
                </a:solidFill>
                <a:effectLst/>
                <a:latin typeface="+mn-lt"/>
                <a:ea typeface="+mn-ea"/>
                <a:cs typeface="+mn-cs"/>
              </a:rPr>
              <a:t>81</a:t>
            </a:r>
            <a:r>
              <a:rPr lang="zh-TW" altLang="en-US" sz="1200" b="0" i="0" kern="1200" dirty="0">
                <a:solidFill>
                  <a:schemeClr val="tx1"/>
                </a:solidFill>
                <a:effectLst/>
                <a:latin typeface="+mn-lt"/>
                <a:ea typeface="+mn-ea"/>
                <a:cs typeface="+mn-cs"/>
              </a:rPr>
              <a:t>個男性受罰。</a:t>
            </a:r>
            <a:br>
              <a:rPr lang="en-CA" altLang="zh-TW" sz="1200" b="0" i="0" kern="1200" dirty="0">
                <a:solidFill>
                  <a:schemeClr val="tx1"/>
                </a:solidFill>
                <a:effectLst/>
                <a:latin typeface="+mn-lt"/>
                <a:ea typeface="+mn-ea"/>
                <a:cs typeface="+mn-cs"/>
              </a:rPr>
            </a:br>
            <a:r>
              <a:rPr lang="zh-TW" altLang="en-US" sz="1200" b="0" i="0" kern="1200" dirty="0">
                <a:solidFill>
                  <a:schemeClr val="tx1"/>
                </a:solidFill>
                <a:effectLst/>
                <a:latin typeface="+mn-lt"/>
                <a:ea typeface="+mn-ea"/>
                <a:cs typeface="+mn-cs"/>
              </a:rPr>
              <a:t>希望大法官可以宣告通姦罪違憲，讓婚姻關係「始於民法終於民法」，有紛爭就回到伴侶間的溝通，不要再用國家刑罰介入。</a:t>
            </a:r>
            <a:br>
              <a:rPr lang="en-CA" altLang="zh-TW" sz="1200" b="0" i="0" kern="1200" dirty="0">
                <a:solidFill>
                  <a:schemeClr val="tx1"/>
                </a:solidFill>
                <a:effectLst/>
                <a:latin typeface="+mn-lt"/>
                <a:ea typeface="+mn-ea"/>
                <a:cs typeface="+mn-cs"/>
              </a:rPr>
            </a:br>
            <a:r>
              <a:rPr lang="zh-TW" altLang="en-US" sz="1200" b="1" i="0" u="sng" kern="1200" dirty="0">
                <a:solidFill>
                  <a:schemeClr val="tx1"/>
                </a:solidFill>
                <a:effectLst/>
                <a:latin typeface="+mn-lt"/>
                <a:ea typeface="+mn-ea"/>
                <a:cs typeface="+mn-cs"/>
              </a:rPr>
              <a:t>刑法通姦罪無助於維護婚姻家庭，還成為性侵害的壓迫工具</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15</a:t>
            </a:fld>
            <a:endParaRPr lang="en-CA"/>
          </a:p>
        </p:txBody>
      </p:sp>
    </p:spTree>
    <p:extLst>
      <p:ext uri="{BB962C8B-B14F-4D97-AF65-F5344CB8AC3E}">
        <p14:creationId xmlns:p14="http://schemas.microsoft.com/office/powerpoint/2010/main" val="159505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16 </a:t>
            </a:r>
            <a:r>
              <a:rPr lang="en-CA" sz="1200" b="0" i="0" kern="1200" dirty="0">
                <a:solidFill>
                  <a:schemeClr val="tx1"/>
                </a:solidFill>
                <a:effectLst/>
                <a:latin typeface="+mn-lt"/>
                <a:ea typeface="+mn-ea"/>
                <a:cs typeface="+mn-cs"/>
              </a:rPr>
              <a:t>That evening an old man from the hill country of Ephraim, who was living in Gibeah (the inhabitants of the place were </a:t>
            </a:r>
            <a:r>
              <a:rPr lang="en-CA" sz="1200" b="0" i="0" kern="1200" dirty="0" err="1">
                <a:solidFill>
                  <a:schemeClr val="tx1"/>
                </a:solidFill>
                <a:effectLst/>
                <a:latin typeface="+mn-lt"/>
                <a:ea typeface="+mn-ea"/>
                <a:cs typeface="+mn-cs"/>
              </a:rPr>
              <a:t>Benjamites</a:t>
            </a:r>
            <a:r>
              <a:rPr lang="en-CA" sz="1200" b="0" i="0" kern="1200" dirty="0">
                <a:solidFill>
                  <a:schemeClr val="tx1"/>
                </a:solidFill>
                <a:effectLst/>
                <a:latin typeface="+mn-lt"/>
                <a:ea typeface="+mn-ea"/>
                <a:cs typeface="+mn-cs"/>
              </a:rPr>
              <a:t>), came in from his work in the fields. </a:t>
            </a:r>
            <a:r>
              <a:rPr lang="en-CA" sz="1200" b="1" i="0" kern="1200" baseline="30000" dirty="0">
                <a:solidFill>
                  <a:schemeClr val="tx1"/>
                </a:solidFill>
                <a:effectLst/>
                <a:latin typeface="+mn-lt"/>
                <a:ea typeface="+mn-ea"/>
                <a:cs typeface="+mn-cs"/>
              </a:rPr>
              <a:t>17 </a:t>
            </a:r>
            <a:r>
              <a:rPr lang="en-CA" sz="1200" b="0" i="0" kern="1200" dirty="0">
                <a:solidFill>
                  <a:schemeClr val="tx1"/>
                </a:solidFill>
                <a:effectLst/>
                <a:latin typeface="+mn-lt"/>
                <a:ea typeface="+mn-ea"/>
                <a:cs typeface="+mn-cs"/>
              </a:rPr>
              <a:t>When he looked and saw the traveler in the city square, the old man asked, “Where are you going? Where did you come from?”</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17</a:t>
            </a:fld>
            <a:endParaRPr lang="en-CA"/>
          </a:p>
        </p:txBody>
      </p:sp>
    </p:spTree>
    <p:extLst>
      <p:ext uri="{BB962C8B-B14F-4D97-AF65-F5344CB8AC3E}">
        <p14:creationId xmlns:p14="http://schemas.microsoft.com/office/powerpoint/2010/main" val="3782724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solidFill>
                  <a:srgbClr val="FFFFFF"/>
                </a:solidFill>
                <a:latin typeface="Times New Roman" panose="02020603050405020304" pitchFamily="18" charset="0"/>
                <a:ea typeface="方正平黑" panose="03000509000000000000" pitchFamily="65" charset="-120"/>
              </a:rPr>
              <a:t>我們從</a:t>
            </a:r>
            <a:r>
              <a:rPr lang="zh-TW" altLang="en-US" sz="1200" u="sng" dirty="0">
                <a:solidFill>
                  <a:srgbClr val="FFFFFF"/>
                </a:solidFill>
                <a:latin typeface="Times New Roman" panose="02020603050405020304" pitchFamily="18" charset="0"/>
                <a:ea typeface="方正平黑" panose="03000509000000000000" pitchFamily="65" charset="-120"/>
              </a:rPr>
              <a:t>猶大</a:t>
            </a:r>
            <a:r>
              <a:rPr lang="zh-TW" altLang="en-US" sz="1200" dirty="0">
                <a:solidFill>
                  <a:srgbClr val="FFFFFF"/>
                </a:solidFill>
                <a:latin typeface="Times New Roman" panose="02020603050405020304" pitchFamily="18" charset="0"/>
                <a:ea typeface="方正平黑" panose="03000509000000000000" pitchFamily="65" charset="-120"/>
              </a:rPr>
              <a:t>的</a:t>
            </a:r>
            <a:r>
              <a:rPr lang="zh-TW" altLang="en-US" sz="1200" u="sng" dirty="0">
                <a:solidFill>
                  <a:srgbClr val="FFFFFF"/>
                </a:solidFill>
                <a:latin typeface="Times New Roman" panose="02020603050405020304" pitchFamily="18" charset="0"/>
                <a:ea typeface="方正平黑" panose="03000509000000000000" pitchFamily="65" charset="-120"/>
              </a:rPr>
              <a:t>伯利恆</a:t>
            </a:r>
            <a:r>
              <a:rPr lang="zh-TW" altLang="en-US" sz="1200" dirty="0">
                <a:solidFill>
                  <a:srgbClr val="FFFFFF"/>
                </a:solidFill>
                <a:latin typeface="Times New Roman" panose="02020603050405020304" pitchFamily="18" charset="0"/>
                <a:ea typeface="方正平黑" panose="03000509000000000000" pitchFamily="65" charset="-120"/>
              </a:rPr>
              <a:t>過來，要到</a:t>
            </a:r>
            <a:r>
              <a:rPr lang="zh-TW" altLang="en-US" sz="1200" u="sng" dirty="0">
                <a:solidFill>
                  <a:srgbClr val="FFFFFF"/>
                </a:solidFill>
                <a:latin typeface="Times New Roman" panose="02020603050405020304" pitchFamily="18" charset="0"/>
                <a:ea typeface="方正平黑" panose="03000509000000000000" pitchFamily="65" charset="-120"/>
              </a:rPr>
              <a:t>以法蓮</a:t>
            </a:r>
            <a:r>
              <a:rPr lang="zh-TW" altLang="en-US" sz="1200" dirty="0">
                <a:solidFill>
                  <a:srgbClr val="FFFFFF"/>
                </a:solidFill>
                <a:latin typeface="Times New Roman" panose="02020603050405020304" pitchFamily="18" charset="0"/>
                <a:ea typeface="方正平黑" panose="03000509000000000000" pitchFamily="65" charset="-120"/>
              </a:rPr>
              <a:t>山區的邊界去。</a:t>
            </a:r>
            <a:br>
              <a:rPr lang="en-CA" altLang="zh-TW" sz="1200" dirty="0">
                <a:solidFill>
                  <a:srgbClr val="FFFFFF"/>
                </a:solidFill>
                <a:latin typeface="Times New Roman" panose="02020603050405020304" pitchFamily="18" charset="0"/>
                <a:ea typeface="方正平黑" panose="03000509000000000000" pitchFamily="65" charset="-120"/>
              </a:rPr>
            </a:br>
            <a:r>
              <a:rPr lang="en-CA" sz="1200" b="1" i="0" kern="1200" baseline="30000" dirty="0">
                <a:solidFill>
                  <a:schemeClr val="tx1"/>
                </a:solidFill>
                <a:effectLst/>
                <a:latin typeface="+mn-lt"/>
                <a:ea typeface="+mn-ea"/>
                <a:cs typeface="+mn-cs"/>
              </a:rPr>
              <a:t>18 </a:t>
            </a:r>
            <a:r>
              <a:rPr lang="en-CA" sz="1200" b="0" i="0" kern="1200" dirty="0">
                <a:solidFill>
                  <a:schemeClr val="tx1"/>
                </a:solidFill>
                <a:effectLst/>
                <a:latin typeface="+mn-lt"/>
                <a:ea typeface="+mn-ea"/>
                <a:cs typeface="+mn-cs"/>
              </a:rPr>
              <a:t>He answered, “We are on our way from Bethlehem in Judah to a remote area in the hill country of Ephraim where I live. I have been to Bethlehem in Judah and now I am going to the house of the </a:t>
            </a:r>
            <a:r>
              <a:rPr lang="en-CA" sz="1200" b="0" i="0" kern="1200" cap="small" dirty="0">
                <a:solidFill>
                  <a:schemeClr val="tx1"/>
                </a:solidFill>
                <a:effectLst/>
                <a:latin typeface="+mn-lt"/>
                <a:ea typeface="+mn-ea"/>
                <a:cs typeface="+mn-cs"/>
              </a:rPr>
              <a:t>Lord</a:t>
            </a:r>
            <a:r>
              <a:rPr lang="en-CA" sz="1200" b="0" i="0" kern="12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rPr>
              <a:t>[</a:t>
            </a:r>
            <a:r>
              <a:rPr lang="en-CA" sz="1200" b="0" i="0" kern="1200" baseline="30000" dirty="0">
                <a:solidFill>
                  <a:schemeClr val="tx1"/>
                </a:solidFill>
                <a:effectLst/>
                <a:latin typeface="+mn-lt"/>
                <a:ea typeface="+mn-ea"/>
                <a:cs typeface="+mn-cs"/>
                <a:hlinkClick r:id="rId3" tooltip="See footnote a"/>
              </a:rPr>
              <a:t>a</a:t>
            </a:r>
            <a:r>
              <a:rPr lang="en-CA" sz="1200" b="0" i="0" kern="1200" baseline="300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No one has taken me in for the night.</a:t>
            </a:r>
            <a:br>
              <a:rPr lang="en-CA" sz="1200" b="0" i="0" kern="1200" dirty="0">
                <a:solidFill>
                  <a:schemeClr val="tx1"/>
                </a:solidFill>
                <a:effectLst/>
                <a:latin typeface="+mn-lt"/>
                <a:ea typeface="+mn-ea"/>
                <a:cs typeface="+mn-cs"/>
              </a:rPr>
            </a:br>
            <a:r>
              <a:rPr lang="en-US" altLang="zh-TW" sz="1200" b="0" i="0" kern="1200" dirty="0">
                <a:solidFill>
                  <a:schemeClr val="tx1"/>
                </a:solidFill>
                <a:effectLst/>
                <a:latin typeface="+mn-lt"/>
                <a:ea typeface="+mn-ea"/>
                <a:cs typeface="+mn-cs"/>
              </a:rPr>
              <a:t>a. </a:t>
            </a:r>
            <a:r>
              <a:rPr lang="en-CA" sz="1200" b="0" i="0" kern="1200" dirty="0">
                <a:solidFill>
                  <a:schemeClr val="tx1"/>
                </a:solidFill>
                <a:effectLst/>
                <a:latin typeface="+mn-lt"/>
                <a:ea typeface="+mn-ea"/>
                <a:cs typeface="+mn-cs"/>
              </a:rPr>
              <a:t>Hebrew, Vulgate, Syriac and Targum; Septuagint </a:t>
            </a:r>
            <a:r>
              <a:rPr lang="en-US" altLang="zh-TW" sz="1200" b="0" i="0" kern="1200" dirty="0">
                <a:solidFill>
                  <a:schemeClr val="tx1"/>
                </a:solidFill>
                <a:effectLst/>
                <a:latin typeface="+mn-lt"/>
                <a:ea typeface="+mn-ea"/>
                <a:cs typeface="+mn-cs"/>
              </a:rPr>
              <a:t>”</a:t>
            </a:r>
            <a:r>
              <a:rPr lang="en-CA" sz="1200" b="0" i="1" kern="1200" dirty="0">
                <a:solidFill>
                  <a:schemeClr val="tx1"/>
                </a:solidFill>
                <a:effectLst/>
                <a:latin typeface="+mn-lt"/>
                <a:ea typeface="+mn-ea"/>
                <a:cs typeface="+mn-cs"/>
              </a:rPr>
              <a:t>going home</a:t>
            </a:r>
            <a:r>
              <a:rPr lang="en-US" altLang="zh-TW" sz="1200" b="0" i="1"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18</a:t>
            </a:fld>
            <a:endParaRPr lang="en-CA"/>
          </a:p>
        </p:txBody>
      </p:sp>
    </p:spTree>
    <p:extLst>
      <p:ext uri="{BB962C8B-B14F-4D97-AF65-F5344CB8AC3E}">
        <p14:creationId xmlns:p14="http://schemas.microsoft.com/office/powerpoint/2010/main" val="1265012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We have both straw and fodder for our donkeys and bread and wine for ourselves your servants—me, the woman and the young man with us. We don’t need anything.”</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19</a:t>
            </a:fld>
            <a:endParaRPr lang="en-CA"/>
          </a:p>
        </p:txBody>
      </p:sp>
    </p:spTree>
    <p:extLst>
      <p:ext uri="{BB962C8B-B14F-4D97-AF65-F5344CB8AC3E}">
        <p14:creationId xmlns:p14="http://schemas.microsoft.com/office/powerpoint/2010/main" val="1943208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20 </a:t>
            </a:r>
            <a:r>
              <a:rPr lang="en-CA" sz="1200" b="0" i="0" kern="1200" dirty="0">
                <a:solidFill>
                  <a:schemeClr val="tx1"/>
                </a:solidFill>
                <a:effectLst/>
                <a:latin typeface="+mn-lt"/>
                <a:ea typeface="+mn-ea"/>
                <a:cs typeface="+mn-cs"/>
              </a:rPr>
              <a:t>“You are welcome at my house,” the old man said. “Let me supply whatever you need. Only don’t spend the night in the square.” </a:t>
            </a:r>
            <a:r>
              <a:rPr lang="en-CA" sz="1200" b="1" i="0" kern="1200" baseline="30000" dirty="0">
                <a:solidFill>
                  <a:schemeClr val="tx1"/>
                </a:solidFill>
                <a:effectLst/>
                <a:latin typeface="+mn-lt"/>
                <a:ea typeface="+mn-ea"/>
                <a:cs typeface="+mn-cs"/>
              </a:rPr>
              <a:t>21 </a:t>
            </a:r>
            <a:r>
              <a:rPr lang="en-CA" sz="1200" b="0" i="0" kern="1200" dirty="0">
                <a:solidFill>
                  <a:schemeClr val="tx1"/>
                </a:solidFill>
                <a:effectLst/>
                <a:latin typeface="+mn-lt"/>
                <a:ea typeface="+mn-ea"/>
                <a:cs typeface="+mn-cs"/>
              </a:rPr>
              <a:t>So he took him into his house and fed his donkeys. After they had washed their feet, they had something to eat and drink.</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20</a:t>
            </a:fld>
            <a:endParaRPr lang="en-CA"/>
          </a:p>
        </p:txBody>
      </p:sp>
    </p:spTree>
    <p:extLst>
      <p:ext uri="{BB962C8B-B14F-4D97-AF65-F5344CB8AC3E}">
        <p14:creationId xmlns:p14="http://schemas.microsoft.com/office/powerpoint/2010/main" val="32163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8C5C9-FD5A-2693-5565-5E18161D5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E4E1C-0BAE-8CF8-0B6C-CB77D3A9F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3A838-191D-B948-5C5C-E682D2F239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kumimoji="0" lang="zh-TW" altLang="en-US" sz="1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那時，</a:t>
            </a:r>
            <a:r>
              <a:rPr kumimoji="0" lang="zh-TW" altLang="en-US" sz="1200" b="0" i="0" u="sng"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以色列</a:t>
            </a:r>
            <a:r>
              <a:rPr kumimoji="0" lang="zh-TW" altLang="en-US" sz="1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中沒有王</a:t>
            </a:r>
            <a:r>
              <a:rPr kumimoji="0" lang="en-US" altLang="zh-TW" sz="1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……(v.6)</a:t>
            </a:r>
            <a:endParaRPr lang="en-CA" sz="800" dirty="0">
              <a:solidFill>
                <a:schemeClr val="accent1">
                  <a:lumMod val="75000"/>
                </a:schemeClr>
              </a:solidFill>
            </a:endParaRPr>
          </a:p>
          <a:p>
            <a:r>
              <a:rPr lang="en-US" dirty="0"/>
              <a:t>2. </a:t>
            </a:r>
            <a:r>
              <a:rPr lang="zh-TW" altLang="en-US" dirty="0"/>
              <a:t>同樣發生在</a:t>
            </a:r>
            <a:r>
              <a:rPr kumimoji="0" lang="zh-TW" altLang="en-US" sz="12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以法蓮</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山區</a:t>
            </a:r>
            <a: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同樣提及猶大的伯利恒城（</a:t>
            </a:r>
            <a:r>
              <a:rPr lang="zh-HK" altLang="en-US" dirty="0"/>
              <a:t>彌迦書 </a:t>
            </a:r>
            <a:r>
              <a:rPr lang="en-US" altLang="zh-HK" dirty="0"/>
              <a:t>5:2</a:t>
            </a:r>
            <a:r>
              <a:rPr lang="zh-TW" altLang="en-US" dirty="0"/>
              <a:t>＝為小，</a:t>
            </a:r>
            <a:r>
              <a:rPr lang="zh-HK" altLang="en-US" dirty="0"/>
              <a:t>「糧食之家」（</a:t>
            </a:r>
            <a:r>
              <a:rPr lang="en-CA" dirty="0"/>
              <a:t>House of Bread）</a:t>
            </a:r>
            <a:b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3.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兩個都是利未人</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提到他們都是</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寄居的</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lang="zh-TW" altLang="en-US" dirty="0"/>
              <a:t>多以農耕、牧羊為生，屬於平民百姓的生活型態。</a:t>
            </a:r>
            <a:endParaRPr lang="en-CA" altLang="zh-TW" dirty="0"/>
          </a:p>
          <a:p>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4.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年輕的利末人</a:t>
            </a:r>
            <a:r>
              <a:rPr kumimoji="0" lang="zh-TW" altLang="en-US" sz="1200" b="1" i="1"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離開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猶大的伯利恒</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去到以法蓮找工作 </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後來做了祭司</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a:t>
            </a:r>
            <a:b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5.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寄居在以法蓮山區的利未人，娶了一個離開了</a:t>
            </a:r>
            <a:r>
              <a:rPr kumimoji="0" lang="zh-TW" altLang="en-US" sz="1200" b="1" i="1"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猶大伯利恒城</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的一個女子（為妾） </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19</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章</a:t>
            </a:r>
            <a:endPar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endParaRPr>
          </a:p>
          <a:p>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6.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一個成為“高級及尊貴”祭司</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一個成為受害者（被強暴）</a:t>
            </a:r>
            <a:b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b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lang="zh-TW" altLang="en-US" dirty="0"/>
              <a:t>他們並沒有分配土地或產業，因為神自己是他們的產業（民數記</a:t>
            </a:r>
            <a:r>
              <a:rPr lang="en-US" altLang="zh-TW" dirty="0"/>
              <a:t>18:20-23; </a:t>
            </a:r>
            <a:r>
              <a:rPr lang="zh-TW" altLang="en-US" dirty="0"/>
              <a:t>民</a:t>
            </a:r>
            <a:r>
              <a:rPr lang="en-US" altLang="zh-TW" dirty="0"/>
              <a:t>35:1-5, </a:t>
            </a:r>
            <a:r>
              <a:rPr lang="zh-TW" altLang="en-US" dirty="0"/>
              <a:t>從支派中得城及逃城</a:t>
            </a:r>
            <a:r>
              <a:rPr lang="en-US" altLang="zh-TW" dirty="0"/>
              <a:t>35: 6-8, </a:t>
            </a:r>
            <a:r>
              <a:rPr lang="zh-TW" altLang="en-US" dirty="0"/>
              <a:t>共</a:t>
            </a:r>
            <a:r>
              <a:rPr lang="en-US" altLang="zh-TW" dirty="0"/>
              <a:t>48</a:t>
            </a:r>
            <a:r>
              <a:rPr lang="zh-TW" altLang="en-US" dirty="0"/>
              <a:t>座）</a:t>
            </a:r>
            <a:r>
              <a:rPr lang="zh-TW" altLang="en-US" sz="1200" b="0" i="0" kern="1200" dirty="0">
                <a:solidFill>
                  <a:schemeClr val="tx1"/>
                </a:solidFill>
                <a:effectLst/>
                <a:latin typeface="+mn-lt"/>
                <a:ea typeface="+mn-ea"/>
                <a:cs typeface="+mn-cs"/>
              </a:rPr>
              <a:t>但是讓其他十二支派來供應利未人的需要，再由利未人去供應其他以色列人靈性的需要，彼此之間互補互相照應，實在完美。</a:t>
            </a:r>
            <a:endParaRPr lang="en-CA" dirty="0"/>
          </a:p>
        </p:txBody>
      </p:sp>
      <p:sp>
        <p:nvSpPr>
          <p:cNvPr id="4" name="Slide Number Placeholder 3">
            <a:extLst>
              <a:ext uri="{FF2B5EF4-FFF2-40B4-BE49-F238E27FC236}">
                <a16:creationId xmlns:a16="http://schemas.microsoft.com/office/drawing/2014/main" id="{10E905F3-8875-F207-8036-DF2C75ABEF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AA518-3E33-4442-A770-54E28E90889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4012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22 </a:t>
            </a:r>
            <a:r>
              <a:rPr lang="en-CA" sz="1200" b="0" i="0" kern="1200" dirty="0">
                <a:solidFill>
                  <a:schemeClr val="tx1"/>
                </a:solidFill>
                <a:effectLst/>
                <a:latin typeface="+mn-lt"/>
                <a:ea typeface="+mn-ea"/>
                <a:cs typeface="+mn-cs"/>
              </a:rPr>
              <a:t>While they were enjoying themselves, some of the wicked men of the city surrounded the house. Pounding on the door, they shouted to the old man who owned the house, “Bring out the man who came to your house so we can have sex with him.”</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22</a:t>
            </a:fld>
            <a:endParaRPr lang="en-CA"/>
          </a:p>
        </p:txBody>
      </p:sp>
    </p:spTree>
    <p:extLst>
      <p:ext uri="{BB962C8B-B14F-4D97-AF65-F5344CB8AC3E}">
        <p14:creationId xmlns:p14="http://schemas.microsoft.com/office/powerpoint/2010/main" val="3932746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23 </a:t>
            </a:r>
            <a:r>
              <a:rPr lang="en-CA" sz="1200" b="0" i="0" kern="1200" dirty="0">
                <a:solidFill>
                  <a:schemeClr val="tx1"/>
                </a:solidFill>
                <a:effectLst/>
                <a:latin typeface="+mn-lt"/>
                <a:ea typeface="+mn-ea"/>
                <a:cs typeface="+mn-cs"/>
              </a:rPr>
              <a:t>The owner of the house went outside and said to them, “No, my friends, don’t be so vile. Since this man is my guest, don’t do this outrageous thing. </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23</a:t>
            </a:fld>
            <a:endParaRPr lang="en-CA"/>
          </a:p>
        </p:txBody>
      </p:sp>
    </p:spTree>
    <p:extLst>
      <p:ext uri="{BB962C8B-B14F-4D97-AF65-F5344CB8AC3E}">
        <p14:creationId xmlns:p14="http://schemas.microsoft.com/office/powerpoint/2010/main" val="2909474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24 </a:t>
            </a:r>
            <a:r>
              <a:rPr lang="en-CA" sz="1200" b="0" i="0" kern="1200" dirty="0">
                <a:solidFill>
                  <a:schemeClr val="tx1"/>
                </a:solidFill>
                <a:effectLst/>
                <a:latin typeface="+mn-lt"/>
                <a:ea typeface="+mn-ea"/>
                <a:cs typeface="+mn-cs"/>
              </a:rPr>
              <a:t>Look, here is my virgin daughter, and his concubine. I will bring them out to you now, and you can use them and do to them whatever you wish. But as for this man, don’t do such an outrageous thing.”</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24</a:t>
            </a:fld>
            <a:endParaRPr lang="en-CA"/>
          </a:p>
        </p:txBody>
      </p:sp>
    </p:spTree>
    <p:extLst>
      <p:ext uri="{BB962C8B-B14F-4D97-AF65-F5344CB8AC3E}">
        <p14:creationId xmlns:p14="http://schemas.microsoft.com/office/powerpoint/2010/main" val="6566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25 </a:t>
            </a:r>
            <a:r>
              <a:rPr lang="en-CA" sz="1200" b="0" i="0" kern="1200" dirty="0">
                <a:solidFill>
                  <a:schemeClr val="tx1"/>
                </a:solidFill>
                <a:effectLst/>
                <a:latin typeface="+mn-lt"/>
                <a:ea typeface="+mn-ea"/>
                <a:cs typeface="+mn-cs"/>
              </a:rPr>
              <a:t>But the men would not listen to him. So the man took his concubine and sent her outside to them, and they raped her and abused her throughout the night, and at dawn they let her go. </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25</a:t>
            </a:fld>
            <a:endParaRPr lang="en-CA"/>
          </a:p>
        </p:txBody>
      </p:sp>
    </p:spTree>
    <p:extLst>
      <p:ext uri="{BB962C8B-B14F-4D97-AF65-F5344CB8AC3E}">
        <p14:creationId xmlns:p14="http://schemas.microsoft.com/office/powerpoint/2010/main" val="242580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26 </a:t>
            </a:r>
            <a:r>
              <a:rPr lang="en-CA" sz="1200" b="0" i="0" kern="1200" dirty="0">
                <a:solidFill>
                  <a:schemeClr val="tx1"/>
                </a:solidFill>
                <a:effectLst/>
                <a:latin typeface="+mn-lt"/>
                <a:ea typeface="+mn-ea"/>
                <a:cs typeface="+mn-cs"/>
              </a:rPr>
              <a:t>At daybreak the woman went back to the house where her master was staying, fell down at the door and lay there until daylight. </a:t>
            </a:r>
            <a:r>
              <a:rPr lang="en-CA" sz="1200" b="1" i="0" kern="1200" baseline="30000" dirty="0">
                <a:solidFill>
                  <a:schemeClr val="tx1"/>
                </a:solidFill>
                <a:effectLst/>
                <a:latin typeface="+mn-lt"/>
                <a:ea typeface="+mn-ea"/>
                <a:cs typeface="+mn-cs"/>
              </a:rPr>
              <a:t>27 </a:t>
            </a:r>
            <a:r>
              <a:rPr lang="en-CA" sz="1200" b="0" i="0" kern="1200" dirty="0">
                <a:solidFill>
                  <a:schemeClr val="tx1"/>
                </a:solidFill>
                <a:effectLst/>
                <a:latin typeface="+mn-lt"/>
                <a:ea typeface="+mn-ea"/>
                <a:cs typeface="+mn-cs"/>
              </a:rPr>
              <a:t>When her master got up in the morning and opened the door of the house and stepped out to continue on his way, there lay his concubine, fallen in the doorway of the house, with her hands on the threshold. </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26</a:t>
            </a:fld>
            <a:endParaRPr lang="en-CA"/>
          </a:p>
        </p:txBody>
      </p:sp>
    </p:spTree>
    <p:extLst>
      <p:ext uri="{BB962C8B-B14F-4D97-AF65-F5344CB8AC3E}">
        <p14:creationId xmlns:p14="http://schemas.microsoft.com/office/powerpoint/2010/main" val="204275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28 </a:t>
            </a:r>
            <a:r>
              <a:rPr lang="en-CA" sz="1200" b="0" i="0" kern="1200" dirty="0">
                <a:solidFill>
                  <a:schemeClr val="tx1"/>
                </a:solidFill>
                <a:effectLst/>
                <a:latin typeface="+mn-lt"/>
                <a:ea typeface="+mn-ea"/>
                <a:cs typeface="+mn-cs"/>
              </a:rPr>
              <a:t>He said to her, “Get up; let’s go.” But there was no answer. Then the man put her on his donkey and set out for home.</a:t>
            </a:r>
          </a:p>
          <a:p>
            <a:r>
              <a:rPr lang="en-CA" sz="1200" b="1" i="0" kern="1200" baseline="30000" dirty="0">
                <a:solidFill>
                  <a:schemeClr val="tx1"/>
                </a:solidFill>
                <a:effectLst/>
                <a:latin typeface="+mn-lt"/>
                <a:ea typeface="+mn-ea"/>
                <a:cs typeface="+mn-cs"/>
              </a:rPr>
              <a:t>29 </a:t>
            </a:r>
            <a:r>
              <a:rPr lang="en-CA" sz="1200" b="0" i="0" kern="1200" dirty="0">
                <a:solidFill>
                  <a:schemeClr val="tx1"/>
                </a:solidFill>
                <a:effectLst/>
                <a:latin typeface="+mn-lt"/>
                <a:ea typeface="+mn-ea"/>
                <a:cs typeface="+mn-cs"/>
              </a:rPr>
              <a:t>When he reached home, he took a knife and cut up his concubine, limb by limb, into twelve parts and sent them into all the areas of Israel. </a:t>
            </a:r>
          </a:p>
          <a:p>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27</a:t>
            </a:fld>
            <a:endParaRPr lang="en-CA"/>
          </a:p>
        </p:txBody>
      </p:sp>
    </p:spTree>
    <p:extLst>
      <p:ext uri="{BB962C8B-B14F-4D97-AF65-F5344CB8AC3E}">
        <p14:creationId xmlns:p14="http://schemas.microsoft.com/office/powerpoint/2010/main" val="2802771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30 </a:t>
            </a:r>
            <a:r>
              <a:rPr lang="en-CA" sz="1200" b="0" i="0" kern="1200" dirty="0">
                <a:solidFill>
                  <a:schemeClr val="tx1"/>
                </a:solidFill>
                <a:effectLst/>
                <a:latin typeface="+mn-lt"/>
                <a:ea typeface="+mn-ea"/>
                <a:cs typeface="+mn-cs"/>
              </a:rPr>
              <a:t>Everyone who saw it was saying to one another, “Such a thing has never been seen or done, not since the day the Israelites came up out of Egypt. Just imagine! We must do something! So speak up!”</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29</a:t>
            </a:fld>
            <a:endParaRPr lang="en-CA"/>
          </a:p>
        </p:txBody>
      </p:sp>
    </p:spTree>
    <p:extLst>
      <p:ext uri="{BB962C8B-B14F-4D97-AF65-F5344CB8AC3E}">
        <p14:creationId xmlns:p14="http://schemas.microsoft.com/office/powerpoint/2010/main" val="1005225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F3B52-7793-2B20-849B-4FCDAB2AA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D21A6-2074-CE9A-292C-C74E47A3E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A9A6B-5425-164C-7AF8-A0EF6C2043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法國一所</a:t>
            </a:r>
            <a:r>
              <a:rPr lang="zh-HK" altLang="en-US" sz="1200" b="1" i="0" kern="1200" dirty="0">
                <a:solidFill>
                  <a:schemeClr val="tx1"/>
                </a:solidFill>
                <a:effectLst/>
                <a:latin typeface="+mn-lt"/>
                <a:ea typeface="+mn-ea"/>
                <a:cs typeface="+mn-cs"/>
              </a:rPr>
              <a:t>教</a:t>
            </a:r>
            <a:r>
              <a:rPr lang="zh-TW" altLang="en-US" sz="1200" b="1" i="0" kern="1200" dirty="0">
                <a:solidFill>
                  <a:schemeClr val="tx1"/>
                </a:solidFill>
                <a:effectLst/>
                <a:latin typeface="+mn-lt"/>
                <a:ea typeface="+mn-ea"/>
                <a:cs typeface="+mn-cs"/>
              </a:rPr>
              <a:t>堂 </a:t>
            </a:r>
            <a:r>
              <a:rPr lang="fr-FR" sz="1200" b="0" i="0" kern="1200" dirty="0">
                <a:solidFill>
                  <a:schemeClr val="tx1"/>
                </a:solidFill>
                <a:effectLst/>
                <a:latin typeface="+mn-lt"/>
                <a:ea typeface="+mn-ea"/>
                <a:cs typeface="+mn-cs"/>
              </a:rPr>
              <a:t>Chapelle du Chateau de Vic</a:t>
            </a:r>
          </a:p>
          <a:p>
            <a:r>
              <a:rPr lang="en-CA" sz="1200" b="0" i="0" kern="1200" dirty="0">
                <a:solidFill>
                  <a:schemeClr val="tx1"/>
                </a:solidFill>
                <a:effectLst/>
                <a:latin typeface="+mn-lt"/>
                <a:ea typeface="+mn-ea"/>
                <a:cs typeface="+mn-cs"/>
              </a:rPr>
              <a:t>The </a:t>
            </a:r>
            <a:r>
              <a:rPr lang="en-CA" sz="1200" b="1" i="0" kern="1200" dirty="0">
                <a:solidFill>
                  <a:schemeClr val="tx1"/>
                </a:solidFill>
                <a:effectLst/>
                <a:latin typeface="+mn-lt"/>
                <a:ea typeface="+mn-ea"/>
                <a:cs typeface="+mn-cs"/>
              </a:rPr>
              <a:t>chapel of Vic is nicknamed </a:t>
            </a:r>
            <a:r>
              <a:rPr lang="en-US" altLang="zh-TW" sz="1200" b="1" i="0" kern="1200" dirty="0">
                <a:solidFill>
                  <a:schemeClr val="tx1"/>
                </a:solidFill>
                <a:effectLst/>
                <a:latin typeface="+mn-lt"/>
                <a:ea typeface="+mn-ea"/>
                <a:cs typeface="+mn-cs"/>
              </a:rPr>
              <a:t>“</a:t>
            </a:r>
            <a:r>
              <a:rPr lang="en-CA" sz="1200" b="1" i="0" kern="1200" dirty="0">
                <a:solidFill>
                  <a:schemeClr val="tx1"/>
                </a:solidFill>
                <a:effectLst/>
                <a:latin typeface="+mn-lt"/>
                <a:ea typeface="+mn-ea"/>
                <a:cs typeface="+mn-cs"/>
              </a:rPr>
              <a:t>the Chapel of the Angel with the Violin</a:t>
            </a:r>
            <a:r>
              <a:rPr lang="en-US" altLang="zh-TW" sz="1200" b="1" i="0"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after a superb sculpture that adorns the place.</a:t>
            </a:r>
          </a:p>
          <a:p>
            <a:r>
              <a:rPr lang="en-CA" sz="1200" b="0" i="0" kern="1200" dirty="0">
                <a:solidFill>
                  <a:schemeClr val="tx1"/>
                </a:solidFill>
                <a:effectLst/>
                <a:latin typeface="+mn-lt"/>
                <a:ea typeface="+mn-ea"/>
                <a:cs typeface="+mn-cs"/>
              </a:rPr>
              <a:t>Built in </a:t>
            </a:r>
            <a:r>
              <a:rPr lang="en-CA" sz="1200" b="1" i="0" kern="1200" dirty="0">
                <a:solidFill>
                  <a:schemeClr val="tx1"/>
                </a:solidFill>
                <a:effectLst/>
                <a:latin typeface="+mn-lt"/>
                <a:ea typeface="+mn-ea"/>
                <a:cs typeface="+mn-cs"/>
              </a:rPr>
              <a:t>1885 </a:t>
            </a:r>
            <a:r>
              <a:rPr lang="en-CA" sz="1200" b="0" i="0" kern="1200" dirty="0">
                <a:solidFill>
                  <a:schemeClr val="tx1"/>
                </a:solidFill>
                <a:effectLst/>
                <a:latin typeface="+mn-lt"/>
                <a:ea typeface="+mn-ea"/>
                <a:cs typeface="+mn-cs"/>
              </a:rPr>
              <a:t>for Camille Don de </a:t>
            </a:r>
            <a:r>
              <a:rPr lang="en-CA" sz="1200" b="0" i="0" kern="1200" dirty="0" err="1">
                <a:solidFill>
                  <a:schemeClr val="tx1"/>
                </a:solidFill>
                <a:effectLst/>
                <a:latin typeface="+mn-lt"/>
                <a:ea typeface="+mn-ea"/>
                <a:cs typeface="+mn-cs"/>
              </a:rPr>
              <a:t>Cépian</a:t>
            </a:r>
            <a:r>
              <a:rPr lang="en-CA" sz="1200" b="0" i="0" kern="1200" dirty="0">
                <a:solidFill>
                  <a:schemeClr val="tx1"/>
                </a:solidFill>
                <a:effectLst/>
                <a:latin typeface="+mn-lt"/>
                <a:ea typeface="+mn-ea"/>
                <a:cs typeface="+mn-cs"/>
              </a:rPr>
              <a:t>, owner of the Vic estate, it is erected in a 15th century Gothic style.</a:t>
            </a:r>
          </a:p>
          <a:p>
            <a:r>
              <a:rPr lang="en-CA" sz="1200" b="0" i="0" kern="1200" dirty="0">
                <a:solidFill>
                  <a:schemeClr val="tx1"/>
                </a:solidFill>
                <a:effectLst/>
                <a:latin typeface="+mn-lt"/>
                <a:ea typeface="+mn-ea"/>
                <a:cs typeface="+mn-cs"/>
              </a:rPr>
              <a:t>Still privately owned, its roof was restored in 2016 to avoid fatal deterioration.</a:t>
            </a:r>
          </a:p>
          <a:p>
            <a:r>
              <a:rPr lang="en-CA" sz="1200" b="0" i="0" kern="1200" dirty="0">
                <a:solidFill>
                  <a:schemeClr val="tx1"/>
                </a:solidFill>
                <a:effectLst/>
                <a:latin typeface="+mn-lt"/>
                <a:ea typeface="+mn-ea"/>
                <a:cs typeface="+mn-cs"/>
              </a:rPr>
              <a:t>Unfortunately, the current state of the chapel does not allow it to be visited. It is strictly forbidden to enter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75C4DEED-40C8-6E39-07C2-C63D4D837F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AA518-3E33-4442-A770-54E28E90889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599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kumimoji="0" lang="zh-TW" altLang="en-US" sz="1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那時，</a:t>
            </a:r>
            <a:r>
              <a:rPr kumimoji="0" lang="zh-TW" altLang="en-US" sz="1200" b="0" i="0" u="sng"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以色列</a:t>
            </a:r>
            <a:r>
              <a:rPr kumimoji="0" lang="zh-TW" altLang="en-US" sz="1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中沒有王</a:t>
            </a:r>
            <a:r>
              <a:rPr kumimoji="0" lang="en-US" altLang="zh-TW" sz="1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……(v.6)</a:t>
            </a:r>
            <a:endParaRPr lang="en-CA" sz="800" dirty="0">
              <a:solidFill>
                <a:schemeClr val="accent1">
                  <a:lumMod val="75000"/>
                </a:schemeClr>
              </a:solidFill>
            </a:endParaRPr>
          </a:p>
          <a:p>
            <a:r>
              <a:rPr lang="en-US" dirty="0"/>
              <a:t>2. </a:t>
            </a:r>
            <a:r>
              <a:rPr lang="zh-TW" altLang="en-US" dirty="0"/>
              <a:t>同樣發生在</a:t>
            </a:r>
            <a:r>
              <a:rPr kumimoji="0" lang="zh-TW" altLang="en-US" sz="12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以法蓮</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山區</a:t>
            </a:r>
            <a: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同樣提及猶大的伯利恒城（</a:t>
            </a:r>
            <a:r>
              <a:rPr lang="zh-HK" altLang="en-US" dirty="0"/>
              <a:t>彌迦書 </a:t>
            </a:r>
            <a:r>
              <a:rPr lang="en-US" altLang="zh-HK" dirty="0"/>
              <a:t>5:2</a:t>
            </a:r>
            <a:r>
              <a:rPr lang="zh-TW" altLang="en-US" dirty="0"/>
              <a:t>＝為小，</a:t>
            </a:r>
            <a:r>
              <a:rPr lang="zh-HK" altLang="en-US" dirty="0"/>
              <a:t>「糧食之家」（</a:t>
            </a:r>
            <a:r>
              <a:rPr lang="en-CA" dirty="0"/>
              <a:t>House of Bread）</a:t>
            </a:r>
            <a:b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3.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兩個都是利未人</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提到他們都是</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寄居的</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lang="zh-TW" altLang="en-US" dirty="0"/>
              <a:t>多以農耕、牧羊為生，屬於平民百姓的生活型態。</a:t>
            </a:r>
            <a:endParaRPr lang="en-CA" altLang="zh-TW" dirty="0"/>
          </a:p>
          <a:p>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4.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年輕的利末人</a:t>
            </a:r>
            <a:r>
              <a:rPr kumimoji="0" lang="zh-TW" altLang="en-US" sz="1200" b="1" i="1"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離開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猶大的伯利恒</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去到以法蓮找工作 </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後來做了祭司</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a:t>
            </a:r>
            <a:b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5.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寄居在以法蓮山區的利未人，娶了一個離開了</a:t>
            </a:r>
            <a:r>
              <a:rPr kumimoji="0" lang="zh-TW" altLang="en-US" sz="1200" b="1" i="1"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猶大伯利恒城</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的一個女子（為妾） </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19</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章</a:t>
            </a:r>
            <a:endPar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endParaRPr>
          </a:p>
          <a:p>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6.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一個成為“高級及尊貴”祭司</a:t>
            </a:r>
            <a:r>
              <a:rPr kumimoji="0" lang="en-US"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一個成為受害者（被強暴）</a:t>
            </a:r>
            <a:b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br>
              <a:rPr kumimoji="0" lang="en-CA" altLang="zh-TW"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br>
            <a:r>
              <a:rPr kumimoji="0" lang="zh-TW" alt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 </a:t>
            </a:r>
            <a:r>
              <a:rPr lang="zh-TW" altLang="en-US" dirty="0"/>
              <a:t>他們並沒有分配土地或產業，因為神自己是他們的產業（民數記</a:t>
            </a:r>
            <a:r>
              <a:rPr lang="en-US" altLang="zh-TW" dirty="0"/>
              <a:t>18:20-23; </a:t>
            </a:r>
            <a:r>
              <a:rPr lang="zh-TW" altLang="en-US" dirty="0"/>
              <a:t>民</a:t>
            </a:r>
            <a:r>
              <a:rPr lang="en-US" altLang="zh-TW" dirty="0"/>
              <a:t>35:1-5, </a:t>
            </a:r>
            <a:r>
              <a:rPr lang="zh-TW" altLang="en-US" dirty="0"/>
              <a:t>從支派中得城及逃城</a:t>
            </a:r>
            <a:r>
              <a:rPr lang="en-US" altLang="zh-TW" dirty="0"/>
              <a:t>35: 6-8, </a:t>
            </a:r>
            <a:r>
              <a:rPr lang="zh-TW" altLang="en-US" dirty="0"/>
              <a:t>共</a:t>
            </a:r>
            <a:r>
              <a:rPr lang="en-US" altLang="zh-TW" dirty="0"/>
              <a:t>48</a:t>
            </a:r>
            <a:r>
              <a:rPr lang="zh-TW" altLang="en-US" dirty="0"/>
              <a:t>座）</a:t>
            </a:r>
            <a:r>
              <a:rPr lang="zh-TW" altLang="en-US" sz="1200" b="0" i="0" kern="1200" dirty="0">
                <a:solidFill>
                  <a:schemeClr val="tx1"/>
                </a:solidFill>
                <a:effectLst/>
                <a:latin typeface="+mn-lt"/>
                <a:ea typeface="+mn-ea"/>
                <a:cs typeface="+mn-cs"/>
              </a:rPr>
              <a:t>但是讓其他十二支派來供應利未人的需要，再由利未人去供應其他以色列人靈性的需要，彼此之間互補互相照應，實在完美。</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3</a:t>
            </a:fld>
            <a:endParaRPr lang="en-CA"/>
          </a:p>
        </p:txBody>
      </p:sp>
    </p:spTree>
    <p:extLst>
      <p:ext uri="{BB962C8B-B14F-4D97-AF65-F5344CB8AC3E}">
        <p14:creationId xmlns:p14="http://schemas.microsoft.com/office/powerpoint/2010/main" val="117364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dirty="0">
                <a:solidFill>
                  <a:srgbClr val="FFFFFF"/>
                </a:solidFill>
                <a:latin typeface="Times New Roman" panose="02020603050405020304" pitchFamily="18" charset="0"/>
                <a:ea typeface="方正平黑" panose="03000509000000000000" pitchFamily="65" charset="-120"/>
              </a:rPr>
              <a:t>有一個</a:t>
            </a:r>
            <a:r>
              <a:rPr lang="zh-TW" altLang="en-US" sz="1200" u="sng" dirty="0">
                <a:solidFill>
                  <a:srgbClr val="FFFFFF"/>
                </a:solidFill>
                <a:latin typeface="Times New Roman" panose="02020603050405020304" pitchFamily="18" charset="0"/>
                <a:ea typeface="方正平黑" panose="03000509000000000000" pitchFamily="65" charset="-120"/>
              </a:rPr>
              <a:t>利未</a:t>
            </a:r>
            <a:r>
              <a:rPr lang="zh-TW" altLang="en-US" sz="1200" dirty="0">
                <a:solidFill>
                  <a:srgbClr val="FFFFFF"/>
                </a:solidFill>
                <a:latin typeface="Times New Roman" panose="02020603050405020304" pitchFamily="18" charset="0"/>
                <a:ea typeface="方正平黑" panose="03000509000000000000" pitchFamily="65" charset="-120"/>
              </a:rPr>
              <a:t>人的故事</a:t>
            </a:r>
            <a:br>
              <a:rPr lang="en-CA" altLang="zh-TW" sz="1200" dirty="0">
                <a:solidFill>
                  <a:srgbClr val="FFFFFF"/>
                </a:solidFill>
                <a:latin typeface="Times New Roman" panose="02020603050405020304" pitchFamily="18" charset="0"/>
                <a:ea typeface="方正平黑" panose="03000509000000000000" pitchFamily="65" charset="-120"/>
              </a:rPr>
            </a:br>
            <a:r>
              <a:rPr lang="en-US" altLang="zh-TW" sz="1200" dirty="0">
                <a:solidFill>
                  <a:srgbClr val="FFFFFF"/>
                </a:solidFill>
                <a:latin typeface="Times New Roman" panose="02020603050405020304" pitchFamily="18" charset="0"/>
                <a:ea typeface="方正平黑" panose="03000509000000000000" pitchFamily="65" charset="-120"/>
              </a:rPr>
              <a:t>1. </a:t>
            </a:r>
            <a:r>
              <a:rPr lang="zh-TW" altLang="en-US" sz="1200" dirty="0">
                <a:solidFill>
                  <a:srgbClr val="FFFFFF"/>
                </a:solidFill>
                <a:latin typeface="Times New Roman" panose="02020603050405020304" pitchFamily="18" charset="0"/>
                <a:ea typeface="方正平黑" panose="03000509000000000000" pitchFamily="65" charset="-120"/>
              </a:rPr>
              <a:t>以色列中沒有王</a:t>
            </a:r>
            <a:br>
              <a:rPr lang="en-US" altLang="zh-TW" sz="1200" dirty="0">
                <a:solidFill>
                  <a:srgbClr val="FFFFFF"/>
                </a:solidFill>
                <a:latin typeface="Times New Roman" panose="02020603050405020304" pitchFamily="18" charset="0"/>
                <a:ea typeface="方正平黑" panose="03000509000000000000" pitchFamily="65" charset="-120"/>
              </a:rPr>
            </a:br>
            <a:r>
              <a:rPr lang="en-US" altLang="zh-TW" sz="1200" dirty="0">
                <a:solidFill>
                  <a:srgbClr val="FFFFFF"/>
                </a:solidFill>
                <a:latin typeface="Times New Roman" panose="02020603050405020304" pitchFamily="18" charset="0"/>
                <a:ea typeface="方正平黑" panose="03000509000000000000" pitchFamily="65" charset="-120"/>
              </a:rPr>
              <a:t>2. </a:t>
            </a:r>
            <a:r>
              <a:rPr lang="zh-TW" altLang="en-US" sz="1200" dirty="0">
                <a:solidFill>
                  <a:srgbClr val="FFFFFF"/>
                </a:solidFill>
                <a:latin typeface="Times New Roman" panose="02020603050405020304" pitchFamily="18" charset="0"/>
                <a:ea typeface="方正平黑" panose="03000509000000000000" pitchFamily="65" charset="-120"/>
              </a:rPr>
              <a:t>利未人寄居</a:t>
            </a:r>
            <a:r>
              <a:rPr lang="zh-TW" altLang="en-US" sz="1200" u="sng" dirty="0">
                <a:solidFill>
                  <a:srgbClr val="FFFFFF"/>
                </a:solidFill>
                <a:latin typeface="Times New Roman" panose="02020603050405020304" pitchFamily="18" charset="0"/>
                <a:ea typeface="方正平黑" panose="03000509000000000000" pitchFamily="65" charset="-120"/>
              </a:rPr>
              <a:t>以法蓮</a:t>
            </a:r>
            <a:r>
              <a:rPr lang="zh-TW" altLang="en-US" sz="1200" dirty="0">
                <a:solidFill>
                  <a:srgbClr val="FFFFFF"/>
                </a:solidFill>
                <a:latin typeface="Times New Roman" panose="02020603050405020304" pitchFamily="18" charset="0"/>
                <a:ea typeface="方正平黑" panose="03000509000000000000" pitchFamily="65" charset="-120"/>
              </a:rPr>
              <a:t>山區的邊界</a:t>
            </a:r>
            <a:br>
              <a:rPr lang="en-CA" altLang="zh-TW" sz="1200" dirty="0">
                <a:solidFill>
                  <a:srgbClr val="FFFFFF"/>
                </a:solidFill>
                <a:latin typeface="Times New Roman" panose="02020603050405020304" pitchFamily="18" charset="0"/>
                <a:ea typeface="方正平黑" panose="03000509000000000000" pitchFamily="65" charset="-120"/>
              </a:rPr>
            </a:br>
            <a:r>
              <a:rPr lang="en-US" altLang="zh-TW" sz="1200" dirty="0">
                <a:solidFill>
                  <a:srgbClr val="FFFFFF"/>
                </a:solidFill>
                <a:latin typeface="Times New Roman" panose="02020603050405020304" pitchFamily="18" charset="0"/>
                <a:ea typeface="方正平黑" panose="03000509000000000000" pitchFamily="65" charset="-120"/>
              </a:rPr>
              <a:t>3. </a:t>
            </a:r>
            <a:r>
              <a:rPr lang="zh-TW" altLang="en-US" sz="1200" dirty="0">
                <a:solidFill>
                  <a:srgbClr val="FFFFFF"/>
                </a:solidFill>
                <a:latin typeface="Times New Roman" panose="02020603050405020304" pitchFamily="18" charset="0"/>
                <a:ea typeface="方正平黑" panose="03000509000000000000" pitchFamily="65" charset="-120"/>
              </a:rPr>
              <a:t>聚了一個猶大伯利恒的女子為妾</a:t>
            </a:r>
            <a:endParaRPr lang="en-CA" altLang="zh-TW" sz="1200" dirty="0">
              <a:solidFill>
                <a:srgbClr val="FFFFFF"/>
              </a:solidFill>
              <a:latin typeface="Times New Roman" panose="02020603050405020304" pitchFamily="18" charset="0"/>
              <a:ea typeface="方正平黑" panose="03000509000000000000" pitchFamily="65" charset="-120"/>
            </a:endParaRPr>
          </a:p>
          <a:p>
            <a:r>
              <a:rPr lang="en-CA" sz="1200" b="1" i="0" kern="1200" dirty="0">
                <a:solidFill>
                  <a:schemeClr val="tx1"/>
                </a:solidFill>
                <a:effectLst/>
                <a:latin typeface="+mn-lt"/>
                <a:ea typeface="+mn-ea"/>
                <a:cs typeface="+mn-cs"/>
              </a:rPr>
              <a:t>19 </a:t>
            </a:r>
            <a:r>
              <a:rPr lang="en-CA" sz="1200" b="0" i="0" kern="1200" dirty="0">
                <a:solidFill>
                  <a:schemeClr val="tx1"/>
                </a:solidFill>
                <a:effectLst/>
                <a:latin typeface="+mn-lt"/>
                <a:ea typeface="+mn-ea"/>
                <a:cs typeface="+mn-cs"/>
              </a:rPr>
              <a:t>In those days Israel had no king.</a:t>
            </a:r>
            <a:r>
              <a:rPr lang="zh-TW" altLang="en-US" sz="1200" b="0" i="0" kern="1200" dirty="0">
                <a:solidFill>
                  <a:schemeClr val="tx1"/>
                </a:solidFill>
                <a:effectLst/>
                <a:latin typeface="+mn-lt"/>
                <a:ea typeface="+mn-ea"/>
                <a:cs typeface="+mn-cs"/>
              </a:rPr>
              <a:t>　</a:t>
            </a:r>
            <a:r>
              <a:rPr lang="en-CA" sz="1200" b="0" i="0" kern="1200" dirty="0">
                <a:solidFill>
                  <a:schemeClr val="tx1"/>
                </a:solidFill>
                <a:effectLst/>
                <a:latin typeface="+mn-lt"/>
                <a:ea typeface="+mn-ea"/>
                <a:cs typeface="+mn-cs"/>
              </a:rPr>
              <a:t>Now a Levite who lived in a remote area in the hill country of Ephraim took a concubine from Bethlehem in Judah. </a:t>
            </a:r>
            <a:r>
              <a:rPr lang="en-CA" sz="1200" b="1" i="0" kern="1200" baseline="30000" dirty="0">
                <a:solidFill>
                  <a:schemeClr val="tx1"/>
                </a:solidFill>
                <a:effectLst/>
                <a:latin typeface="+mn-lt"/>
                <a:ea typeface="+mn-ea"/>
                <a:cs typeface="+mn-cs"/>
              </a:rPr>
              <a:t>2 </a:t>
            </a:r>
            <a:r>
              <a:rPr lang="en-CA" sz="1200" b="0" i="0" kern="1200" dirty="0">
                <a:solidFill>
                  <a:schemeClr val="tx1"/>
                </a:solidFill>
                <a:effectLst/>
                <a:latin typeface="+mn-lt"/>
                <a:ea typeface="+mn-ea"/>
                <a:cs typeface="+mn-cs"/>
              </a:rPr>
              <a:t>But </a:t>
            </a:r>
            <a:r>
              <a:rPr lang="en-CA" sz="1200" b="1" i="1" u="sng" kern="1200" dirty="0">
                <a:solidFill>
                  <a:schemeClr val="tx1"/>
                </a:solidFill>
                <a:effectLst/>
                <a:highlight>
                  <a:srgbClr val="FFFF00"/>
                </a:highlight>
                <a:latin typeface="+mn-lt"/>
                <a:ea typeface="+mn-ea"/>
                <a:cs typeface="+mn-cs"/>
              </a:rPr>
              <a:t>she was unfaithful </a:t>
            </a:r>
            <a:r>
              <a:rPr lang="en-CA" sz="1200" b="1" i="1" u="sng" kern="1200" dirty="0">
                <a:solidFill>
                  <a:schemeClr val="tx1"/>
                </a:solidFill>
                <a:effectLst/>
                <a:latin typeface="+mn-lt"/>
                <a:ea typeface="+mn-ea"/>
                <a:cs typeface="+mn-cs"/>
              </a:rPr>
              <a:t>to him</a:t>
            </a:r>
            <a:r>
              <a:rPr lang="en-CA" sz="1200" b="0" i="0" kern="1200" dirty="0">
                <a:solidFill>
                  <a:schemeClr val="tx1"/>
                </a:solidFill>
                <a:effectLst/>
                <a:latin typeface="+mn-lt"/>
                <a:ea typeface="+mn-ea"/>
                <a:cs typeface="+mn-cs"/>
              </a:rPr>
              <a:t>. She left him and went back to her parents’ home in Bethlehem, Judah. After she had been there four months</a:t>
            </a:r>
          </a:p>
          <a:p>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4</a:t>
            </a:fld>
            <a:endParaRPr lang="en-CA"/>
          </a:p>
        </p:txBody>
      </p:sp>
    </p:spTree>
    <p:extLst>
      <p:ext uri="{BB962C8B-B14F-4D97-AF65-F5344CB8AC3E}">
        <p14:creationId xmlns:p14="http://schemas.microsoft.com/office/powerpoint/2010/main" val="185572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3 </a:t>
            </a:r>
            <a:r>
              <a:rPr lang="en-CA" sz="1200" b="0" i="0" kern="1200" dirty="0">
                <a:solidFill>
                  <a:schemeClr val="tx1"/>
                </a:solidFill>
                <a:effectLst/>
                <a:latin typeface="+mn-lt"/>
                <a:ea typeface="+mn-ea"/>
                <a:cs typeface="+mn-cs"/>
              </a:rPr>
              <a:t>her husband went to her to persuade</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勸服妾回家</a:t>
            </a:r>
            <a:r>
              <a:rPr lang="en-US" altLang="zh-TW" sz="1200" b="0" i="0"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her to return. He had with him his servant and two donkeys. She took him into her parents’ home, and when her father saw him, he gladly welcomed him.</a:t>
            </a:r>
            <a:br>
              <a:rPr lang="en-CA" sz="1200" b="0" i="0" kern="1200" dirty="0">
                <a:solidFill>
                  <a:schemeClr val="tx1"/>
                </a:solidFill>
                <a:effectLst/>
                <a:latin typeface="+mn-lt"/>
                <a:ea typeface="+mn-ea"/>
                <a:cs typeface="+mn-cs"/>
              </a:rPr>
            </a:br>
            <a:r>
              <a:rPr lang="zh-TW" altLang="en-US" sz="1200" dirty="0"/>
              <a:t>聖經大部分是用希伯來文寫的，後來因為居住外邦的新一代以色列人不懂希伯來文，就用當時世界通行的文字</a:t>
            </a:r>
            <a:r>
              <a:rPr lang="en-US" altLang="zh-Hans" sz="1200" dirty="0"/>
              <a:t>——</a:t>
            </a:r>
            <a:r>
              <a:rPr lang="zh-TW" altLang="en-US" sz="1200" dirty="0"/>
              <a:t>希臘文來翻譯，就是後來的</a:t>
            </a:r>
            <a:r>
              <a:rPr lang="en-US" altLang="zh-Hans" sz="1200" dirty="0"/>
              <a:t>《</a:t>
            </a:r>
            <a:r>
              <a:rPr lang="zh-HK" altLang="en-US" sz="1200" dirty="0"/>
              <a:t>七十士譯本</a:t>
            </a:r>
            <a:r>
              <a:rPr lang="en-US" altLang="zh-Hans" sz="1200" dirty="0"/>
              <a:t>》</a:t>
            </a:r>
            <a:r>
              <a:rPr lang="zh-TW" altLang="en-US" sz="1200" dirty="0"/>
              <a:t>。在那個年代妾侍 </a:t>
            </a:r>
            <a:r>
              <a:rPr lang="en-US" altLang="zh-TW" sz="1200" dirty="0"/>
              <a:t>”</a:t>
            </a:r>
            <a:r>
              <a:rPr lang="zh-TW" altLang="en-US" sz="1200" dirty="0"/>
              <a:t>行淫</a:t>
            </a:r>
            <a:r>
              <a:rPr lang="en-US" altLang="zh-TW" sz="1200" dirty="0"/>
              <a:t>” </a:t>
            </a:r>
            <a:r>
              <a:rPr lang="zh-TW" altLang="en-US" sz="1200" dirty="0"/>
              <a:t>是難以想像的，翻譯的人就將經文軟化，變成妾侍「激怒」了丈夫。今日的英文譯本也有兩個版本，一個是“</a:t>
            </a:r>
            <a:r>
              <a:rPr lang="en-US" altLang="zh-Hans" sz="1200" dirty="0"/>
              <a:t>unfaithful</a:t>
            </a:r>
            <a:r>
              <a:rPr lang="zh-TW" altLang="en-US" sz="1200" dirty="0"/>
              <a:t>”，即不忠、行淫；另一個按照</a:t>
            </a:r>
            <a:r>
              <a:rPr lang="en-US" altLang="zh-Hans" sz="1200" dirty="0"/>
              <a:t>《</a:t>
            </a:r>
            <a:r>
              <a:rPr lang="zh-HK" altLang="en-US" sz="1200" dirty="0"/>
              <a:t>七十士譯本</a:t>
            </a:r>
            <a:r>
              <a:rPr lang="en-US" altLang="zh-Hans" sz="1200" dirty="0"/>
              <a:t>》</a:t>
            </a:r>
            <a:r>
              <a:rPr lang="zh-TW" altLang="en-US" sz="1200" dirty="0"/>
              <a:t>譯作激怒了丈夫。</a:t>
            </a:r>
          </a:p>
          <a:p>
            <a:pPr lvl="1"/>
            <a:r>
              <a:rPr lang="zh-HK" altLang="en-US" dirty="0"/>
              <a:t> 郭文池</a:t>
            </a:r>
            <a:r>
              <a:rPr lang="en-US" altLang="zh-HK" dirty="0"/>
              <a:t>. (2012).  (</a:t>
            </a:r>
            <a:r>
              <a:rPr lang="zh-HK" altLang="en-US" dirty="0"/>
              <a:t>朱美美</a:t>
            </a:r>
            <a:r>
              <a:rPr lang="en-US" altLang="zh-HK" dirty="0"/>
              <a:t>, </a:t>
            </a:r>
            <a:r>
              <a:rPr lang="en-CA" dirty="0"/>
              <a:t>Ed.; </a:t>
            </a:r>
            <a:r>
              <a:rPr lang="zh-HK" altLang="en-US" dirty="0"/>
              <a:t>初版</a:t>
            </a:r>
            <a:r>
              <a:rPr lang="en-US" altLang="zh-HK" dirty="0"/>
              <a:t>, </a:t>
            </a:r>
            <a:r>
              <a:rPr lang="en-CA" dirty="0"/>
              <a:t>p. 195). </a:t>
            </a:r>
            <a:r>
              <a:rPr lang="zh-HK" altLang="en-US" dirty="0"/>
              <a:t>明道社</a:t>
            </a:r>
            <a:r>
              <a:rPr lang="en-US" altLang="zh-HK" dirty="0"/>
              <a:t>.</a:t>
            </a:r>
          </a:p>
          <a:p>
            <a:r>
              <a:rPr lang="zh-TW" altLang="en-US" b="0" i="0" u="none" strike="noStrike" baseline="0" dirty="0"/>
              <a:t> 郭文池</a:t>
            </a:r>
            <a:r>
              <a:rPr lang="en-US" altLang="zh-TW" b="0" i="0" u="none" strike="noStrike" baseline="0" dirty="0"/>
              <a:t>. (2012). </a:t>
            </a:r>
            <a:r>
              <a:rPr lang="zh-TW" altLang="en-US" sz="1200" b="0" i="1" u="sng" strike="noStrike" kern="1200" baseline="0" dirty="0">
                <a:solidFill>
                  <a:schemeClr val="tx1"/>
                </a:solidFill>
                <a:latin typeface="+mn-lt"/>
                <a:ea typeface="+mn-ea"/>
                <a:cs typeface="+mn-cs"/>
                <a:hlinkClick r:id="rId3"/>
              </a:rPr>
              <a:t>誰是我王？：從士師記看敬虔人生</a:t>
            </a:r>
            <a:r>
              <a:rPr lang="zh-TW" altLang="en-US" sz="1200" b="0" i="0" u="none" strike="noStrike" kern="1200" baseline="0" dirty="0">
                <a:solidFill>
                  <a:schemeClr val="tx1"/>
                </a:solidFill>
                <a:latin typeface="+mn-lt"/>
                <a:ea typeface="+mn-ea"/>
                <a:cs typeface="+mn-cs"/>
                <a:hlinkClick r:id="rId3"/>
              </a:rPr>
              <a:t> </a:t>
            </a:r>
            <a:r>
              <a:rPr lang="en-US" altLang="zh-TW" sz="1200" b="0" i="0" u="none" strike="noStrike" kern="1200" baseline="0" dirty="0">
                <a:solidFill>
                  <a:schemeClr val="tx1"/>
                </a:solidFill>
                <a:latin typeface="+mn-lt"/>
                <a:ea typeface="+mn-ea"/>
                <a:cs typeface="+mn-cs"/>
                <a:hlinkClick r:id="rId3"/>
              </a:rPr>
              <a:t>(</a:t>
            </a:r>
            <a:r>
              <a:rPr lang="zh-TW" altLang="en-US" sz="1200" b="0" i="0" u="none" strike="noStrike" kern="1200" baseline="0" dirty="0">
                <a:solidFill>
                  <a:schemeClr val="tx1"/>
                </a:solidFill>
                <a:latin typeface="+mn-lt"/>
                <a:ea typeface="+mn-ea"/>
                <a:cs typeface="+mn-cs"/>
                <a:hlinkClick r:id="rId3"/>
              </a:rPr>
              <a:t>朱美美</a:t>
            </a:r>
            <a:r>
              <a:rPr lang="en-US" altLang="zh-TW" sz="1200" b="0" i="0" u="none" strike="noStrike" kern="1200" baseline="0" dirty="0">
                <a:solidFill>
                  <a:schemeClr val="tx1"/>
                </a:solidFill>
                <a:latin typeface="+mn-lt"/>
                <a:ea typeface="+mn-ea"/>
                <a:cs typeface="+mn-cs"/>
                <a:hlinkClick r:id="rId3"/>
              </a:rPr>
              <a:t>, Ed.; </a:t>
            </a:r>
            <a:r>
              <a:rPr lang="zh-TW" altLang="en-US" sz="1200" b="0" i="0" u="none" strike="noStrike" kern="1200" baseline="0" dirty="0">
                <a:solidFill>
                  <a:schemeClr val="tx1"/>
                </a:solidFill>
                <a:latin typeface="+mn-lt"/>
                <a:ea typeface="+mn-ea"/>
                <a:cs typeface="+mn-cs"/>
                <a:hlinkClick r:id="rId3"/>
              </a:rPr>
              <a:t>初版</a:t>
            </a:r>
            <a:r>
              <a:rPr lang="en-US" altLang="zh-TW" sz="1200" b="0" i="0" u="none" strike="noStrike" kern="1200" baseline="0" dirty="0">
                <a:solidFill>
                  <a:schemeClr val="tx1"/>
                </a:solidFill>
                <a:latin typeface="+mn-lt"/>
                <a:ea typeface="+mn-ea"/>
                <a:cs typeface="+mn-cs"/>
                <a:hlinkClick r:id="rId3"/>
              </a:rPr>
              <a:t>, p. 195). </a:t>
            </a:r>
            <a:r>
              <a:rPr lang="zh-TW" altLang="en-US" sz="1200" b="0" i="0" u="none" strike="noStrike" kern="1200" baseline="0" dirty="0">
                <a:solidFill>
                  <a:schemeClr val="tx1"/>
                </a:solidFill>
                <a:latin typeface="+mn-lt"/>
                <a:ea typeface="+mn-ea"/>
                <a:cs typeface="+mn-cs"/>
                <a:hlinkClick r:id="rId3"/>
              </a:rPr>
              <a:t>明道社</a:t>
            </a:r>
            <a:r>
              <a:rPr lang="en-US" altLang="zh-TW" sz="1200" b="0" i="0" u="none" strike="noStrike" kern="1200" baseline="0" dirty="0">
                <a:solidFill>
                  <a:schemeClr val="tx1"/>
                </a:solidFill>
                <a:latin typeface="+mn-lt"/>
                <a:ea typeface="+mn-ea"/>
                <a:cs typeface="+mn-cs"/>
                <a:hlinkClick r:id="rId3"/>
              </a:rPr>
              <a:t>.</a:t>
            </a:r>
          </a:p>
          <a:p>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5</a:t>
            </a:fld>
            <a:endParaRPr lang="en-CA"/>
          </a:p>
        </p:txBody>
      </p:sp>
    </p:spTree>
    <p:extLst>
      <p:ext uri="{BB962C8B-B14F-4D97-AF65-F5344CB8AC3E}">
        <p14:creationId xmlns:p14="http://schemas.microsoft.com/office/powerpoint/2010/main" val="159577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4 </a:t>
            </a:r>
            <a:r>
              <a:rPr lang="en-CA" sz="1200" b="0" i="0" kern="1200" dirty="0">
                <a:solidFill>
                  <a:schemeClr val="tx1"/>
                </a:solidFill>
                <a:effectLst/>
                <a:latin typeface="+mn-lt"/>
                <a:ea typeface="+mn-ea"/>
                <a:cs typeface="+mn-cs"/>
              </a:rPr>
              <a:t>His father-in-law, the woman’s father, prevailed on him to stay; so he remained with him three days, eating and drinking, and sleeping there.</a:t>
            </a:r>
            <a:r>
              <a:rPr lang="zh-TW" altLang="en-US" sz="1200" b="0" i="0" kern="1200" dirty="0">
                <a:solidFill>
                  <a:schemeClr val="tx1"/>
                </a:solidFill>
                <a:effectLst/>
                <a:latin typeface="+mn-lt"/>
                <a:ea typeface="+mn-ea"/>
                <a:cs typeface="+mn-cs"/>
              </a:rPr>
              <a:t>　</a:t>
            </a:r>
            <a:r>
              <a:rPr lang="en-CA" sz="1200" b="1" i="0" kern="1200" baseline="30000" dirty="0">
                <a:solidFill>
                  <a:schemeClr val="tx1"/>
                </a:solidFill>
                <a:effectLst/>
                <a:latin typeface="+mn-lt"/>
                <a:ea typeface="+mn-ea"/>
                <a:cs typeface="+mn-cs"/>
              </a:rPr>
              <a:t>5 </a:t>
            </a:r>
            <a:r>
              <a:rPr lang="en-CA" sz="1200" b="0" i="0" kern="1200" dirty="0">
                <a:solidFill>
                  <a:schemeClr val="tx1"/>
                </a:solidFill>
                <a:effectLst/>
                <a:latin typeface="+mn-lt"/>
                <a:ea typeface="+mn-ea"/>
                <a:cs typeface="+mn-cs"/>
              </a:rPr>
              <a:t>On the fourth day they got up early and he prepared to leave, but the woman’s father said to his son-in-law, “Refresh yourself with something to eat; then you can go.”</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6</a:t>
            </a:fld>
            <a:endParaRPr lang="en-CA"/>
          </a:p>
        </p:txBody>
      </p:sp>
    </p:spTree>
    <p:extLst>
      <p:ext uri="{BB962C8B-B14F-4D97-AF65-F5344CB8AC3E}">
        <p14:creationId xmlns:p14="http://schemas.microsoft.com/office/powerpoint/2010/main" val="74449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6 </a:t>
            </a:r>
            <a:r>
              <a:rPr lang="en-CA" sz="1200" b="0" i="0" kern="1200" dirty="0">
                <a:solidFill>
                  <a:schemeClr val="tx1"/>
                </a:solidFill>
                <a:effectLst/>
                <a:latin typeface="+mn-lt"/>
                <a:ea typeface="+mn-ea"/>
                <a:cs typeface="+mn-cs"/>
              </a:rPr>
              <a:t>So the two of them sat down to eat and drink together. Afterward the woman’s father said, “Please stay tonight and enjoy yourself.” </a:t>
            </a:r>
            <a:r>
              <a:rPr lang="en-CA" sz="1200" b="1" i="0" kern="1200" baseline="30000" dirty="0">
                <a:solidFill>
                  <a:schemeClr val="tx1"/>
                </a:solidFill>
                <a:effectLst/>
                <a:latin typeface="+mn-lt"/>
                <a:ea typeface="+mn-ea"/>
                <a:cs typeface="+mn-cs"/>
              </a:rPr>
              <a:t>7 </a:t>
            </a:r>
            <a:r>
              <a:rPr lang="en-CA" sz="1200" b="0" i="0" kern="1200" dirty="0">
                <a:solidFill>
                  <a:schemeClr val="tx1"/>
                </a:solidFill>
                <a:effectLst/>
                <a:latin typeface="+mn-lt"/>
                <a:ea typeface="+mn-ea"/>
                <a:cs typeface="+mn-cs"/>
              </a:rPr>
              <a:t>And when the man got up to go, his father-in-law persuaded him, so he stayed there that night. </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7</a:t>
            </a:fld>
            <a:endParaRPr lang="en-CA"/>
          </a:p>
        </p:txBody>
      </p:sp>
    </p:spTree>
    <p:extLst>
      <p:ext uri="{BB962C8B-B14F-4D97-AF65-F5344CB8AC3E}">
        <p14:creationId xmlns:p14="http://schemas.microsoft.com/office/powerpoint/2010/main" val="221038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8 </a:t>
            </a:r>
            <a:r>
              <a:rPr lang="en-CA" sz="1200" b="0" i="0" kern="1200" dirty="0">
                <a:solidFill>
                  <a:schemeClr val="tx1"/>
                </a:solidFill>
                <a:effectLst/>
                <a:latin typeface="+mn-lt"/>
                <a:ea typeface="+mn-ea"/>
                <a:cs typeface="+mn-cs"/>
              </a:rPr>
              <a:t>On the morning of the fifth day, when he rose to go, the woman’s father said, “Refresh yourself. Wait till afternoon!” So the two of them ate together.</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8</a:t>
            </a:fld>
            <a:endParaRPr lang="en-CA"/>
          </a:p>
        </p:txBody>
      </p:sp>
    </p:spTree>
    <p:extLst>
      <p:ext uri="{BB962C8B-B14F-4D97-AF65-F5344CB8AC3E}">
        <p14:creationId xmlns:p14="http://schemas.microsoft.com/office/powerpoint/2010/main" val="373163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baseline="30000" dirty="0">
                <a:solidFill>
                  <a:schemeClr val="tx1"/>
                </a:solidFill>
                <a:effectLst/>
                <a:latin typeface="+mn-lt"/>
                <a:ea typeface="+mn-ea"/>
                <a:cs typeface="+mn-cs"/>
              </a:rPr>
              <a:t>9 </a:t>
            </a:r>
            <a:r>
              <a:rPr lang="en-CA" sz="1200" b="0" i="0" kern="1200" dirty="0">
                <a:solidFill>
                  <a:schemeClr val="tx1"/>
                </a:solidFill>
                <a:effectLst/>
                <a:latin typeface="+mn-lt"/>
                <a:ea typeface="+mn-ea"/>
                <a:cs typeface="+mn-cs"/>
              </a:rPr>
              <a:t>Then when the man, with his concubine and his servant, got up to leave, his father-in-law, the woman’s father, said, “Now look, it’s almost evening. Spend the night here; the day is nearly over. Stay and enjoy yourself. Early tomorrow morning you can get up and be on your way home.”</a:t>
            </a:r>
            <a:endParaRPr lang="en-CA" dirty="0"/>
          </a:p>
        </p:txBody>
      </p:sp>
      <p:sp>
        <p:nvSpPr>
          <p:cNvPr id="4" name="Slide Number Placeholder 3"/>
          <p:cNvSpPr>
            <a:spLocks noGrp="1"/>
          </p:cNvSpPr>
          <p:nvPr>
            <p:ph type="sldNum" sz="quarter" idx="5"/>
          </p:nvPr>
        </p:nvSpPr>
        <p:spPr/>
        <p:txBody>
          <a:bodyPr/>
          <a:lstStyle/>
          <a:p>
            <a:fld id="{4EAAA518-3E33-4442-A770-54E28E90889A}" type="slidenum">
              <a:rPr lang="en-CA" smtClean="0"/>
              <a:t>9</a:t>
            </a:fld>
            <a:endParaRPr lang="en-CA"/>
          </a:p>
        </p:txBody>
      </p:sp>
    </p:spTree>
    <p:extLst>
      <p:ext uri="{BB962C8B-B14F-4D97-AF65-F5344CB8AC3E}">
        <p14:creationId xmlns:p14="http://schemas.microsoft.com/office/powerpoint/2010/main" val="327512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EE3C8-9668-B070-87BF-8452E9CD4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B771D72-74B9-898B-98FD-C94DBF11B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2BB7893-07D2-4A94-8564-096531285092}"/>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5" name="Footer Placeholder 4">
            <a:extLst>
              <a:ext uri="{FF2B5EF4-FFF2-40B4-BE49-F238E27FC236}">
                <a16:creationId xmlns:a16="http://schemas.microsoft.com/office/drawing/2014/main" id="{547A4619-A00C-8B47-25FB-CDFFEE491C7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CB9B404-4524-C97D-5F9B-487C823FC324}"/>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132074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952A-22F9-8CF8-C66F-FD998B36165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406F9AA-4BC8-6AAD-9ECB-D28AE1DE9C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FFD3E0-85EA-E462-08D6-ABB00C5D2C34}"/>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5" name="Footer Placeholder 4">
            <a:extLst>
              <a:ext uri="{FF2B5EF4-FFF2-40B4-BE49-F238E27FC236}">
                <a16:creationId xmlns:a16="http://schemas.microsoft.com/office/drawing/2014/main" id="{70414CEB-EEE4-8D30-2580-8EF8A457EE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ED9AB8-0EA1-09E7-06AA-510BA9075EF8}"/>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81695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084FB-904E-BF3B-4E02-1DB149C8F2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ABEEB61-77C6-35EE-FDE4-7BB864576C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B36AB4-EA6E-97C5-332C-8AF9A9943C9F}"/>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5" name="Footer Placeholder 4">
            <a:extLst>
              <a:ext uri="{FF2B5EF4-FFF2-40B4-BE49-F238E27FC236}">
                <a16:creationId xmlns:a16="http://schemas.microsoft.com/office/drawing/2014/main" id="{35395371-F2EC-E10F-FBDE-AFB8C49E59F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2442DE9-39BD-9F68-42EC-0D33D83412AA}"/>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3730887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76BB-C6F1-0EB6-673F-865D16520B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CA"/>
          </a:p>
        </p:txBody>
      </p:sp>
      <p:sp>
        <p:nvSpPr>
          <p:cNvPr id="3" name="Subtitle 2">
            <a:extLst>
              <a:ext uri="{FF2B5EF4-FFF2-40B4-BE49-F238E27FC236}">
                <a16:creationId xmlns:a16="http://schemas.microsoft.com/office/drawing/2014/main" id="{EB70C642-346A-8133-9F6E-994C0F01AFA4}"/>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9F98CCB-4F75-A213-34C7-DEBBD3B96D74}"/>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D8F018C2-FB8C-E757-8713-2EB524579CCC}"/>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01F67FF1-C29B-4A05-0E86-9B84163D5F79}"/>
              </a:ext>
            </a:extLst>
          </p:cNvPr>
          <p:cNvSpPr>
            <a:spLocks noGrp="1"/>
          </p:cNvSpPr>
          <p:nvPr>
            <p:ph type="sldNum" sz="quarter" idx="12"/>
          </p:nvPr>
        </p:nvSpPr>
        <p:spPr/>
        <p:txBody>
          <a:bodyPr/>
          <a:lstStyle>
            <a:lvl1pPr>
              <a:defRPr/>
            </a:lvl1pPr>
          </a:lstStyle>
          <a:p>
            <a:fld id="{79E0AE6A-DC0F-4C2C-B51B-A456857DB17A}" type="slidenum">
              <a:rPr lang="en-US" altLang="zh-TW"/>
              <a:pPr/>
              <a:t>‹#›</a:t>
            </a:fld>
            <a:endParaRPr lang="en-US" altLang="zh-TW"/>
          </a:p>
        </p:txBody>
      </p:sp>
    </p:spTree>
    <p:extLst>
      <p:ext uri="{BB962C8B-B14F-4D97-AF65-F5344CB8AC3E}">
        <p14:creationId xmlns:p14="http://schemas.microsoft.com/office/powerpoint/2010/main" val="3207071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1F4C-C720-527C-00C3-DA1FF542CC7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DDF3AA6-0A5D-1F1F-3C4C-D8E34476B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48D7E9D-9B87-2AC9-7785-F436512EE074}"/>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926B2C5E-1A5E-C671-0A0C-FC17832A6916}"/>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EA40B713-4E10-43F6-D14F-4DCA9B216D84}"/>
              </a:ext>
            </a:extLst>
          </p:cNvPr>
          <p:cNvSpPr>
            <a:spLocks noGrp="1"/>
          </p:cNvSpPr>
          <p:nvPr>
            <p:ph type="sldNum" sz="quarter" idx="12"/>
          </p:nvPr>
        </p:nvSpPr>
        <p:spPr/>
        <p:txBody>
          <a:bodyPr/>
          <a:lstStyle>
            <a:lvl1pPr>
              <a:defRPr/>
            </a:lvl1pPr>
          </a:lstStyle>
          <a:p>
            <a:fld id="{DFB505EF-E691-4006-9270-937820722AE0}" type="slidenum">
              <a:rPr lang="en-US" altLang="zh-TW"/>
              <a:pPr/>
              <a:t>‹#›</a:t>
            </a:fld>
            <a:endParaRPr lang="en-US" altLang="zh-TW"/>
          </a:p>
        </p:txBody>
      </p:sp>
    </p:spTree>
    <p:extLst>
      <p:ext uri="{BB962C8B-B14F-4D97-AF65-F5344CB8AC3E}">
        <p14:creationId xmlns:p14="http://schemas.microsoft.com/office/powerpoint/2010/main" val="245127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A549-C620-02EA-DD82-4DD419129091}"/>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718D71-A534-2BBA-AE4E-5EAD6AF2676F}"/>
              </a:ext>
            </a:extLst>
          </p:cNvPr>
          <p:cNvSpPr>
            <a:spLocks noGrp="1"/>
          </p:cNvSpPr>
          <p:nvPr>
            <p:ph type="body" idx="1"/>
          </p:nvPr>
        </p:nvSpPr>
        <p:spPr>
          <a:xfrm>
            <a:off x="831851" y="4588934"/>
            <a:ext cx="10515600" cy="1500717"/>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4" name="Date Placeholder 3">
            <a:extLst>
              <a:ext uri="{FF2B5EF4-FFF2-40B4-BE49-F238E27FC236}">
                <a16:creationId xmlns:a16="http://schemas.microsoft.com/office/drawing/2014/main" id="{F65DEDB3-DD09-0D21-2083-20D406754F3A}"/>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E91FC651-1810-C624-C27A-36EEA965CBDA}"/>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A8D92491-6221-52FC-2C04-153ADED69197}"/>
              </a:ext>
            </a:extLst>
          </p:cNvPr>
          <p:cNvSpPr>
            <a:spLocks noGrp="1"/>
          </p:cNvSpPr>
          <p:nvPr>
            <p:ph type="sldNum" sz="quarter" idx="12"/>
          </p:nvPr>
        </p:nvSpPr>
        <p:spPr/>
        <p:txBody>
          <a:bodyPr/>
          <a:lstStyle>
            <a:lvl1pPr>
              <a:defRPr/>
            </a:lvl1pPr>
          </a:lstStyle>
          <a:p>
            <a:fld id="{8EEF2C71-44CD-4EF3-AF97-51E52F82DDDF}" type="slidenum">
              <a:rPr lang="en-US" altLang="zh-TW"/>
              <a:pPr/>
              <a:t>‹#›</a:t>
            </a:fld>
            <a:endParaRPr lang="en-US" altLang="zh-TW"/>
          </a:p>
        </p:txBody>
      </p:sp>
    </p:spTree>
    <p:extLst>
      <p:ext uri="{BB962C8B-B14F-4D97-AF65-F5344CB8AC3E}">
        <p14:creationId xmlns:p14="http://schemas.microsoft.com/office/powerpoint/2010/main" val="173387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6229-B41E-1220-1DF7-3873D596C8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4CF45D-E66F-0D77-67AC-50F4EC810D7E}"/>
              </a:ext>
            </a:extLst>
          </p:cNvPr>
          <p:cNvSpPr>
            <a:spLocks noGrp="1"/>
          </p:cNvSpPr>
          <p:nvPr>
            <p:ph sz="half" idx="1"/>
          </p:nvPr>
        </p:nvSpPr>
        <p:spPr>
          <a:xfrm>
            <a:off x="609600" y="1600201"/>
            <a:ext cx="5384800"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548519D-46D5-95F3-F841-E50BD73CE6D1}"/>
              </a:ext>
            </a:extLst>
          </p:cNvPr>
          <p:cNvSpPr>
            <a:spLocks noGrp="1"/>
          </p:cNvSpPr>
          <p:nvPr>
            <p:ph sz="half" idx="2"/>
          </p:nvPr>
        </p:nvSpPr>
        <p:spPr>
          <a:xfrm>
            <a:off x="6197600" y="1600201"/>
            <a:ext cx="5384800"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44CA675-EBC2-AC09-BAB3-2A73AE80EE88}"/>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06A1B19E-6A26-383A-D6DE-1FF9952A595A}"/>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10BB0F5B-0A9E-DD10-1C4A-44BD7749D3F7}"/>
              </a:ext>
            </a:extLst>
          </p:cNvPr>
          <p:cNvSpPr>
            <a:spLocks noGrp="1"/>
          </p:cNvSpPr>
          <p:nvPr>
            <p:ph type="sldNum" sz="quarter" idx="12"/>
          </p:nvPr>
        </p:nvSpPr>
        <p:spPr/>
        <p:txBody>
          <a:bodyPr/>
          <a:lstStyle>
            <a:lvl1pPr>
              <a:defRPr/>
            </a:lvl1pPr>
          </a:lstStyle>
          <a:p>
            <a:fld id="{F1A160BE-2E60-4D72-8B78-84E705B9D34E}" type="slidenum">
              <a:rPr lang="en-US" altLang="zh-TW"/>
              <a:pPr/>
              <a:t>‹#›</a:t>
            </a:fld>
            <a:endParaRPr lang="en-US" altLang="zh-TW"/>
          </a:p>
        </p:txBody>
      </p:sp>
    </p:spTree>
    <p:extLst>
      <p:ext uri="{BB962C8B-B14F-4D97-AF65-F5344CB8AC3E}">
        <p14:creationId xmlns:p14="http://schemas.microsoft.com/office/powerpoint/2010/main" val="441824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9EA1F-3945-8E4A-44B0-1EEB51C21BD6}"/>
              </a:ext>
            </a:extLst>
          </p:cNvPr>
          <p:cNvSpPr>
            <a:spLocks noGrp="1"/>
          </p:cNvSpPr>
          <p:nvPr>
            <p:ph type="title"/>
          </p:nvPr>
        </p:nvSpPr>
        <p:spPr>
          <a:xfrm>
            <a:off x="840317" y="366185"/>
            <a:ext cx="10515600" cy="132503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E32BA5E-DD1D-B393-0F69-6E0CE947895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8AC44E5E-93EC-C0DD-BC9B-C33469AF4468}"/>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EEFE1E0-5DAC-D588-B4C2-D0AC9A1D5348}"/>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16646426-AC11-1B11-4D27-12253B4ABEA8}"/>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5BE0740-0A65-AD47-E27D-BBA395B8CA5A}"/>
              </a:ext>
            </a:extLst>
          </p:cNvPr>
          <p:cNvSpPr>
            <a:spLocks noGrp="1"/>
          </p:cNvSpPr>
          <p:nvPr>
            <p:ph type="dt" sz="half" idx="10"/>
          </p:nvPr>
        </p:nvSpPr>
        <p:spPr/>
        <p:txBody>
          <a:bodyPr/>
          <a:lstStyle>
            <a:lvl1pPr>
              <a:defRPr/>
            </a:lvl1pPr>
          </a:lstStyle>
          <a:p>
            <a:endParaRPr lang="en-US" altLang="zh-TW"/>
          </a:p>
        </p:txBody>
      </p:sp>
      <p:sp>
        <p:nvSpPr>
          <p:cNvPr id="8" name="Footer Placeholder 7">
            <a:extLst>
              <a:ext uri="{FF2B5EF4-FFF2-40B4-BE49-F238E27FC236}">
                <a16:creationId xmlns:a16="http://schemas.microsoft.com/office/drawing/2014/main" id="{FE79F85D-6908-A65C-8CB7-0C819398CA69}"/>
              </a:ext>
            </a:extLst>
          </p:cNvPr>
          <p:cNvSpPr>
            <a:spLocks noGrp="1"/>
          </p:cNvSpPr>
          <p:nvPr>
            <p:ph type="ftr" sz="quarter" idx="11"/>
          </p:nvPr>
        </p:nvSpPr>
        <p:spPr/>
        <p:txBody>
          <a:bodyPr/>
          <a:lstStyle>
            <a:lvl1pPr>
              <a:defRPr/>
            </a:lvl1pPr>
          </a:lstStyle>
          <a:p>
            <a:endParaRPr lang="en-US" altLang="zh-TW"/>
          </a:p>
        </p:txBody>
      </p:sp>
      <p:sp>
        <p:nvSpPr>
          <p:cNvPr id="9" name="Slide Number Placeholder 8">
            <a:extLst>
              <a:ext uri="{FF2B5EF4-FFF2-40B4-BE49-F238E27FC236}">
                <a16:creationId xmlns:a16="http://schemas.microsoft.com/office/drawing/2014/main" id="{AF0F9F37-1E2C-FF7A-56CD-BFAAC9190EDB}"/>
              </a:ext>
            </a:extLst>
          </p:cNvPr>
          <p:cNvSpPr>
            <a:spLocks noGrp="1"/>
          </p:cNvSpPr>
          <p:nvPr>
            <p:ph type="sldNum" sz="quarter" idx="12"/>
          </p:nvPr>
        </p:nvSpPr>
        <p:spPr/>
        <p:txBody>
          <a:bodyPr/>
          <a:lstStyle>
            <a:lvl1pPr>
              <a:defRPr/>
            </a:lvl1pPr>
          </a:lstStyle>
          <a:p>
            <a:fld id="{EF1377B3-E7CA-42AD-B03A-DC83988AC5A1}" type="slidenum">
              <a:rPr lang="en-US" altLang="zh-TW"/>
              <a:pPr/>
              <a:t>‹#›</a:t>
            </a:fld>
            <a:endParaRPr lang="en-US" altLang="zh-TW"/>
          </a:p>
        </p:txBody>
      </p:sp>
    </p:spTree>
    <p:extLst>
      <p:ext uri="{BB962C8B-B14F-4D97-AF65-F5344CB8AC3E}">
        <p14:creationId xmlns:p14="http://schemas.microsoft.com/office/powerpoint/2010/main" val="1078238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3D3C-2439-2194-FA87-7072079C691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C146F00-A271-D555-B462-9F1068284B93}"/>
              </a:ext>
            </a:extLst>
          </p:cNvPr>
          <p:cNvSpPr>
            <a:spLocks noGrp="1"/>
          </p:cNvSpPr>
          <p:nvPr>
            <p:ph type="dt" sz="half" idx="10"/>
          </p:nvPr>
        </p:nvSpPr>
        <p:spPr/>
        <p:txBody>
          <a:bodyPr/>
          <a:lstStyle>
            <a:lvl1pPr>
              <a:defRPr/>
            </a:lvl1pPr>
          </a:lstStyle>
          <a:p>
            <a:endParaRPr lang="en-US" altLang="zh-TW"/>
          </a:p>
        </p:txBody>
      </p:sp>
      <p:sp>
        <p:nvSpPr>
          <p:cNvPr id="4" name="Footer Placeholder 3">
            <a:extLst>
              <a:ext uri="{FF2B5EF4-FFF2-40B4-BE49-F238E27FC236}">
                <a16:creationId xmlns:a16="http://schemas.microsoft.com/office/drawing/2014/main" id="{4EA3C708-8EDB-08F5-2A4B-3AE3612C8E64}"/>
              </a:ext>
            </a:extLst>
          </p:cNvPr>
          <p:cNvSpPr>
            <a:spLocks noGrp="1"/>
          </p:cNvSpPr>
          <p:nvPr>
            <p:ph type="ftr" sz="quarter" idx="11"/>
          </p:nvPr>
        </p:nvSpPr>
        <p:spPr/>
        <p:txBody>
          <a:bodyPr/>
          <a:lstStyle>
            <a:lvl1pPr>
              <a:defRPr/>
            </a:lvl1pPr>
          </a:lstStyle>
          <a:p>
            <a:endParaRPr lang="en-US" altLang="zh-TW"/>
          </a:p>
        </p:txBody>
      </p:sp>
      <p:sp>
        <p:nvSpPr>
          <p:cNvPr id="5" name="Slide Number Placeholder 4">
            <a:extLst>
              <a:ext uri="{FF2B5EF4-FFF2-40B4-BE49-F238E27FC236}">
                <a16:creationId xmlns:a16="http://schemas.microsoft.com/office/drawing/2014/main" id="{420886ED-B417-6021-4612-AE9AC8994B84}"/>
              </a:ext>
            </a:extLst>
          </p:cNvPr>
          <p:cNvSpPr>
            <a:spLocks noGrp="1"/>
          </p:cNvSpPr>
          <p:nvPr>
            <p:ph type="sldNum" sz="quarter" idx="12"/>
          </p:nvPr>
        </p:nvSpPr>
        <p:spPr/>
        <p:txBody>
          <a:bodyPr/>
          <a:lstStyle>
            <a:lvl1pPr>
              <a:defRPr/>
            </a:lvl1pPr>
          </a:lstStyle>
          <a:p>
            <a:fld id="{AC427472-4697-4D8A-BC84-02E7523469D4}" type="slidenum">
              <a:rPr lang="en-US" altLang="zh-TW"/>
              <a:pPr/>
              <a:t>‹#›</a:t>
            </a:fld>
            <a:endParaRPr lang="en-US" altLang="zh-TW"/>
          </a:p>
        </p:txBody>
      </p:sp>
    </p:spTree>
    <p:extLst>
      <p:ext uri="{BB962C8B-B14F-4D97-AF65-F5344CB8AC3E}">
        <p14:creationId xmlns:p14="http://schemas.microsoft.com/office/powerpoint/2010/main" val="3972370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E0563-FDB6-B1E6-A696-41F971E5E93A}"/>
              </a:ext>
            </a:extLst>
          </p:cNvPr>
          <p:cNvSpPr>
            <a:spLocks noGrp="1"/>
          </p:cNvSpPr>
          <p:nvPr>
            <p:ph type="dt" sz="half" idx="10"/>
          </p:nvPr>
        </p:nvSpPr>
        <p:spPr/>
        <p:txBody>
          <a:bodyPr/>
          <a:lstStyle>
            <a:lvl1pPr>
              <a:defRPr/>
            </a:lvl1pPr>
          </a:lstStyle>
          <a:p>
            <a:endParaRPr lang="en-US" altLang="zh-TW"/>
          </a:p>
        </p:txBody>
      </p:sp>
      <p:sp>
        <p:nvSpPr>
          <p:cNvPr id="3" name="Footer Placeholder 2">
            <a:extLst>
              <a:ext uri="{FF2B5EF4-FFF2-40B4-BE49-F238E27FC236}">
                <a16:creationId xmlns:a16="http://schemas.microsoft.com/office/drawing/2014/main" id="{9EB166B0-B0EF-9EB3-CA1B-E67462809DF3}"/>
              </a:ext>
            </a:extLst>
          </p:cNvPr>
          <p:cNvSpPr>
            <a:spLocks noGrp="1"/>
          </p:cNvSpPr>
          <p:nvPr>
            <p:ph type="ftr" sz="quarter" idx="11"/>
          </p:nvPr>
        </p:nvSpPr>
        <p:spPr/>
        <p:txBody>
          <a:bodyPr/>
          <a:lstStyle>
            <a:lvl1pPr>
              <a:defRPr/>
            </a:lvl1pPr>
          </a:lstStyle>
          <a:p>
            <a:endParaRPr lang="en-US" altLang="zh-TW"/>
          </a:p>
        </p:txBody>
      </p:sp>
      <p:sp>
        <p:nvSpPr>
          <p:cNvPr id="4" name="Slide Number Placeholder 3">
            <a:extLst>
              <a:ext uri="{FF2B5EF4-FFF2-40B4-BE49-F238E27FC236}">
                <a16:creationId xmlns:a16="http://schemas.microsoft.com/office/drawing/2014/main" id="{EBC327A7-F9E4-0B1E-D3E5-09DB2DF5088A}"/>
              </a:ext>
            </a:extLst>
          </p:cNvPr>
          <p:cNvSpPr>
            <a:spLocks noGrp="1"/>
          </p:cNvSpPr>
          <p:nvPr>
            <p:ph type="sldNum" sz="quarter" idx="12"/>
          </p:nvPr>
        </p:nvSpPr>
        <p:spPr/>
        <p:txBody>
          <a:bodyPr/>
          <a:lstStyle>
            <a:lvl1pPr>
              <a:defRPr/>
            </a:lvl1pPr>
          </a:lstStyle>
          <a:p>
            <a:fld id="{CEC2D7E2-3628-4702-9843-7A2CE3CDFDDA}" type="slidenum">
              <a:rPr lang="en-US" altLang="zh-TW"/>
              <a:pPr/>
              <a:t>‹#›</a:t>
            </a:fld>
            <a:endParaRPr lang="en-US" altLang="zh-TW"/>
          </a:p>
        </p:txBody>
      </p:sp>
    </p:spTree>
    <p:extLst>
      <p:ext uri="{BB962C8B-B14F-4D97-AF65-F5344CB8AC3E}">
        <p14:creationId xmlns:p14="http://schemas.microsoft.com/office/powerpoint/2010/main" val="2544291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CF7A-13EA-43C4-1434-E9084DFCAE48}"/>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12C4224-A6F0-905D-2C40-CA9AB865AA90}"/>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2DA9700-6D58-05E0-F0B8-8E7851EF108D}"/>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2B00C6C-B669-3304-B7E3-79D41F5A1BD3}"/>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32950F8D-344A-721B-DAC9-A673AA42A2D5}"/>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9CF0BC8E-C7D5-C5A0-AA9F-14FB29D63156}"/>
              </a:ext>
            </a:extLst>
          </p:cNvPr>
          <p:cNvSpPr>
            <a:spLocks noGrp="1"/>
          </p:cNvSpPr>
          <p:nvPr>
            <p:ph type="sldNum" sz="quarter" idx="12"/>
          </p:nvPr>
        </p:nvSpPr>
        <p:spPr/>
        <p:txBody>
          <a:bodyPr/>
          <a:lstStyle>
            <a:lvl1pPr>
              <a:defRPr/>
            </a:lvl1pPr>
          </a:lstStyle>
          <a:p>
            <a:fld id="{3C76CA5C-B19B-473D-A852-92ACB29841E8}" type="slidenum">
              <a:rPr lang="en-US" altLang="zh-TW"/>
              <a:pPr/>
              <a:t>‹#›</a:t>
            </a:fld>
            <a:endParaRPr lang="en-US" altLang="zh-TW"/>
          </a:p>
        </p:txBody>
      </p:sp>
    </p:spTree>
    <p:extLst>
      <p:ext uri="{BB962C8B-B14F-4D97-AF65-F5344CB8AC3E}">
        <p14:creationId xmlns:p14="http://schemas.microsoft.com/office/powerpoint/2010/main" val="1552787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B171-941F-E18C-E53D-6DEF619713C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82E581-95ED-2176-EAB9-431B57C556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AAD68B6-6A78-04F4-78F7-DEF228E92E05}"/>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5" name="Footer Placeholder 4">
            <a:extLst>
              <a:ext uri="{FF2B5EF4-FFF2-40B4-BE49-F238E27FC236}">
                <a16:creationId xmlns:a16="http://schemas.microsoft.com/office/drawing/2014/main" id="{52CBD3EE-6B47-F2F8-6ED6-96F9EAE50FE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8A76A05-B9E7-2992-FADE-F50F439FECB4}"/>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584631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6F0B-2CEA-D420-FAC4-E965A71684A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5DBCDBC-AA4C-66C4-5777-676BB2552A2A}"/>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CA"/>
          </a:p>
        </p:txBody>
      </p:sp>
      <p:sp>
        <p:nvSpPr>
          <p:cNvPr id="4" name="Text Placeholder 3">
            <a:extLst>
              <a:ext uri="{FF2B5EF4-FFF2-40B4-BE49-F238E27FC236}">
                <a16:creationId xmlns:a16="http://schemas.microsoft.com/office/drawing/2014/main" id="{C65C1040-3CF4-62DF-43B2-9AC73D7BDF24}"/>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ED63157-35FA-B5F5-E98E-20EEF5F4C56F}"/>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D110260C-C009-FA5D-099E-ECA7F6C5B465}"/>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9217365A-C7EA-CB8F-6748-5C604BF01989}"/>
              </a:ext>
            </a:extLst>
          </p:cNvPr>
          <p:cNvSpPr>
            <a:spLocks noGrp="1"/>
          </p:cNvSpPr>
          <p:nvPr>
            <p:ph type="sldNum" sz="quarter" idx="12"/>
          </p:nvPr>
        </p:nvSpPr>
        <p:spPr/>
        <p:txBody>
          <a:bodyPr/>
          <a:lstStyle>
            <a:lvl1pPr>
              <a:defRPr/>
            </a:lvl1pPr>
          </a:lstStyle>
          <a:p>
            <a:fld id="{D8A161EF-40CA-4F3E-904B-8144E9694C66}" type="slidenum">
              <a:rPr lang="en-US" altLang="zh-TW"/>
              <a:pPr/>
              <a:t>‹#›</a:t>
            </a:fld>
            <a:endParaRPr lang="en-US" altLang="zh-TW"/>
          </a:p>
        </p:txBody>
      </p:sp>
    </p:spTree>
    <p:extLst>
      <p:ext uri="{BB962C8B-B14F-4D97-AF65-F5344CB8AC3E}">
        <p14:creationId xmlns:p14="http://schemas.microsoft.com/office/powerpoint/2010/main" val="674359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8D4E-9ACF-0E10-0995-C92FF77881E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FF666A5-5985-128C-748F-7F6FA39B4F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991E9AA-821E-190C-26C4-2BF81E56954E}"/>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D9101ADF-F20D-B3A0-4763-D90FAFE164C4}"/>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79058ECF-8580-A496-5B3A-77C0454B4063}"/>
              </a:ext>
            </a:extLst>
          </p:cNvPr>
          <p:cNvSpPr>
            <a:spLocks noGrp="1"/>
          </p:cNvSpPr>
          <p:nvPr>
            <p:ph type="sldNum" sz="quarter" idx="12"/>
          </p:nvPr>
        </p:nvSpPr>
        <p:spPr/>
        <p:txBody>
          <a:bodyPr/>
          <a:lstStyle>
            <a:lvl1pPr>
              <a:defRPr/>
            </a:lvl1pPr>
          </a:lstStyle>
          <a:p>
            <a:fld id="{4EACB4FB-03FC-4C76-9D8C-6F3996B7C4CF}" type="slidenum">
              <a:rPr lang="en-US" altLang="zh-TW"/>
              <a:pPr/>
              <a:t>‹#›</a:t>
            </a:fld>
            <a:endParaRPr lang="en-US" altLang="zh-TW"/>
          </a:p>
        </p:txBody>
      </p:sp>
    </p:spTree>
    <p:extLst>
      <p:ext uri="{BB962C8B-B14F-4D97-AF65-F5344CB8AC3E}">
        <p14:creationId xmlns:p14="http://schemas.microsoft.com/office/powerpoint/2010/main" val="3965943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EDD7D-5380-1103-2D29-19DEB14EA6A3}"/>
              </a:ext>
            </a:extLst>
          </p:cNvPr>
          <p:cNvSpPr>
            <a:spLocks noGrp="1"/>
          </p:cNvSpPr>
          <p:nvPr>
            <p:ph type="title" orient="vert"/>
          </p:nvPr>
        </p:nvSpPr>
        <p:spPr>
          <a:xfrm>
            <a:off x="8839200" y="275167"/>
            <a:ext cx="2743200" cy="585046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7166A1F-C054-28AF-DF49-F01036D635F4}"/>
              </a:ext>
            </a:extLst>
          </p:cNvPr>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051162D-611B-7107-B373-9EF5DFB1439E}"/>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97EFF356-8699-80B4-927E-A4EC34521C46}"/>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24CF6AED-2B26-977C-9CFB-72A2903003E8}"/>
              </a:ext>
            </a:extLst>
          </p:cNvPr>
          <p:cNvSpPr>
            <a:spLocks noGrp="1"/>
          </p:cNvSpPr>
          <p:nvPr>
            <p:ph type="sldNum" sz="quarter" idx="12"/>
          </p:nvPr>
        </p:nvSpPr>
        <p:spPr/>
        <p:txBody>
          <a:bodyPr/>
          <a:lstStyle>
            <a:lvl1pPr>
              <a:defRPr/>
            </a:lvl1pPr>
          </a:lstStyle>
          <a:p>
            <a:fld id="{B12836F6-571F-41AC-A016-9BC2BF253CD3}" type="slidenum">
              <a:rPr lang="en-US" altLang="zh-TW"/>
              <a:pPr/>
              <a:t>‹#›</a:t>
            </a:fld>
            <a:endParaRPr lang="en-US" altLang="zh-TW"/>
          </a:p>
        </p:txBody>
      </p:sp>
    </p:spTree>
    <p:extLst>
      <p:ext uri="{BB962C8B-B14F-4D97-AF65-F5344CB8AC3E}">
        <p14:creationId xmlns:p14="http://schemas.microsoft.com/office/powerpoint/2010/main" val="232200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630E-031F-1D47-FA5A-2CF21251AC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52905A8-3CA1-01C7-50E6-D5BA3847A4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6D607-147E-7B43-A413-905E67424DEC}"/>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5" name="Footer Placeholder 4">
            <a:extLst>
              <a:ext uri="{FF2B5EF4-FFF2-40B4-BE49-F238E27FC236}">
                <a16:creationId xmlns:a16="http://schemas.microsoft.com/office/drawing/2014/main" id="{40EE1123-43A5-5926-F72D-ECE5A1E6458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453089A-CA0B-D543-E029-027A89FE60B0}"/>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82996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38E9-B1A8-6D8F-8E70-92CDB9A56D3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176E87A-EF57-1260-81F8-5666686A59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9519BFF-3439-F2A0-1693-60D7AE8356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7ED3E67-5183-1A6B-5472-C6D36409C5B3}"/>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6" name="Footer Placeholder 5">
            <a:extLst>
              <a:ext uri="{FF2B5EF4-FFF2-40B4-BE49-F238E27FC236}">
                <a16:creationId xmlns:a16="http://schemas.microsoft.com/office/drawing/2014/main" id="{E4E04123-64A4-5468-EB4A-456AE967EB9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1C022B6-3526-3E11-3951-633BF55413DA}"/>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380343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3AF1-E5A1-0750-ECAE-97AC8D0CE08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C7B8762-41FC-2B2C-E29E-2ED5A34C0F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30E69-0407-A99E-8584-FF32DB1891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2845C68-2C7B-2D16-027C-389E4173C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C1C7A2-C76C-1A6B-3A98-A926D8BDA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D3ADA39-8678-973A-1143-36BFE9D80193}"/>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8" name="Footer Placeholder 7">
            <a:extLst>
              <a:ext uri="{FF2B5EF4-FFF2-40B4-BE49-F238E27FC236}">
                <a16:creationId xmlns:a16="http://schemas.microsoft.com/office/drawing/2014/main" id="{51CB941E-7671-0B3B-1EC4-114AA85973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244FEB8-1BB3-B576-47AB-72CB57A7D395}"/>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366926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BA6D-D37E-4354-7ED2-53B1FDAEDAD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F145699-59ED-4CDD-31DD-34DCDBCA371F}"/>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4" name="Footer Placeholder 3">
            <a:extLst>
              <a:ext uri="{FF2B5EF4-FFF2-40B4-BE49-F238E27FC236}">
                <a16:creationId xmlns:a16="http://schemas.microsoft.com/office/drawing/2014/main" id="{3D56D001-7A07-2EC8-D499-A786674A7A7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96C760A-789C-2272-0DB6-A6678BFE927B}"/>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166182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41BCA-AF96-3D88-69ED-C8DA75F8F374}"/>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3" name="Footer Placeholder 2">
            <a:extLst>
              <a:ext uri="{FF2B5EF4-FFF2-40B4-BE49-F238E27FC236}">
                <a16:creationId xmlns:a16="http://schemas.microsoft.com/office/drawing/2014/main" id="{0A89190A-9418-1E6C-CE16-FDD05214F0F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DE78F1B-CD9D-01C7-527C-DCD6BB893B9E}"/>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92855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9FA44-2160-5761-5833-4DF9AE4BF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62BAFBA-F920-3C01-872C-7194B026D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7F04129-FCA7-DCF0-F72F-E5727816A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2F291-A0C5-2FBC-9D63-5FF2DA24B912}"/>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6" name="Footer Placeholder 5">
            <a:extLst>
              <a:ext uri="{FF2B5EF4-FFF2-40B4-BE49-F238E27FC236}">
                <a16:creationId xmlns:a16="http://schemas.microsoft.com/office/drawing/2014/main" id="{1DCC17A3-EF0C-5285-00FE-F0D6DB6FE6C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D8BAE9-9ADB-FB02-77D9-144891C1F3AD}"/>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161306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C48F-3AD7-6294-BC2F-CD9B9D10C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3A8F5A4-3DD2-0ACE-C96D-6E642A420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D3449C8-6CF3-31D2-02ED-F6C5E2075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1E9820-D1E5-6953-CD7B-23327DC50964}"/>
              </a:ext>
            </a:extLst>
          </p:cNvPr>
          <p:cNvSpPr>
            <a:spLocks noGrp="1"/>
          </p:cNvSpPr>
          <p:nvPr>
            <p:ph type="dt" sz="half" idx="10"/>
          </p:nvPr>
        </p:nvSpPr>
        <p:spPr/>
        <p:txBody>
          <a:bodyPr/>
          <a:lstStyle/>
          <a:p>
            <a:fld id="{B7B50740-B042-427B-8B00-3E752AAF6661}" type="datetimeFigureOut">
              <a:rPr lang="en-CA" smtClean="0"/>
              <a:t>2025-09-21</a:t>
            </a:fld>
            <a:endParaRPr lang="en-CA"/>
          </a:p>
        </p:txBody>
      </p:sp>
      <p:sp>
        <p:nvSpPr>
          <p:cNvPr id="6" name="Footer Placeholder 5">
            <a:extLst>
              <a:ext uri="{FF2B5EF4-FFF2-40B4-BE49-F238E27FC236}">
                <a16:creationId xmlns:a16="http://schemas.microsoft.com/office/drawing/2014/main" id="{50E208BA-AFA9-5FB5-C98E-64DCAAECED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FA6E12D-C1AE-DAFA-977F-818F2A9C1E02}"/>
              </a:ext>
            </a:extLst>
          </p:cNvPr>
          <p:cNvSpPr>
            <a:spLocks noGrp="1"/>
          </p:cNvSpPr>
          <p:nvPr>
            <p:ph type="sldNum" sz="quarter" idx="12"/>
          </p:nvPr>
        </p:nvSpPr>
        <p:spPr/>
        <p:txBody>
          <a:bodyPr/>
          <a:lstStyle/>
          <a:p>
            <a:fld id="{B003D0D8-85EC-48CD-8297-A5E55B50F5A1}" type="slidenum">
              <a:rPr lang="en-CA" smtClean="0"/>
              <a:t>‹#›</a:t>
            </a:fld>
            <a:endParaRPr lang="en-CA"/>
          </a:p>
        </p:txBody>
      </p:sp>
    </p:spTree>
    <p:extLst>
      <p:ext uri="{BB962C8B-B14F-4D97-AF65-F5344CB8AC3E}">
        <p14:creationId xmlns:p14="http://schemas.microsoft.com/office/powerpoint/2010/main" val="2662966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164A3-8045-781D-F6D8-89789AE8B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56AC5BE-AFAF-EF2B-928D-8C4C5A802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C0AE4F-187C-6D2E-E8A0-4AF953FF9C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B50740-B042-427B-8B00-3E752AAF6661}" type="datetimeFigureOut">
              <a:rPr lang="en-CA" smtClean="0"/>
              <a:t>2025-09-21</a:t>
            </a:fld>
            <a:endParaRPr lang="en-CA"/>
          </a:p>
        </p:txBody>
      </p:sp>
      <p:sp>
        <p:nvSpPr>
          <p:cNvPr id="5" name="Footer Placeholder 4">
            <a:extLst>
              <a:ext uri="{FF2B5EF4-FFF2-40B4-BE49-F238E27FC236}">
                <a16:creationId xmlns:a16="http://schemas.microsoft.com/office/drawing/2014/main" id="{6AA43B46-C171-8864-1691-F3E6C14C1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45834E3F-FB55-07BD-008D-B428394334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3D0D8-85EC-48CD-8297-A5E55B50F5A1}" type="slidenum">
              <a:rPr lang="en-CA" smtClean="0"/>
              <a:t>‹#›</a:t>
            </a:fld>
            <a:endParaRPr lang="en-CA"/>
          </a:p>
        </p:txBody>
      </p:sp>
    </p:spTree>
    <p:extLst>
      <p:ext uri="{BB962C8B-B14F-4D97-AF65-F5344CB8AC3E}">
        <p14:creationId xmlns:p14="http://schemas.microsoft.com/office/powerpoint/2010/main" val="263016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8C2B56-9791-776B-EDB7-88669D869C1C}"/>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a:extLst>
              <a:ext uri="{FF2B5EF4-FFF2-40B4-BE49-F238E27FC236}">
                <a16:creationId xmlns:a16="http://schemas.microsoft.com/office/drawing/2014/main" id="{26672EAA-D94A-4467-5A8C-5121E950002B}"/>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a:extLst>
              <a:ext uri="{FF2B5EF4-FFF2-40B4-BE49-F238E27FC236}">
                <a16:creationId xmlns:a16="http://schemas.microsoft.com/office/drawing/2014/main" id="{360DBFF6-7C6F-F98F-60CB-758AAD31379F}"/>
              </a:ext>
            </a:extLst>
          </p:cNvPr>
          <p:cNvSpPr>
            <a:spLocks noGrp="1" noChangeArrowheads="1"/>
          </p:cNvSpPr>
          <p:nvPr>
            <p:ph type="dt" sz="half" idx="2"/>
          </p:nvPr>
        </p:nvSpPr>
        <p:spPr bwMode="auto">
          <a:xfrm>
            <a:off x="609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867"/>
            </a:lvl1pPr>
          </a:lstStyle>
          <a:p>
            <a:endParaRPr lang="en-US" altLang="zh-TW"/>
          </a:p>
        </p:txBody>
      </p:sp>
      <p:sp>
        <p:nvSpPr>
          <p:cNvPr id="1029" name="Rectangle 5">
            <a:extLst>
              <a:ext uri="{FF2B5EF4-FFF2-40B4-BE49-F238E27FC236}">
                <a16:creationId xmlns:a16="http://schemas.microsoft.com/office/drawing/2014/main" id="{AB152BCD-4B3B-6B4D-84CA-9FA453F6312A}"/>
              </a:ext>
            </a:extLst>
          </p:cNvPr>
          <p:cNvSpPr>
            <a:spLocks noGrp="1" noChangeArrowheads="1"/>
          </p:cNvSpPr>
          <p:nvPr>
            <p:ph type="ftr" sz="quarter" idx="3"/>
          </p:nvPr>
        </p:nvSpPr>
        <p:spPr bwMode="auto">
          <a:xfrm>
            <a:off x="4165600" y="6246285"/>
            <a:ext cx="3860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867"/>
            </a:lvl1pPr>
          </a:lstStyle>
          <a:p>
            <a:endParaRPr lang="en-US" altLang="zh-TW"/>
          </a:p>
        </p:txBody>
      </p:sp>
      <p:sp>
        <p:nvSpPr>
          <p:cNvPr id="1030" name="Rectangle 6">
            <a:extLst>
              <a:ext uri="{FF2B5EF4-FFF2-40B4-BE49-F238E27FC236}">
                <a16:creationId xmlns:a16="http://schemas.microsoft.com/office/drawing/2014/main" id="{14155735-0756-80AA-9EE0-DDA11F3B03B8}"/>
              </a:ext>
            </a:extLst>
          </p:cNvPr>
          <p:cNvSpPr>
            <a:spLocks noGrp="1" noChangeArrowheads="1"/>
          </p:cNvSpPr>
          <p:nvPr>
            <p:ph type="sldNum" sz="quarter" idx="4"/>
          </p:nvPr>
        </p:nvSpPr>
        <p:spPr bwMode="auto">
          <a:xfrm>
            <a:off x="8737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67"/>
            </a:lvl1pPr>
          </a:lstStyle>
          <a:p>
            <a:fld id="{BE61E1A3-5935-4323-B801-A7C7EE1029AC}" type="slidenum">
              <a:rPr lang="en-US" altLang="zh-TW"/>
              <a:pPr/>
              <a:t>‹#›</a:t>
            </a:fld>
            <a:endParaRPr lang="en-US" altLang="zh-TW"/>
          </a:p>
        </p:txBody>
      </p:sp>
    </p:spTree>
    <p:extLst>
      <p:ext uri="{BB962C8B-B14F-4D97-AF65-F5344CB8AC3E}">
        <p14:creationId xmlns:p14="http://schemas.microsoft.com/office/powerpoint/2010/main" val="2740358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kumimoji="1" sz="5867" kern="1200">
          <a:solidFill>
            <a:schemeClr val="tx2"/>
          </a:solidFill>
          <a:latin typeface="+mj-lt"/>
          <a:ea typeface="+mj-ea"/>
          <a:cs typeface="+mj-cs"/>
        </a:defRPr>
      </a:lvl1pPr>
      <a:lvl2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5pPr>
      <a:lvl6pPr marL="609585"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6pPr>
      <a:lvl7pPr marL="1219170"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7pPr>
      <a:lvl8pPr marL="1828754"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8pPr>
      <a:lvl9pPr marL="2438339" algn="ctr" rtl="0" fontAlgn="base">
        <a:spcBef>
          <a:spcPct val="0"/>
        </a:spcBef>
        <a:spcAft>
          <a:spcPct val="0"/>
        </a:spcAft>
        <a:defRPr kumimoji="1" sz="5867">
          <a:solidFill>
            <a:schemeClr val="tx2"/>
          </a:solidFill>
          <a:latin typeface="Arial" panose="020B0604020202020204" pitchFamily="34" charset="0"/>
          <a:ea typeface="新細明體" panose="02020500000000000000" pitchFamily="18" charset="-120"/>
        </a:defRPr>
      </a:lvl9pPr>
    </p:titleStyle>
    <p:bodyStyle>
      <a:lvl1pPr marL="457189" indent="-457189" algn="l" rtl="0" fontAlgn="base">
        <a:spcBef>
          <a:spcPct val="20000"/>
        </a:spcBef>
        <a:spcAft>
          <a:spcPct val="0"/>
        </a:spcAft>
        <a:buChar char="•"/>
        <a:defRPr kumimoji="1" sz="4267" kern="1200">
          <a:solidFill>
            <a:schemeClr val="tx1"/>
          </a:solidFill>
          <a:latin typeface="+mn-lt"/>
          <a:ea typeface="+mn-ea"/>
          <a:cs typeface="+mn-cs"/>
        </a:defRPr>
      </a:lvl1pPr>
      <a:lvl2pPr marL="990575" indent="-380990" algn="l" rtl="0" fontAlgn="base">
        <a:spcBef>
          <a:spcPct val="20000"/>
        </a:spcBef>
        <a:spcAft>
          <a:spcPct val="0"/>
        </a:spcAft>
        <a:buChar char="–"/>
        <a:defRPr kumimoji="1" sz="3733" kern="1200">
          <a:solidFill>
            <a:schemeClr val="tx1"/>
          </a:solidFill>
          <a:latin typeface="+mn-lt"/>
          <a:ea typeface="+mn-ea"/>
          <a:cs typeface="+mn-cs"/>
        </a:defRPr>
      </a:lvl2pPr>
      <a:lvl3pPr marL="1523962" indent="-304792" algn="l" rtl="0" fontAlgn="base">
        <a:spcBef>
          <a:spcPct val="20000"/>
        </a:spcBef>
        <a:spcAft>
          <a:spcPct val="0"/>
        </a:spcAft>
        <a:buChar char="•"/>
        <a:defRPr kumimoji="1" sz="3200" kern="1200">
          <a:solidFill>
            <a:schemeClr val="tx1"/>
          </a:solidFill>
          <a:latin typeface="+mn-lt"/>
          <a:ea typeface="+mn-ea"/>
          <a:cs typeface="+mn-cs"/>
        </a:defRPr>
      </a:lvl3pPr>
      <a:lvl4pPr marL="2133547" indent="-304792" algn="l" rtl="0" fontAlgn="base">
        <a:spcBef>
          <a:spcPct val="20000"/>
        </a:spcBef>
        <a:spcAft>
          <a:spcPct val="0"/>
        </a:spcAft>
        <a:buChar char="–"/>
        <a:defRPr kumimoji="1" sz="2667" kern="1200">
          <a:solidFill>
            <a:schemeClr val="tx1"/>
          </a:solidFill>
          <a:latin typeface="+mn-lt"/>
          <a:ea typeface="+mn-ea"/>
          <a:cs typeface="+mn-cs"/>
        </a:defRPr>
      </a:lvl4pPr>
      <a:lvl5pPr marL="2743131" indent="-304792" algn="l" rtl="0" fontAlgn="base">
        <a:spcBef>
          <a:spcPct val="20000"/>
        </a:spcBef>
        <a:spcAft>
          <a:spcPct val="0"/>
        </a:spcAft>
        <a:buChar char="»"/>
        <a:defRPr kumimoji="1" sz="26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8" Type="http://schemas.openxmlformats.org/officeDocument/2006/relationships/image" Target="../media/image26.png"/><Relationship Id="rId26" Type="http://schemas.openxmlformats.org/officeDocument/2006/relationships/image" Target="../media/image30.png"/><Relationship Id="rId39" Type="http://schemas.openxmlformats.org/officeDocument/2006/relationships/customXml" Target="../ink/ink13.xml"/><Relationship Id="rId21" Type="http://schemas.openxmlformats.org/officeDocument/2006/relationships/customXml" Target="../ink/ink4.xml"/><Relationship Id="rId34" Type="http://schemas.openxmlformats.org/officeDocument/2006/relationships/image" Target="../media/image34.png"/><Relationship Id="rId42" Type="http://schemas.openxmlformats.org/officeDocument/2006/relationships/image" Target="../media/image38.png"/><Relationship Id="rId47" Type="http://schemas.openxmlformats.org/officeDocument/2006/relationships/customXml" Target="../ink/ink17.xml"/><Relationship Id="rId50" Type="http://schemas.openxmlformats.org/officeDocument/2006/relationships/image" Target="../media/image42.png"/><Relationship Id="rId55" Type="http://schemas.openxmlformats.org/officeDocument/2006/relationships/customXml" Target="../ink/ink21.xml"/><Relationship Id="rId63" Type="http://schemas.openxmlformats.org/officeDocument/2006/relationships/customXml" Target="../ink/ink25.xml"/><Relationship Id="rId68" Type="http://schemas.openxmlformats.org/officeDocument/2006/relationships/image" Target="../media/image51.png"/><Relationship Id="rId71" Type="http://schemas.openxmlformats.org/officeDocument/2006/relationships/customXml" Target="../ink/ink29.xml"/><Relationship Id="rId2" Type="http://schemas.openxmlformats.org/officeDocument/2006/relationships/notesSlide" Target="../notesSlides/notesSlide13.xml"/><Relationship Id="rId29" Type="http://schemas.openxmlformats.org/officeDocument/2006/relationships/customXml" Target="../ink/ink8.xml"/><Relationship Id="rId24" Type="http://schemas.openxmlformats.org/officeDocument/2006/relationships/image" Target="../media/image29.png"/><Relationship Id="rId32" Type="http://schemas.openxmlformats.org/officeDocument/2006/relationships/image" Target="../media/image33.png"/><Relationship Id="rId37" Type="http://schemas.openxmlformats.org/officeDocument/2006/relationships/customXml" Target="../ink/ink12.xml"/><Relationship Id="rId40" Type="http://schemas.openxmlformats.org/officeDocument/2006/relationships/image" Target="../media/image37.png"/><Relationship Id="rId45" Type="http://schemas.openxmlformats.org/officeDocument/2006/relationships/customXml" Target="../ink/ink16.xml"/><Relationship Id="rId53" Type="http://schemas.openxmlformats.org/officeDocument/2006/relationships/customXml" Target="../ink/ink20.xml"/><Relationship Id="rId58" Type="http://schemas.openxmlformats.org/officeDocument/2006/relationships/image" Target="../media/image46.png"/><Relationship Id="rId66" Type="http://schemas.openxmlformats.org/officeDocument/2006/relationships/image" Target="../media/image50.png"/><Relationship Id="rId74" Type="http://schemas.openxmlformats.org/officeDocument/2006/relationships/image" Target="../media/image54.png"/><Relationship Id="rId5" Type="http://schemas.openxmlformats.org/officeDocument/2006/relationships/image" Target="../media/image25.png"/><Relationship Id="rId61" Type="http://schemas.openxmlformats.org/officeDocument/2006/relationships/customXml" Target="../ink/ink24.xml"/><Relationship Id="rId19" Type="http://schemas.openxmlformats.org/officeDocument/2006/relationships/customXml" Target="../ink/ink3.xml"/><Relationship Id="rId22" Type="http://schemas.openxmlformats.org/officeDocument/2006/relationships/image" Target="../media/image28.png"/><Relationship Id="rId27" Type="http://schemas.openxmlformats.org/officeDocument/2006/relationships/customXml" Target="../ink/ink7.xml"/><Relationship Id="rId30" Type="http://schemas.openxmlformats.org/officeDocument/2006/relationships/image" Target="../media/image32.png"/><Relationship Id="rId35" Type="http://schemas.openxmlformats.org/officeDocument/2006/relationships/customXml" Target="../ink/ink11.xml"/><Relationship Id="rId43" Type="http://schemas.openxmlformats.org/officeDocument/2006/relationships/customXml" Target="../ink/ink15.xml"/><Relationship Id="rId48" Type="http://schemas.openxmlformats.org/officeDocument/2006/relationships/image" Target="../media/image41.png"/><Relationship Id="rId56" Type="http://schemas.openxmlformats.org/officeDocument/2006/relationships/image" Target="../media/image45.png"/><Relationship Id="rId64" Type="http://schemas.openxmlformats.org/officeDocument/2006/relationships/image" Target="../media/image49.png"/><Relationship Id="rId69" Type="http://schemas.openxmlformats.org/officeDocument/2006/relationships/customXml" Target="../ink/ink28.xml"/><Relationship Id="rId51" Type="http://schemas.openxmlformats.org/officeDocument/2006/relationships/customXml" Target="../ink/ink19.xml"/><Relationship Id="rId72" Type="http://schemas.openxmlformats.org/officeDocument/2006/relationships/image" Target="../media/image53.png"/><Relationship Id="rId3" Type="http://schemas.openxmlformats.org/officeDocument/2006/relationships/image" Target="../media/image24.png"/><Relationship Id="rId25" Type="http://schemas.openxmlformats.org/officeDocument/2006/relationships/customXml" Target="../ink/ink6.xml"/><Relationship Id="rId33" Type="http://schemas.openxmlformats.org/officeDocument/2006/relationships/customXml" Target="../ink/ink10.xml"/><Relationship Id="rId38" Type="http://schemas.openxmlformats.org/officeDocument/2006/relationships/image" Target="../media/image36.png"/><Relationship Id="rId46" Type="http://schemas.openxmlformats.org/officeDocument/2006/relationships/image" Target="../media/image40.png"/><Relationship Id="rId59" Type="http://schemas.openxmlformats.org/officeDocument/2006/relationships/customXml" Target="../ink/ink23.xml"/><Relationship Id="rId67" Type="http://schemas.openxmlformats.org/officeDocument/2006/relationships/customXml" Target="../ink/ink27.xml"/><Relationship Id="rId20" Type="http://schemas.openxmlformats.org/officeDocument/2006/relationships/image" Target="../media/image27.png"/><Relationship Id="rId41" Type="http://schemas.openxmlformats.org/officeDocument/2006/relationships/customXml" Target="../ink/ink14.xml"/><Relationship Id="rId54" Type="http://schemas.openxmlformats.org/officeDocument/2006/relationships/image" Target="../media/image44.png"/><Relationship Id="rId62" Type="http://schemas.openxmlformats.org/officeDocument/2006/relationships/image" Target="../media/image48.png"/><Relationship Id="rId7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customXml" Target="../ink/ink2.xml"/><Relationship Id="rId23" Type="http://schemas.openxmlformats.org/officeDocument/2006/relationships/customXml" Target="../ink/ink5.xml"/><Relationship Id="rId28" Type="http://schemas.openxmlformats.org/officeDocument/2006/relationships/image" Target="../media/image31.png"/><Relationship Id="rId36" Type="http://schemas.openxmlformats.org/officeDocument/2006/relationships/image" Target="../media/image35.png"/><Relationship Id="rId49" Type="http://schemas.openxmlformats.org/officeDocument/2006/relationships/customXml" Target="../ink/ink18.xml"/><Relationship Id="rId57" Type="http://schemas.openxmlformats.org/officeDocument/2006/relationships/customXml" Target="../ink/ink22.xml"/><Relationship Id="rId31" Type="http://schemas.openxmlformats.org/officeDocument/2006/relationships/customXml" Target="../ink/ink9.xml"/><Relationship Id="rId44" Type="http://schemas.openxmlformats.org/officeDocument/2006/relationships/image" Target="../media/image39.png"/><Relationship Id="rId52" Type="http://schemas.openxmlformats.org/officeDocument/2006/relationships/image" Target="../media/image43.png"/><Relationship Id="rId60" Type="http://schemas.openxmlformats.org/officeDocument/2006/relationships/image" Target="../media/image47.png"/><Relationship Id="rId65" Type="http://schemas.openxmlformats.org/officeDocument/2006/relationships/customXml" Target="../ink/ink26.xml"/><Relationship Id="rId73" Type="http://schemas.openxmlformats.org/officeDocument/2006/relationships/customXml" Target="../ink/ink30.xml"/><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hyperlink" Target="https://www.biblegateway.com/passage/?search=Judges%2019,%E7%B4%84%20%E7%BF%B0%20%E7%A6%8F%20%E9%9F%B3%2021,%E7%B4%84%E7%BF%B0%E7%A6%8F%E9%9F%B3%2021&amp;version=NRSVUE,CUV,RCU17TS#fen-NRSVUE-7027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7.xml"/><Relationship Id="rId5" Type="http://schemas.openxmlformats.org/officeDocument/2006/relationships/image" Target="../media/image5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964BDDF-EADC-F681-B8AB-2CD7A8F0A38C}"/>
              </a:ext>
            </a:extLst>
          </p:cNvPr>
          <p:cNvPicPr>
            <a:picLocks noChangeAspect="1"/>
          </p:cNvPicPr>
          <p:nvPr/>
        </p:nvPicPr>
        <p:blipFill>
          <a:blip r:embed="rId3"/>
          <a:stretch>
            <a:fillRect/>
          </a:stretch>
        </p:blipFill>
        <p:spPr>
          <a:xfrm>
            <a:off x="184904" y="304800"/>
            <a:ext cx="6918787" cy="6448048"/>
          </a:xfrm>
          <a:prstGeom prst="rect">
            <a:avLst/>
          </a:prstGeom>
          <a:solidFill>
            <a:srgbClr val="FFFFFF">
              <a:shade val="85000"/>
            </a:srgbClr>
          </a:solidFill>
          <a:ln w="127000" cap="sq">
            <a:solidFill>
              <a:schemeClr val="bg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7020290-EF5C-8F36-44F2-601045CCFFB5}"/>
              </a:ext>
            </a:extLst>
          </p:cNvPr>
          <p:cNvSpPr/>
          <p:nvPr/>
        </p:nvSpPr>
        <p:spPr>
          <a:xfrm>
            <a:off x="7934806" y="6867745"/>
            <a:ext cx="4339650" cy="923330"/>
          </a:xfrm>
          <a:prstGeom prst="rect">
            <a:avLst/>
          </a:prstGeom>
          <a:noFill/>
        </p:spPr>
        <p:txBody>
          <a:bodyPr wrap="none" lIns="91440" tIns="45720" rIns="91440" bIns="45720">
            <a:spAutoFit/>
          </a:bodyPr>
          <a:lstStyle/>
          <a:p>
            <a:pPr algn="ctr"/>
            <a:r>
              <a:rPr lang="zh-TW" alt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方正綜藝" panose="03000509000000000000" pitchFamily="65" charset="-120"/>
                <a:ea typeface="方正綜藝" panose="03000509000000000000" pitchFamily="65" charset="-120"/>
              </a:rPr>
              <a:t>當信仰漸褪色</a:t>
            </a:r>
            <a:endParaRPr 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方正綜藝" panose="03000509000000000000" pitchFamily="65" charset="-120"/>
              <a:ea typeface="方正綜藝" panose="03000509000000000000" pitchFamily="65" charset="-120"/>
            </a:endParaRPr>
          </a:p>
        </p:txBody>
      </p:sp>
      <p:sp>
        <p:nvSpPr>
          <p:cNvPr id="8" name="Rectangle 7">
            <a:extLst>
              <a:ext uri="{FF2B5EF4-FFF2-40B4-BE49-F238E27FC236}">
                <a16:creationId xmlns:a16="http://schemas.microsoft.com/office/drawing/2014/main" id="{76C55ED3-465B-0CA2-9407-76738B772DF0}"/>
              </a:ext>
            </a:extLst>
          </p:cNvPr>
          <p:cNvSpPr/>
          <p:nvPr/>
        </p:nvSpPr>
        <p:spPr>
          <a:xfrm>
            <a:off x="12289696" y="2971800"/>
            <a:ext cx="4294765" cy="1323439"/>
          </a:xfrm>
          <a:prstGeom prst="rect">
            <a:avLst/>
          </a:prstGeom>
          <a:noFill/>
        </p:spPr>
        <p:txBody>
          <a:bodyPr wrap="none" lIns="91440" tIns="45720" rIns="91440" bIns="45720">
            <a:spAutoFit/>
          </a:bodyPr>
          <a:lstStyle/>
          <a:p>
            <a:pPr algn="ctr"/>
            <a:r>
              <a:rPr lang="zh-TW" alt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文鼎霹靂體" panose="04020A00000000000000" pitchFamily="82" charset="-120"/>
                <a:ea typeface="文鼎霹靂體" panose="04020A00000000000000" pitchFamily="82" charset="-120"/>
              </a:rPr>
              <a:t>道德淪亡</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文鼎霹靂體" panose="04020A00000000000000" pitchFamily="82" charset="-120"/>
              <a:ea typeface="文鼎霹靂體" panose="04020A00000000000000" pitchFamily="82" charset="-120"/>
            </a:endParaRPr>
          </a:p>
        </p:txBody>
      </p:sp>
      <p:pic>
        <p:nvPicPr>
          <p:cNvPr id="10" name="Picture 9">
            <a:extLst>
              <a:ext uri="{FF2B5EF4-FFF2-40B4-BE49-F238E27FC236}">
                <a16:creationId xmlns:a16="http://schemas.microsoft.com/office/drawing/2014/main" id="{F522C45E-772E-AC3C-3464-B1589D77C411}"/>
              </a:ext>
            </a:extLst>
          </p:cNvPr>
          <p:cNvPicPr>
            <a:picLocks noChangeAspect="1"/>
          </p:cNvPicPr>
          <p:nvPr/>
        </p:nvPicPr>
        <p:blipFill>
          <a:blip r:embed="rId4">
            <a:duotone>
              <a:prstClr val="black"/>
              <a:schemeClr val="accent6">
                <a:tint val="45000"/>
                <a:satMod val="400000"/>
              </a:schemeClr>
            </a:duotone>
          </a:blip>
          <a:stretch>
            <a:fillRect/>
          </a:stretch>
        </p:blipFill>
        <p:spPr>
          <a:xfrm>
            <a:off x="7331665" y="4197289"/>
            <a:ext cx="4675431" cy="1441885"/>
          </a:xfrm>
          <a:prstGeom prst="rect">
            <a:avLst/>
          </a:prstGeom>
          <a:effectLst>
            <a:outerShdw blurRad="76200" sx="105000" sy="105000" algn="ctr" rotWithShape="0">
              <a:srgbClr val="FFC000"/>
            </a:outerShdw>
          </a:effectLst>
        </p:spPr>
      </p:pic>
      <p:sp>
        <p:nvSpPr>
          <p:cNvPr id="12" name="Rectangle 11">
            <a:extLst>
              <a:ext uri="{FF2B5EF4-FFF2-40B4-BE49-F238E27FC236}">
                <a16:creationId xmlns:a16="http://schemas.microsoft.com/office/drawing/2014/main" id="{C5C841C4-3612-644B-BBF8-6CD391275F83}"/>
              </a:ext>
            </a:extLst>
          </p:cNvPr>
          <p:cNvSpPr/>
          <p:nvPr/>
        </p:nvSpPr>
        <p:spPr>
          <a:xfrm>
            <a:off x="12262362" y="6629400"/>
            <a:ext cx="3105338" cy="923330"/>
          </a:xfrm>
          <a:prstGeom prst="rect">
            <a:avLst/>
          </a:prstGeom>
          <a:noFill/>
        </p:spPr>
        <p:txBody>
          <a:bodyPr wrap="none" lIns="91440" tIns="45720" rIns="91440" bIns="45720">
            <a:spAutoFit/>
          </a:bodyPr>
          <a:lstStyle/>
          <a:p>
            <a:pPr algn="ctr"/>
            <a:r>
              <a:rPr lang="zh-TW" alt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方正綜藝" panose="03000509000000000000" pitchFamily="65" charset="-120"/>
                <a:ea typeface="方正綜藝" panose="03000509000000000000" pitchFamily="65" charset="-120"/>
              </a:rPr>
              <a:t>的結局</a:t>
            </a:r>
            <a:r>
              <a:rPr lang="en-US" altLang="zh-TW"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方正綜藝" panose="03000509000000000000" pitchFamily="65" charset="-120"/>
                <a:ea typeface="方正綜藝" panose="03000509000000000000" pitchFamily="65" charset="-120"/>
              </a:rPr>
              <a:t>(2)</a:t>
            </a:r>
            <a:endParaRPr lang="en-US" sz="54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方正綜藝" panose="03000509000000000000" pitchFamily="65" charset="-120"/>
              <a:ea typeface="方正綜藝" panose="03000509000000000000" pitchFamily="65" charset="-120"/>
            </a:endParaRPr>
          </a:p>
        </p:txBody>
      </p:sp>
      <p:pic>
        <p:nvPicPr>
          <p:cNvPr id="14" name="Picture 13">
            <a:extLst>
              <a:ext uri="{FF2B5EF4-FFF2-40B4-BE49-F238E27FC236}">
                <a16:creationId xmlns:a16="http://schemas.microsoft.com/office/drawing/2014/main" id="{56B08964-B184-B1D1-E25D-2450834389F9}"/>
              </a:ext>
            </a:extLst>
          </p:cNvPr>
          <p:cNvPicPr>
            <a:picLocks noChangeAspect="1"/>
          </p:cNvPicPr>
          <p:nvPr/>
        </p:nvPicPr>
        <p:blipFill>
          <a:blip r:embed="rId5"/>
          <a:stretch>
            <a:fillRect/>
          </a:stretch>
        </p:blipFill>
        <p:spPr>
          <a:xfrm>
            <a:off x="13452260" y="4705729"/>
            <a:ext cx="1477224" cy="873688"/>
          </a:xfrm>
          <a:prstGeom prst="rect">
            <a:avLst/>
          </a:prstGeom>
        </p:spPr>
      </p:pic>
      <p:sp>
        <p:nvSpPr>
          <p:cNvPr id="24" name="Rectangle 23">
            <a:extLst>
              <a:ext uri="{FF2B5EF4-FFF2-40B4-BE49-F238E27FC236}">
                <a16:creationId xmlns:a16="http://schemas.microsoft.com/office/drawing/2014/main" id="{7D30308E-F17C-5740-6F4A-374975D9D68C}"/>
              </a:ext>
            </a:extLst>
          </p:cNvPr>
          <p:cNvSpPr/>
          <p:nvPr/>
        </p:nvSpPr>
        <p:spPr>
          <a:xfrm>
            <a:off x="7553293" y="7737284"/>
            <a:ext cx="5102679" cy="923330"/>
          </a:xfrm>
          <a:prstGeom prst="rect">
            <a:avLst/>
          </a:prstGeom>
          <a:noFill/>
        </p:spPr>
        <p:txBody>
          <a:bodyPr wrap="none" lIns="91440" tIns="45720" rIns="91440" bIns="45720">
            <a:spAutoFit/>
          </a:bodyPr>
          <a:lstStyle/>
          <a:p>
            <a:pPr algn="ctr"/>
            <a:r>
              <a:rPr lang="zh-TW" alt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Calibri Light" panose="020F0302020204030204" pitchFamily="34" charset="0"/>
                <a:ea typeface="標楷體" panose="03000509000000000000" pitchFamily="65" charset="-120"/>
                <a:cs typeface="Calibri Light" panose="020F0302020204030204" pitchFamily="34" charset="0"/>
              </a:rPr>
              <a:t>士師記</a:t>
            </a:r>
            <a:r>
              <a:rPr lang="en-US" altLang="zh-TW"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Calibri Light" panose="020F0302020204030204" pitchFamily="34" charset="0"/>
                <a:ea typeface="Calibri Light" panose="020F0302020204030204" pitchFamily="34" charset="0"/>
                <a:cs typeface="Calibri Light" panose="020F0302020204030204" pitchFamily="34" charset="0"/>
              </a:rPr>
              <a:t>19:1-30</a:t>
            </a:r>
            <a:r>
              <a:rPr lang="zh-TW" alt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Calibri Light" panose="020F0302020204030204" pitchFamily="34" charset="0"/>
                <a:ea typeface="標楷體" panose="03000509000000000000" pitchFamily="65" charset="-120"/>
                <a:cs typeface="Calibri Light" panose="020F0302020204030204" pitchFamily="34" charset="0"/>
              </a:rPr>
              <a:t>節</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76200" dist="63500" dir="2700000" algn="tl" rotWithShape="0">
                  <a:prstClr val="black">
                    <a:alpha val="73000"/>
                  </a:prstClr>
                </a:outerShdw>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6" name="Picture 25">
            <a:extLst>
              <a:ext uri="{FF2B5EF4-FFF2-40B4-BE49-F238E27FC236}">
                <a16:creationId xmlns:a16="http://schemas.microsoft.com/office/drawing/2014/main" id="{C0C6D737-9463-FC9C-9F81-BDC1781EFECF}"/>
              </a:ext>
            </a:extLst>
          </p:cNvPr>
          <p:cNvPicPr>
            <a:picLocks noChangeAspect="1"/>
          </p:cNvPicPr>
          <p:nvPr/>
        </p:nvPicPr>
        <p:blipFill>
          <a:blip r:embed="rId6"/>
          <a:stretch>
            <a:fillRect/>
          </a:stretch>
        </p:blipFill>
        <p:spPr>
          <a:xfrm>
            <a:off x="12744143" y="5369409"/>
            <a:ext cx="3385870" cy="539530"/>
          </a:xfrm>
          <a:prstGeom prst="rect">
            <a:avLst/>
          </a:prstGeom>
        </p:spPr>
      </p:pic>
      <p:pic>
        <p:nvPicPr>
          <p:cNvPr id="27" name="Picture 26">
            <a:extLst>
              <a:ext uri="{FF2B5EF4-FFF2-40B4-BE49-F238E27FC236}">
                <a16:creationId xmlns:a16="http://schemas.microsoft.com/office/drawing/2014/main" id="{0CD8F1AE-5CFF-33BF-5AEC-068DACFE4EC7}"/>
              </a:ext>
            </a:extLst>
          </p:cNvPr>
          <p:cNvPicPr>
            <a:picLocks noChangeAspect="1"/>
          </p:cNvPicPr>
          <p:nvPr/>
        </p:nvPicPr>
        <p:blipFill>
          <a:blip r:embed="rId7"/>
          <a:stretch>
            <a:fillRect/>
          </a:stretch>
        </p:blipFill>
        <p:spPr>
          <a:xfrm>
            <a:off x="7263863" y="5604545"/>
            <a:ext cx="4811033" cy="873688"/>
          </a:xfrm>
          <a:prstGeom prst="rect">
            <a:avLst/>
          </a:prstGeom>
        </p:spPr>
      </p:pic>
      <p:grpSp>
        <p:nvGrpSpPr>
          <p:cNvPr id="34" name="Group 33">
            <a:extLst>
              <a:ext uri="{FF2B5EF4-FFF2-40B4-BE49-F238E27FC236}">
                <a16:creationId xmlns:a16="http://schemas.microsoft.com/office/drawing/2014/main" id="{6194845A-A4DB-CAF6-D6B5-86D27ECA6DD5}"/>
              </a:ext>
            </a:extLst>
          </p:cNvPr>
          <p:cNvGrpSpPr/>
          <p:nvPr/>
        </p:nvGrpSpPr>
        <p:grpSpPr>
          <a:xfrm>
            <a:off x="7499015" y="624351"/>
            <a:ext cx="4340728" cy="1847124"/>
            <a:chOff x="7499015" y="624351"/>
            <a:chExt cx="4340728" cy="1847124"/>
          </a:xfrm>
        </p:grpSpPr>
        <p:pic>
          <p:nvPicPr>
            <p:cNvPr id="7" name="Picture 6">
              <a:extLst>
                <a:ext uri="{FF2B5EF4-FFF2-40B4-BE49-F238E27FC236}">
                  <a16:creationId xmlns:a16="http://schemas.microsoft.com/office/drawing/2014/main" id="{16F1D04A-5896-B0AE-42CE-DBA2C5663ABB}"/>
                </a:ext>
              </a:extLst>
            </p:cNvPr>
            <p:cNvPicPr>
              <a:picLocks noChangeAspect="1"/>
            </p:cNvPicPr>
            <p:nvPr/>
          </p:nvPicPr>
          <p:blipFill>
            <a:blip r:embed="rId8"/>
            <a:stretch>
              <a:fillRect/>
            </a:stretch>
          </p:blipFill>
          <p:spPr>
            <a:xfrm>
              <a:off x="7499015" y="624351"/>
              <a:ext cx="4340728" cy="926672"/>
            </a:xfrm>
            <a:prstGeom prst="rect">
              <a:avLst/>
            </a:prstGeom>
          </p:spPr>
        </p:pic>
        <p:pic>
          <p:nvPicPr>
            <p:cNvPr id="33" name="Picture 32">
              <a:extLst>
                <a:ext uri="{FF2B5EF4-FFF2-40B4-BE49-F238E27FC236}">
                  <a16:creationId xmlns:a16="http://schemas.microsoft.com/office/drawing/2014/main" id="{EA28C09C-9C6A-9E5F-29BB-E7BF7FF19BA6}"/>
                </a:ext>
              </a:extLst>
            </p:cNvPr>
            <p:cNvPicPr>
              <a:picLocks noChangeAspect="1"/>
            </p:cNvPicPr>
            <p:nvPr/>
          </p:nvPicPr>
          <p:blipFill>
            <a:blip r:embed="rId9"/>
            <a:stretch>
              <a:fillRect/>
            </a:stretch>
          </p:blipFill>
          <p:spPr>
            <a:xfrm>
              <a:off x="8177045" y="1550899"/>
              <a:ext cx="3103133" cy="920576"/>
            </a:xfrm>
            <a:prstGeom prst="rect">
              <a:avLst/>
            </a:prstGeom>
          </p:spPr>
        </p:pic>
      </p:grpSp>
    </p:spTree>
    <p:extLst>
      <p:ext uri="{BB962C8B-B14F-4D97-AF65-F5344CB8AC3E}">
        <p14:creationId xmlns:p14="http://schemas.microsoft.com/office/powerpoint/2010/main" val="2892137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7" name="Picture 3">
            <a:extLst>
              <a:ext uri="{FF2B5EF4-FFF2-40B4-BE49-F238E27FC236}">
                <a16:creationId xmlns:a16="http://schemas.microsoft.com/office/drawing/2014/main" id="{4130610F-3389-F005-C887-2387DFA59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8626" name="Rectangle 2">
            <a:extLst>
              <a:ext uri="{FF2B5EF4-FFF2-40B4-BE49-F238E27FC236}">
                <a16:creationId xmlns:a16="http://schemas.microsoft.com/office/drawing/2014/main" id="{B5D68347-63C9-3F6D-E71D-83888CBD822A}"/>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19:10-11</a:t>
            </a:r>
          </a:p>
        </p:txBody>
      </p:sp>
      <p:sp>
        <p:nvSpPr>
          <p:cNvPr id="538628" name="Text Box 4">
            <a:extLst>
              <a:ext uri="{FF2B5EF4-FFF2-40B4-BE49-F238E27FC236}">
                <a16:creationId xmlns:a16="http://schemas.microsoft.com/office/drawing/2014/main" id="{D042E4B2-71FD-34BE-62B5-18382CF7BFC5}"/>
              </a:ext>
            </a:extLst>
          </p:cNvPr>
          <p:cNvSpPr txBox="1">
            <a:spLocks noChangeArrowheads="1"/>
          </p:cNvSpPr>
          <p:nvPr/>
        </p:nvSpPr>
        <p:spPr bwMode="auto">
          <a:xfrm>
            <a:off x="838200" y="1524000"/>
            <a:ext cx="10668000"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10</a:t>
            </a:r>
            <a:r>
              <a:rPr lang="zh-TW" altLang="en-US" sz="5400" dirty="0">
                <a:solidFill>
                  <a:srgbClr val="FFFFFF"/>
                </a:solidFill>
                <a:latin typeface="Times New Roman" panose="02020603050405020304" pitchFamily="18" charset="0"/>
                <a:ea typeface="方正平黑" panose="03000509000000000000" pitchFamily="65" charset="-120"/>
              </a:rPr>
              <a:t>那人不願再住一夜，就備上兩匹驢，帶著他的妾起身走了，來到</a:t>
            </a:r>
            <a:r>
              <a:rPr lang="zh-TW" altLang="en-US" sz="5400" u="sng" dirty="0">
                <a:solidFill>
                  <a:srgbClr val="FFFFFF"/>
                </a:solidFill>
                <a:latin typeface="Times New Roman" panose="02020603050405020304" pitchFamily="18" charset="0"/>
                <a:ea typeface="方正平黑" panose="03000509000000000000" pitchFamily="65" charset="-120"/>
              </a:rPr>
              <a:t>耶布斯</a:t>
            </a:r>
            <a:r>
              <a:rPr lang="zh-TW" altLang="en-US" sz="5400" dirty="0">
                <a:solidFill>
                  <a:srgbClr val="FFFFFF"/>
                </a:solidFill>
                <a:latin typeface="Times New Roman" panose="02020603050405020304" pitchFamily="18" charset="0"/>
                <a:ea typeface="方正平黑" panose="03000509000000000000" pitchFamily="65" charset="-120"/>
              </a:rPr>
              <a:t>的對面，</a:t>
            </a:r>
            <a:r>
              <a:rPr lang="zh-TW" altLang="en-US" sz="5400" u="sng" dirty="0">
                <a:solidFill>
                  <a:srgbClr val="FFFFFF"/>
                </a:solidFill>
                <a:latin typeface="Times New Roman" panose="02020603050405020304" pitchFamily="18" charset="0"/>
                <a:ea typeface="方正平黑" panose="03000509000000000000" pitchFamily="65" charset="-120"/>
              </a:rPr>
              <a:t>耶布斯</a:t>
            </a:r>
            <a:r>
              <a:rPr lang="zh-TW" altLang="en-US" sz="5400" dirty="0">
                <a:solidFill>
                  <a:srgbClr val="FFFFFF"/>
                </a:solidFill>
                <a:latin typeface="Times New Roman" panose="02020603050405020304" pitchFamily="18" charset="0"/>
                <a:ea typeface="方正平黑" panose="03000509000000000000" pitchFamily="65" charset="-120"/>
              </a:rPr>
              <a:t>就是</a:t>
            </a:r>
            <a:r>
              <a:rPr lang="zh-TW" altLang="en-US" sz="5400" u="sng" dirty="0">
                <a:solidFill>
                  <a:srgbClr val="FFFFFF"/>
                </a:solidFill>
                <a:latin typeface="Times New Roman" panose="02020603050405020304" pitchFamily="18" charset="0"/>
                <a:ea typeface="方正平黑" panose="03000509000000000000" pitchFamily="65" charset="-120"/>
              </a:rPr>
              <a:t>耶路撒冷</a:t>
            </a:r>
            <a:r>
              <a:rPr lang="zh-TW" altLang="en-US" sz="5400" dirty="0">
                <a:solidFill>
                  <a:srgbClr val="FFFFFF"/>
                </a:solidFill>
                <a:latin typeface="Times New Roman" panose="02020603050405020304" pitchFamily="18" charset="0"/>
                <a:ea typeface="方正平黑" panose="03000509000000000000" pitchFamily="65" charset="-120"/>
              </a:rPr>
              <a:t>。</a:t>
            </a:r>
            <a:r>
              <a:rPr lang="en-CA" altLang="zh-TW" sz="5400" b="1" baseline="30000" dirty="0">
                <a:solidFill>
                  <a:srgbClr val="FFC000"/>
                </a:solidFill>
                <a:ea typeface="方正平黑" panose="03000509000000000000" pitchFamily="65" charset="-120"/>
              </a:rPr>
              <a:t> </a:t>
            </a:r>
            <a:r>
              <a:rPr lang="en-CA" altLang="zh-TW" sz="5400" b="1" baseline="30000" dirty="0">
                <a:solidFill>
                  <a:srgbClr val="FFC000"/>
                </a:solidFill>
                <a:latin typeface="Arial Narrow" panose="020B0606020202030204" pitchFamily="34" charset="0"/>
                <a:ea typeface="方正平黑" panose="03000509000000000000" pitchFamily="65" charset="-120"/>
              </a:rPr>
              <a:t>11</a:t>
            </a:r>
            <a:r>
              <a:rPr lang="zh-TW" altLang="en-US" sz="5400" dirty="0">
                <a:solidFill>
                  <a:srgbClr val="FFFFFF"/>
                </a:solidFill>
                <a:latin typeface="Times New Roman" panose="02020603050405020304" pitchFamily="18" charset="0"/>
                <a:ea typeface="方正平黑" panose="03000509000000000000" pitchFamily="65" charset="-120"/>
              </a:rPr>
              <a:t>將近</a:t>
            </a:r>
            <a:r>
              <a:rPr lang="zh-TW" altLang="en-US" sz="5400" u="sng" dirty="0">
                <a:solidFill>
                  <a:srgbClr val="FFFFFF"/>
                </a:solidFill>
                <a:latin typeface="Times New Roman" panose="02020603050405020304" pitchFamily="18" charset="0"/>
                <a:ea typeface="方正平黑" panose="03000509000000000000" pitchFamily="65" charset="-120"/>
              </a:rPr>
              <a:t>耶布斯</a:t>
            </a:r>
            <a:r>
              <a:rPr lang="zh-TW" altLang="en-US" sz="5400" dirty="0">
                <a:solidFill>
                  <a:srgbClr val="FFFFFF"/>
                </a:solidFill>
                <a:latin typeface="Times New Roman" panose="02020603050405020304" pitchFamily="18" charset="0"/>
                <a:ea typeface="方正平黑" panose="03000509000000000000" pitchFamily="65" charset="-120"/>
              </a:rPr>
              <a:t>的時候，太陽快下山了，僕人對主人說：「來吧，我們進這</a:t>
            </a:r>
            <a:r>
              <a:rPr lang="zh-TW" altLang="en-US" sz="5400" u="sng" dirty="0">
                <a:solidFill>
                  <a:srgbClr val="FFFFFF"/>
                </a:solidFill>
                <a:latin typeface="Times New Roman" panose="02020603050405020304" pitchFamily="18" charset="0"/>
                <a:ea typeface="方正平黑" panose="03000509000000000000" pitchFamily="65" charset="-120"/>
              </a:rPr>
              <a:t>耶布斯</a:t>
            </a:r>
            <a:r>
              <a:rPr lang="zh-TW" altLang="en-US" sz="5400" dirty="0">
                <a:solidFill>
                  <a:srgbClr val="FFFFFF"/>
                </a:solidFill>
                <a:latin typeface="Times New Roman" panose="02020603050405020304" pitchFamily="18" charset="0"/>
                <a:ea typeface="方正平黑" panose="03000509000000000000" pitchFamily="65" charset="-120"/>
              </a:rPr>
              <a:t>人的城，在這裏住宿。」</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5" name="Picture 3">
            <a:extLst>
              <a:ext uri="{FF2B5EF4-FFF2-40B4-BE49-F238E27FC236}">
                <a16:creationId xmlns:a16="http://schemas.microsoft.com/office/drawing/2014/main" id="{360C4BEA-67E5-FBFB-5644-1FC27D43F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0674" name="Rectangle 2">
            <a:extLst>
              <a:ext uri="{FF2B5EF4-FFF2-40B4-BE49-F238E27FC236}">
                <a16:creationId xmlns:a16="http://schemas.microsoft.com/office/drawing/2014/main" id="{589BC4A2-3231-A5AD-CED7-C6569A34A9F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19:12-13</a:t>
            </a:r>
          </a:p>
        </p:txBody>
      </p:sp>
      <p:sp>
        <p:nvSpPr>
          <p:cNvPr id="540676" name="Text Box 4">
            <a:extLst>
              <a:ext uri="{FF2B5EF4-FFF2-40B4-BE49-F238E27FC236}">
                <a16:creationId xmlns:a16="http://schemas.microsoft.com/office/drawing/2014/main" id="{C588C6FE-E68F-7450-CC38-83D8BD5D7415}"/>
              </a:ext>
            </a:extLst>
          </p:cNvPr>
          <p:cNvSpPr txBox="1">
            <a:spLocks noChangeArrowheads="1"/>
          </p:cNvSpPr>
          <p:nvPr/>
        </p:nvSpPr>
        <p:spPr bwMode="auto">
          <a:xfrm>
            <a:off x="762000" y="1634490"/>
            <a:ext cx="10668000"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12</a:t>
            </a:r>
            <a:r>
              <a:rPr lang="zh-TW" altLang="en-US" sz="5400" dirty="0">
                <a:solidFill>
                  <a:srgbClr val="FFFFFF"/>
                </a:solidFill>
                <a:latin typeface="Times New Roman" panose="02020603050405020304" pitchFamily="18" charset="0"/>
                <a:ea typeface="方正平黑" panose="03000509000000000000" pitchFamily="65" charset="-120"/>
              </a:rPr>
              <a:t>主人對他說：「我們不可進入</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外邦人的城，那不是</a:t>
            </a:r>
            <a:r>
              <a:rPr lang="zh-TW" altLang="en-US" sz="5400" u="sng" dirty="0">
                <a:solidFill>
                  <a:srgbClr val="FFFFFF"/>
                </a:solidFill>
                <a:latin typeface="Times New Roman" panose="02020603050405020304" pitchFamily="18" charset="0"/>
                <a:ea typeface="方正平黑" panose="03000509000000000000" pitchFamily="65" charset="-120"/>
              </a:rPr>
              <a:t>以色列</a:t>
            </a:r>
            <a:r>
              <a:rPr lang="zh-TW" altLang="en-US" sz="5400" dirty="0">
                <a:solidFill>
                  <a:srgbClr val="FFFFFF"/>
                </a:solidFill>
                <a:latin typeface="Times New Roman" panose="02020603050405020304" pitchFamily="18" charset="0"/>
                <a:ea typeface="方正平黑" panose="03000509000000000000" pitchFamily="65" charset="-120"/>
              </a:rPr>
              <a:t>人的地方，我們越過這裏到</a:t>
            </a:r>
            <a:r>
              <a:rPr lang="zh-TW" altLang="en-US" sz="5400" u="sng" dirty="0">
                <a:solidFill>
                  <a:srgbClr val="FFFFFF"/>
                </a:solidFill>
                <a:latin typeface="Times New Roman" panose="02020603050405020304" pitchFamily="18" charset="0"/>
                <a:ea typeface="方正平黑" panose="03000509000000000000" pitchFamily="65" charset="-120"/>
              </a:rPr>
              <a:t>基比亞</a:t>
            </a:r>
            <a:r>
              <a:rPr lang="zh-TW" altLang="en-US" sz="5400" dirty="0">
                <a:solidFill>
                  <a:srgbClr val="FFFFFF"/>
                </a:solidFill>
                <a:latin typeface="Times New Roman" panose="02020603050405020304" pitchFamily="18" charset="0"/>
                <a:ea typeface="方正平黑" panose="03000509000000000000" pitchFamily="65" charset="-120"/>
              </a:rPr>
              <a:t>去吧。」</a:t>
            </a:r>
            <a:r>
              <a:rPr lang="en-CA" altLang="zh-TW" sz="5400" b="1" baseline="30000" dirty="0">
                <a:solidFill>
                  <a:srgbClr val="FFC000"/>
                </a:solidFill>
                <a:latin typeface="Arial Narrow" panose="020B0606020202030204" pitchFamily="34" charset="0"/>
                <a:ea typeface="方正平黑" panose="03000509000000000000" pitchFamily="65" charset="-120"/>
              </a:rPr>
              <a:t>13</a:t>
            </a:r>
            <a:r>
              <a:rPr lang="zh-TW" altLang="en-US" sz="5400" dirty="0">
                <a:solidFill>
                  <a:srgbClr val="FFFFFF"/>
                </a:solidFill>
                <a:latin typeface="Times New Roman" panose="02020603050405020304" pitchFamily="18" charset="0"/>
                <a:ea typeface="方正平黑" panose="03000509000000000000" pitchFamily="65" charset="-120"/>
              </a:rPr>
              <a:t>他又對僕人說：「來，讓我們到</a:t>
            </a:r>
            <a:r>
              <a:rPr lang="zh-TW" altLang="en-US" sz="5400" u="sng" dirty="0">
                <a:solidFill>
                  <a:srgbClr val="FFFFFF"/>
                </a:solidFill>
                <a:latin typeface="Times New Roman" panose="02020603050405020304" pitchFamily="18" charset="0"/>
                <a:ea typeface="方正平黑" panose="03000509000000000000" pitchFamily="65" charset="-120"/>
              </a:rPr>
              <a:t>基比亞</a:t>
            </a:r>
            <a:r>
              <a:rPr lang="zh-TW" altLang="en-US" sz="5400" dirty="0">
                <a:solidFill>
                  <a:srgbClr val="FFFFFF"/>
                </a:solidFill>
                <a:latin typeface="Times New Roman" panose="02020603050405020304" pitchFamily="18" charset="0"/>
                <a:ea typeface="方正平黑" panose="03000509000000000000" pitchFamily="65" charset="-120"/>
              </a:rPr>
              <a:t>或</a:t>
            </a:r>
            <a:r>
              <a:rPr lang="zh-TW" altLang="en-US" sz="5400" u="sng" dirty="0">
                <a:solidFill>
                  <a:srgbClr val="FFFFFF"/>
                </a:solidFill>
                <a:latin typeface="Times New Roman" panose="02020603050405020304" pitchFamily="18" charset="0"/>
                <a:ea typeface="方正平黑" panose="03000509000000000000" pitchFamily="65" charset="-120"/>
              </a:rPr>
              <a:t>拉瑪</a:t>
            </a:r>
            <a:r>
              <a:rPr lang="zh-TW" altLang="en-US" sz="5400" dirty="0">
                <a:solidFill>
                  <a:srgbClr val="FFFFFF"/>
                </a:solidFill>
                <a:latin typeface="Times New Roman" panose="02020603050405020304" pitchFamily="18" charset="0"/>
                <a:ea typeface="方正平黑" panose="03000509000000000000" pitchFamily="65" charset="-120"/>
              </a:rPr>
              <a:t>的一個地方住宿。」</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3" name="Picture 3">
            <a:extLst>
              <a:ext uri="{FF2B5EF4-FFF2-40B4-BE49-F238E27FC236}">
                <a16:creationId xmlns:a16="http://schemas.microsoft.com/office/drawing/2014/main" id="{C124BA96-DE4E-DF12-4603-3F6710B24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22" name="Rectangle 2">
            <a:extLst>
              <a:ext uri="{FF2B5EF4-FFF2-40B4-BE49-F238E27FC236}">
                <a16:creationId xmlns:a16="http://schemas.microsoft.com/office/drawing/2014/main" id="{C8B26ED2-8C97-8126-FAF7-4A434362976E}"/>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19:14-15</a:t>
            </a:r>
          </a:p>
        </p:txBody>
      </p:sp>
      <p:sp>
        <p:nvSpPr>
          <p:cNvPr id="542724" name="Text Box 4">
            <a:extLst>
              <a:ext uri="{FF2B5EF4-FFF2-40B4-BE49-F238E27FC236}">
                <a16:creationId xmlns:a16="http://schemas.microsoft.com/office/drawing/2014/main" id="{93D2FC43-2DEE-4E50-3ADF-F314F63D4565}"/>
              </a:ext>
            </a:extLst>
          </p:cNvPr>
          <p:cNvSpPr txBox="1">
            <a:spLocks noChangeArrowheads="1"/>
          </p:cNvSpPr>
          <p:nvPr/>
        </p:nvSpPr>
        <p:spPr bwMode="auto">
          <a:xfrm>
            <a:off x="762000" y="1600200"/>
            <a:ext cx="10820400"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1</a:t>
            </a:r>
            <a:r>
              <a:rPr lang="en-US" altLang="zh-TW" sz="5400" b="1" baseline="30000" dirty="0">
                <a:solidFill>
                  <a:srgbClr val="FFC000"/>
                </a:solidFill>
                <a:latin typeface="Arial Narrow" panose="020B0606020202030204" pitchFamily="34" charset="0"/>
                <a:ea typeface="方正平黑" panose="03000509000000000000" pitchFamily="65" charset="-120"/>
              </a:rPr>
              <a:t>4</a:t>
            </a:r>
            <a:r>
              <a:rPr lang="zh-TW" altLang="en-US" sz="5400" dirty="0">
                <a:solidFill>
                  <a:srgbClr val="FFFFFF"/>
                </a:solidFill>
                <a:latin typeface="Times New Roman" panose="02020603050405020304" pitchFamily="18" charset="0"/>
                <a:ea typeface="方正平黑" panose="03000509000000000000" pitchFamily="65" charset="-120"/>
              </a:rPr>
              <a:t>於是他們越過那裏往前走，將到</a:t>
            </a:r>
            <a:r>
              <a:rPr lang="zh-TW" altLang="en-US" sz="5400" u="sng" dirty="0">
                <a:solidFill>
                  <a:srgbClr val="FFFFFF"/>
                </a:solidFill>
                <a:latin typeface="Times New Roman" panose="02020603050405020304" pitchFamily="18" charset="0"/>
                <a:ea typeface="方正平黑" panose="03000509000000000000" pitchFamily="65" charset="-120"/>
              </a:rPr>
              <a:t>便雅憫</a:t>
            </a:r>
            <a:r>
              <a:rPr lang="zh-TW" altLang="en-US" sz="5400" dirty="0">
                <a:solidFill>
                  <a:srgbClr val="FFFFFF"/>
                </a:solidFill>
                <a:latin typeface="Times New Roman" panose="02020603050405020304" pitchFamily="18" charset="0"/>
                <a:ea typeface="方正平黑" panose="03000509000000000000" pitchFamily="65" charset="-120"/>
              </a:rPr>
              <a:t>的</a:t>
            </a:r>
            <a:r>
              <a:rPr lang="zh-TW" altLang="en-US" sz="5400" u="sng" dirty="0">
                <a:solidFill>
                  <a:srgbClr val="FFFFFF"/>
                </a:solidFill>
                <a:latin typeface="Times New Roman" panose="02020603050405020304" pitchFamily="18" charset="0"/>
                <a:ea typeface="方正平黑" panose="03000509000000000000" pitchFamily="65" charset="-120"/>
              </a:rPr>
              <a:t>基比亞</a:t>
            </a:r>
            <a:r>
              <a:rPr lang="zh-TW" altLang="en-US" sz="5400" dirty="0">
                <a:solidFill>
                  <a:srgbClr val="FFFFFF"/>
                </a:solidFill>
                <a:latin typeface="Times New Roman" panose="02020603050405020304" pitchFamily="18" charset="0"/>
                <a:ea typeface="方正平黑" panose="03000509000000000000" pitchFamily="65" charset="-120"/>
              </a:rPr>
              <a:t>的時候，太陽已經下山了。</a:t>
            </a:r>
            <a:r>
              <a:rPr lang="en-CA" altLang="zh-TW" sz="5400" b="1" baseline="30000" dirty="0">
                <a:solidFill>
                  <a:srgbClr val="FFC000"/>
                </a:solidFill>
                <a:latin typeface="Arial Narrow" panose="020B0606020202030204" pitchFamily="34" charset="0"/>
                <a:ea typeface="方正平黑" panose="03000509000000000000" pitchFamily="65" charset="-120"/>
              </a:rPr>
              <a:t> 15</a:t>
            </a:r>
            <a:r>
              <a:rPr lang="zh-TW" altLang="en-US" sz="5400" dirty="0">
                <a:solidFill>
                  <a:srgbClr val="FFFFFF"/>
                </a:solidFill>
                <a:latin typeface="Times New Roman" panose="02020603050405020304" pitchFamily="18" charset="0"/>
                <a:ea typeface="方正平黑" panose="03000509000000000000" pitchFamily="65" charset="-120"/>
              </a:rPr>
              <a:t>他們進入</a:t>
            </a:r>
            <a:r>
              <a:rPr lang="zh-TW" altLang="en-US" sz="5400" u="sng" dirty="0">
                <a:solidFill>
                  <a:srgbClr val="FFFFFF"/>
                </a:solidFill>
                <a:latin typeface="Times New Roman" panose="02020603050405020304" pitchFamily="18" charset="0"/>
                <a:ea typeface="方正平黑" panose="03000509000000000000" pitchFamily="65" charset="-120"/>
              </a:rPr>
              <a:t>基比亞</a:t>
            </a:r>
            <a:r>
              <a:rPr lang="zh-TW" altLang="en-US" sz="5400" dirty="0">
                <a:solidFill>
                  <a:srgbClr val="FFFFFF"/>
                </a:solidFill>
                <a:latin typeface="Times New Roman" panose="02020603050405020304" pitchFamily="18" charset="0"/>
                <a:ea typeface="方正平黑" panose="03000509000000000000" pitchFamily="65" charset="-120"/>
              </a:rPr>
              <a:t>要在那裏住宿。他來坐在城裏的廣場上，但沒有人接待他們到家裏住宿。</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A6821C9-BD08-BE11-073E-A05CF7E78883}"/>
            </a:ext>
          </a:extLst>
        </p:cNvPr>
        <p:cNvGrpSpPr/>
        <p:nvPr/>
      </p:nvGrpSpPr>
      <p:grpSpPr>
        <a:xfrm>
          <a:off x="0" y="0"/>
          <a:ext cx="0" cy="0"/>
          <a:chOff x="0" y="0"/>
          <a:chExt cx="0" cy="0"/>
        </a:xfrm>
      </p:grpSpPr>
      <p:pic>
        <p:nvPicPr>
          <p:cNvPr id="5" name="Content Placeholder 4" descr="A map of a large body of water&#10;&#10;AI-generated content may be incorrect.">
            <a:extLst>
              <a:ext uri="{FF2B5EF4-FFF2-40B4-BE49-F238E27FC236}">
                <a16:creationId xmlns:a16="http://schemas.microsoft.com/office/drawing/2014/main" id="{1D3A74D4-B6BE-1D92-0ECF-BA68FBC4B75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6353" t="8829" r="10403" b="14350"/>
          <a:stretch>
            <a:fillRect/>
          </a:stretch>
        </p:blipFill>
        <p:spPr>
          <a:xfrm>
            <a:off x="-914040" y="0"/>
            <a:ext cx="10088866" cy="6892810"/>
          </a:xfrm>
        </p:spPr>
      </p:pic>
      <p:sp>
        <p:nvSpPr>
          <p:cNvPr id="15" name="Rectangle 14">
            <a:extLst>
              <a:ext uri="{FF2B5EF4-FFF2-40B4-BE49-F238E27FC236}">
                <a16:creationId xmlns:a16="http://schemas.microsoft.com/office/drawing/2014/main" id="{4A0063BD-87A7-0207-C0B4-AD1D6EA81F15}"/>
              </a:ext>
            </a:extLst>
          </p:cNvPr>
          <p:cNvSpPr/>
          <p:nvPr/>
        </p:nvSpPr>
        <p:spPr>
          <a:xfrm>
            <a:off x="2051021" y="4032934"/>
            <a:ext cx="1107997"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便  雅  憫</a:t>
            </a:r>
            <a:endParaRPr kumimoji="0" lang="en-US"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4" name="Rectangle 3">
            <a:extLst>
              <a:ext uri="{FF2B5EF4-FFF2-40B4-BE49-F238E27FC236}">
                <a16:creationId xmlns:a16="http://schemas.microsoft.com/office/drawing/2014/main" id="{43EC64A7-C7B1-F3C8-7EBF-182497E8D541}"/>
              </a:ext>
            </a:extLst>
          </p:cNvPr>
          <p:cNvSpPr/>
          <p:nvPr/>
        </p:nvSpPr>
        <p:spPr>
          <a:xfrm>
            <a:off x="5334000" y="4953000"/>
            <a:ext cx="1130921"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1" i="0" u="none" strike="noStrike" kern="1200" cap="none" spc="0" normalizeH="0" baseline="0" noProof="0" dirty="0">
                <a:ln w="12700">
                  <a:solidFill>
                    <a:prstClr val="white"/>
                  </a:solidFill>
                </a:ln>
                <a:solidFill>
                  <a:prstClr val="black">
                    <a:lumMod val="65000"/>
                    <a:lumOff val="35000"/>
                  </a:prstClr>
                </a:solidFill>
                <a:effectLst/>
                <a:uLnTx/>
                <a:uFillTx/>
                <a:latin typeface="方正粗圓" panose="03000509000000000000" pitchFamily="65" charset="-120"/>
                <a:ea typeface="方正粗圓" panose="03000509000000000000" pitchFamily="65" charset="-120"/>
                <a:cs typeface="+mn-cs"/>
              </a:rPr>
              <a:t>耶布斯</a:t>
            </a:r>
            <a:r>
              <a:rPr kumimoji="0" lang="en-US" altLang="zh-TW" sz="2000"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endParaRPr kumimoji="0" lang="en-US" sz="2000"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Rectangle 6">
            <a:extLst>
              <a:ext uri="{FF2B5EF4-FFF2-40B4-BE49-F238E27FC236}">
                <a16:creationId xmlns:a16="http://schemas.microsoft.com/office/drawing/2014/main" id="{E24D2E70-67EC-7A82-B029-DB0E5567DD9D}"/>
              </a:ext>
            </a:extLst>
          </p:cNvPr>
          <p:cNvSpPr/>
          <p:nvPr/>
        </p:nvSpPr>
        <p:spPr>
          <a:xfrm>
            <a:off x="3094785" y="3995878"/>
            <a:ext cx="1130921"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w="12700">
                  <a:solidFill>
                    <a:prstClr val="white"/>
                  </a:solidFill>
                </a:ln>
                <a:solidFill>
                  <a:prstClr val="black">
                    <a:lumMod val="65000"/>
                    <a:lumOff val="35000"/>
                  </a:prstClr>
                </a:solidFill>
                <a:effectLst/>
                <a:uLnTx/>
                <a:uFillTx/>
                <a:latin typeface="方正粗圓" panose="03000509000000000000" pitchFamily="65" charset="-120"/>
                <a:ea typeface="方正粗圓" panose="03000509000000000000" pitchFamily="65" charset="-120"/>
                <a:cs typeface="+mn-cs"/>
              </a:rPr>
              <a:t>基比亞</a:t>
            </a:r>
            <a:endParaRPr kumimoji="0" lang="en-US" sz="2000" b="1" i="0" u="none" strike="noStrike" kern="1200" cap="none" spc="0" normalizeH="0" baseline="0" noProof="0" dirty="0">
              <a:ln w="12700">
                <a:solidFill>
                  <a:prstClr val="white"/>
                </a:solidFill>
              </a:ln>
              <a:solidFill>
                <a:prstClr val="black">
                  <a:lumMod val="65000"/>
                  <a:lumOff val="35000"/>
                </a:prstClr>
              </a:solidFill>
              <a:effectLst/>
              <a:uLnTx/>
              <a:uFillTx/>
              <a:latin typeface="方正粗圓" panose="03000509000000000000" pitchFamily="65" charset="-120"/>
              <a:ea typeface="方正粗圓" panose="03000509000000000000" pitchFamily="65" charset="-120"/>
              <a:cs typeface="+mn-cs"/>
            </a:endParaRPr>
          </a:p>
        </p:txBody>
      </p:sp>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6CBFD8F3-5FF9-931B-F1C3-A6C5438308C7}"/>
                  </a:ext>
                </a:extLst>
              </p14:cNvPr>
              <p14:cNvContentPartPr/>
              <p14:nvPr/>
            </p14:nvContentPartPr>
            <p14:xfrm>
              <a:off x="3305894" y="4165756"/>
              <a:ext cx="721800" cy="30960"/>
            </p14:xfrm>
          </p:contentPart>
        </mc:Choice>
        <mc:Fallback>
          <p:pic>
            <p:nvPicPr>
              <p:cNvPr id="11" name="Ink 10">
                <a:extLst>
                  <a:ext uri="{FF2B5EF4-FFF2-40B4-BE49-F238E27FC236}">
                    <a16:creationId xmlns:a16="http://schemas.microsoft.com/office/drawing/2014/main" id="{6CBFD8F3-5FF9-931B-F1C3-A6C5438308C7}"/>
                  </a:ext>
                </a:extLst>
              </p:cNvPr>
              <p:cNvPicPr/>
              <p:nvPr/>
            </p:nvPicPr>
            <p:blipFill>
              <a:blip r:embed="rId5"/>
              <a:stretch>
                <a:fillRect/>
              </a:stretch>
            </p:blipFill>
            <p:spPr>
              <a:xfrm>
                <a:off x="3251894" y="4057756"/>
                <a:ext cx="829440" cy="246600"/>
              </a:xfrm>
              <a:prstGeom prst="rect">
                <a:avLst/>
              </a:prstGeom>
            </p:spPr>
          </p:pic>
        </mc:Fallback>
      </mc:AlternateContent>
      <p:grpSp>
        <p:nvGrpSpPr>
          <p:cNvPr id="8" name="Group 7">
            <a:extLst>
              <a:ext uri="{FF2B5EF4-FFF2-40B4-BE49-F238E27FC236}">
                <a16:creationId xmlns:a16="http://schemas.microsoft.com/office/drawing/2014/main" id="{EE781E9C-6094-6524-9960-26E084DC9A2E}"/>
              </a:ext>
            </a:extLst>
          </p:cNvPr>
          <p:cNvGrpSpPr/>
          <p:nvPr/>
        </p:nvGrpSpPr>
        <p:grpSpPr>
          <a:xfrm>
            <a:off x="9780663" y="609600"/>
            <a:ext cx="1751201" cy="5900410"/>
            <a:chOff x="9806956" y="609600"/>
            <a:chExt cx="1751201" cy="5900410"/>
          </a:xfrm>
        </p:grpSpPr>
        <p:sp>
          <p:nvSpPr>
            <p:cNvPr id="20" name="Rectangle 19">
              <a:extLst>
                <a:ext uri="{FF2B5EF4-FFF2-40B4-BE49-F238E27FC236}">
                  <a16:creationId xmlns:a16="http://schemas.microsoft.com/office/drawing/2014/main" id="{6687564F-B97F-4B77-DF47-996CAA68D08D}"/>
                </a:ext>
              </a:extLst>
            </p:cNvPr>
            <p:cNvSpPr/>
            <p:nvPr/>
          </p:nvSpPr>
          <p:spPr>
            <a:xfrm>
              <a:off x="9806956" y="609600"/>
              <a:ext cx="1728357" cy="113877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w="10160">
                    <a:solidFill>
                      <a:srgbClr val="A02B93"/>
                    </a:solidFill>
                    <a:prstDash val="solid"/>
                  </a:ln>
                  <a:solidFill>
                    <a:srgbClr val="FFFFFF"/>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rPr>
                <a:t>以法蓮</a:t>
              </a:r>
              <a:endParaRPr kumimoji="0" lang="en-CA" altLang="zh-TW" sz="4000" b="1" i="0" u="none" strike="noStrike" kern="1200" cap="none" spc="0" normalizeH="0" baseline="0" noProof="0" dirty="0">
                <a:ln w="10160">
                  <a:solidFill>
                    <a:srgbClr val="A02B93"/>
                  </a:solidFill>
                  <a:prstDash val="solid"/>
                </a:ln>
                <a:solidFill>
                  <a:srgbClr val="FFFFFF"/>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w="10160">
                    <a:solidFill>
                      <a:srgbClr val="A02B93"/>
                    </a:solidFill>
                    <a:prstDash val="solid"/>
                  </a:ln>
                  <a:solidFill>
                    <a:srgbClr val="196B24">
                      <a:lumMod val="40000"/>
                      <a:lumOff val="60000"/>
                    </a:srgbClr>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rPr>
                <a:t>山地</a:t>
              </a:r>
              <a:endParaRPr kumimoji="0" lang="en-US" sz="2800" b="1" i="0" u="none" strike="noStrike" kern="1200" cap="none" spc="0" normalizeH="0" baseline="0" noProof="0" dirty="0">
                <a:ln w="10160">
                  <a:solidFill>
                    <a:srgbClr val="A02B93"/>
                  </a:solidFill>
                  <a:prstDash val="solid"/>
                </a:ln>
                <a:solidFill>
                  <a:srgbClr val="196B24">
                    <a:lumMod val="40000"/>
                    <a:lumOff val="60000"/>
                  </a:srgbClr>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endParaRPr>
            </a:p>
          </p:txBody>
        </p:sp>
        <p:sp>
          <p:nvSpPr>
            <p:cNvPr id="21" name="Rectangle 20">
              <a:extLst>
                <a:ext uri="{FF2B5EF4-FFF2-40B4-BE49-F238E27FC236}">
                  <a16:creationId xmlns:a16="http://schemas.microsoft.com/office/drawing/2014/main" id="{43CED39B-721F-B6A1-C564-80F6203BC733}"/>
                </a:ext>
              </a:extLst>
            </p:cNvPr>
            <p:cNvSpPr/>
            <p:nvPr/>
          </p:nvSpPr>
          <p:spPr>
            <a:xfrm>
              <a:off x="9829800" y="2893284"/>
              <a:ext cx="17283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w="10160">
                    <a:solidFill>
                      <a:srgbClr val="A02B93"/>
                    </a:solidFill>
                    <a:prstDash val="solid"/>
                  </a:ln>
                  <a:solidFill>
                    <a:srgbClr val="FFFFFF"/>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rPr>
                <a:t>便雅憫</a:t>
              </a:r>
              <a:endParaRPr kumimoji="0" lang="en-US" sz="4000" b="1" i="0" u="none" strike="noStrike" kern="1200" cap="none" spc="0" normalizeH="0" baseline="0" noProof="0" dirty="0">
                <a:ln w="10160">
                  <a:solidFill>
                    <a:srgbClr val="A02B93"/>
                  </a:solidFill>
                  <a:prstDash val="solid"/>
                </a:ln>
                <a:solidFill>
                  <a:srgbClr val="FFFFFF"/>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endParaRPr>
            </a:p>
          </p:txBody>
        </p:sp>
        <p:sp>
          <p:nvSpPr>
            <p:cNvPr id="22" name="Rectangle 21">
              <a:extLst>
                <a:ext uri="{FF2B5EF4-FFF2-40B4-BE49-F238E27FC236}">
                  <a16:creationId xmlns:a16="http://schemas.microsoft.com/office/drawing/2014/main" id="{236D8158-FCCD-2B92-1811-4B0E755CBBF0}"/>
                </a:ext>
              </a:extLst>
            </p:cNvPr>
            <p:cNvSpPr/>
            <p:nvPr/>
          </p:nvSpPr>
          <p:spPr>
            <a:xfrm>
              <a:off x="9923788" y="5366258"/>
              <a:ext cx="148951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w="10160">
                    <a:solidFill>
                      <a:srgbClr val="A02B93"/>
                    </a:solidFill>
                    <a:prstDash val="solid"/>
                  </a:ln>
                  <a:solidFill>
                    <a:srgbClr val="FFFFFF"/>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rPr>
                <a:t>猶  大</a:t>
              </a:r>
              <a:endParaRPr kumimoji="0" lang="en-US" sz="4000" b="1" i="0" u="none" strike="noStrike" kern="1200" cap="none" spc="0" normalizeH="0" baseline="0" noProof="0" dirty="0">
                <a:ln w="10160">
                  <a:solidFill>
                    <a:srgbClr val="A02B93"/>
                  </a:solidFill>
                  <a:prstDash val="solid"/>
                </a:ln>
                <a:solidFill>
                  <a:srgbClr val="FFFFFF"/>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endParaRPr>
            </a:p>
          </p:txBody>
        </p:sp>
        <p:sp>
          <p:nvSpPr>
            <p:cNvPr id="23" name="Rectangle 22">
              <a:extLst>
                <a:ext uri="{FF2B5EF4-FFF2-40B4-BE49-F238E27FC236}">
                  <a16:creationId xmlns:a16="http://schemas.microsoft.com/office/drawing/2014/main" id="{9B33E6F0-7DF7-C61D-91F7-E7B29120AE1B}"/>
                </a:ext>
              </a:extLst>
            </p:cNvPr>
            <p:cNvSpPr/>
            <p:nvPr/>
          </p:nvSpPr>
          <p:spPr>
            <a:xfrm>
              <a:off x="10058040" y="3532544"/>
              <a:ext cx="126669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w="10160">
                    <a:solidFill>
                      <a:srgbClr val="A02B93"/>
                    </a:solidFill>
                    <a:prstDash val="solid"/>
                  </a:ln>
                  <a:solidFill>
                    <a:srgbClr val="196B24">
                      <a:lumMod val="40000"/>
                      <a:lumOff val="60000"/>
                    </a:srgbClr>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rPr>
                <a:t>基比亞</a:t>
              </a:r>
              <a:endParaRPr kumimoji="0" lang="en-US" sz="2800" b="1" i="0" u="none" strike="noStrike" kern="1200" cap="none" spc="0" normalizeH="0" baseline="0" noProof="0" dirty="0">
                <a:ln w="10160">
                  <a:solidFill>
                    <a:srgbClr val="A02B93"/>
                  </a:solidFill>
                  <a:prstDash val="solid"/>
                </a:ln>
                <a:solidFill>
                  <a:srgbClr val="196B24">
                    <a:lumMod val="40000"/>
                    <a:lumOff val="60000"/>
                  </a:srgbClr>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endParaRPr>
            </a:p>
          </p:txBody>
        </p:sp>
        <p:sp>
          <p:nvSpPr>
            <p:cNvPr id="26" name="Rectangle 25">
              <a:extLst>
                <a:ext uri="{FF2B5EF4-FFF2-40B4-BE49-F238E27FC236}">
                  <a16:creationId xmlns:a16="http://schemas.microsoft.com/office/drawing/2014/main" id="{2D8759B7-C330-B838-90A4-0437244BCDAB}"/>
                </a:ext>
              </a:extLst>
            </p:cNvPr>
            <p:cNvSpPr/>
            <p:nvPr/>
          </p:nvSpPr>
          <p:spPr>
            <a:xfrm>
              <a:off x="10060280" y="5986790"/>
              <a:ext cx="126669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w="10160">
                    <a:solidFill>
                      <a:srgbClr val="A02B93"/>
                    </a:solidFill>
                    <a:prstDash val="solid"/>
                  </a:ln>
                  <a:solidFill>
                    <a:srgbClr val="196B24">
                      <a:lumMod val="40000"/>
                      <a:lumOff val="60000"/>
                    </a:srgbClr>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rPr>
                <a:t>伯利恆</a:t>
              </a:r>
              <a:endParaRPr kumimoji="0" lang="en-US" sz="2800" b="1" i="0" u="none" strike="noStrike" kern="1200" cap="none" spc="0" normalizeH="0" baseline="0" noProof="0" dirty="0">
                <a:ln w="10160">
                  <a:solidFill>
                    <a:srgbClr val="A02B93"/>
                  </a:solidFill>
                  <a:prstDash val="solid"/>
                </a:ln>
                <a:solidFill>
                  <a:srgbClr val="196B24">
                    <a:lumMod val="40000"/>
                    <a:lumOff val="60000"/>
                  </a:srgbClr>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endParaRPr>
            </a:p>
          </p:txBody>
        </p:sp>
        <p:sp>
          <p:nvSpPr>
            <p:cNvPr id="28" name="Rectangle 27">
              <a:extLst>
                <a:ext uri="{FF2B5EF4-FFF2-40B4-BE49-F238E27FC236}">
                  <a16:creationId xmlns:a16="http://schemas.microsoft.com/office/drawing/2014/main" id="{72026AED-4F3C-06E0-9771-728BA19A96A8}"/>
                </a:ext>
              </a:extLst>
            </p:cNvPr>
            <p:cNvSpPr/>
            <p:nvPr/>
          </p:nvSpPr>
          <p:spPr>
            <a:xfrm>
              <a:off x="10058041" y="4697324"/>
              <a:ext cx="126669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w="10160">
                    <a:solidFill>
                      <a:srgbClr val="A02B93"/>
                    </a:solidFill>
                    <a:prstDash val="solid"/>
                  </a:ln>
                  <a:solidFill>
                    <a:srgbClr val="FFC000"/>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rPr>
                <a:t>耶布斯</a:t>
              </a:r>
              <a:endParaRPr kumimoji="0" lang="en-US" sz="2800" b="1" i="0" u="none" strike="noStrike" kern="1200" cap="none" spc="0" normalizeH="0" baseline="0" noProof="0" dirty="0">
                <a:ln w="10160">
                  <a:solidFill>
                    <a:srgbClr val="A02B93"/>
                  </a:solidFill>
                  <a:prstDash val="solid"/>
                </a:ln>
                <a:solidFill>
                  <a:srgbClr val="FFC000"/>
                </a:solidFill>
                <a:effectLst>
                  <a:outerShdw blurRad="38100" dist="22860" dir="5400000" algn="tl" rotWithShape="0">
                    <a:srgbClr val="000000">
                      <a:alpha val="30000"/>
                    </a:srgbClr>
                  </a:outerShdw>
                </a:effectLst>
                <a:uLnTx/>
                <a:uFillTx/>
                <a:latin typeface="方正粗圓" panose="03000509000000000000" pitchFamily="65" charset="-120"/>
                <a:ea typeface="方正粗圓" panose="03000509000000000000" pitchFamily="65" charset="-120"/>
                <a:cs typeface="+mn-cs"/>
              </a:endParaRPr>
            </a:p>
          </p:txBody>
        </p:sp>
      </p:grpSp>
      <mc:AlternateContent xmlns:mc="http://schemas.openxmlformats.org/markup-compatibility/2006" xmlns:p14="http://schemas.microsoft.com/office/powerpoint/2010/main">
        <mc:Choice Requires="p14">
          <p:contentPart p14:bwMode="auto" r:id="rId6">
            <p14:nvContentPartPr>
              <p14:cNvPr id="35" name="Ink 34">
                <a:extLst>
                  <a:ext uri="{FF2B5EF4-FFF2-40B4-BE49-F238E27FC236}">
                    <a16:creationId xmlns:a16="http://schemas.microsoft.com/office/drawing/2014/main" id="{11631E43-6DAF-14B0-CA87-F75C75213E49}"/>
                  </a:ext>
                </a:extLst>
              </p14:cNvPr>
              <p14:cNvContentPartPr/>
              <p14:nvPr/>
            </p14:nvContentPartPr>
            <p14:xfrm>
              <a:off x="12558345" y="2703933"/>
              <a:ext cx="360" cy="5040"/>
            </p14:xfrm>
          </p:contentPart>
        </mc:Choice>
        <mc:Fallback xmlns="">
          <p:pic>
            <p:nvPicPr>
              <p:cNvPr id="35" name="Ink 34">
                <a:extLst>
                  <a:ext uri="{FF2B5EF4-FFF2-40B4-BE49-F238E27FC236}">
                    <a16:creationId xmlns:a16="http://schemas.microsoft.com/office/drawing/2014/main" id="{11631E43-6DAF-14B0-CA87-F75C75213E49}"/>
                  </a:ext>
                </a:extLst>
              </p:cNvPr>
              <p:cNvPicPr/>
              <p:nvPr/>
            </p:nvPicPr>
            <p:blipFill>
              <a:blip r:embed="rId18"/>
              <a:stretch>
                <a:fillRect/>
              </a:stretch>
            </p:blipFill>
            <p:spPr>
              <a:xfrm>
                <a:off x="12504345" y="2595933"/>
                <a:ext cx="108000" cy="220680"/>
              </a:xfrm>
              <a:prstGeom prst="rect">
                <a:avLst/>
              </a:prstGeom>
            </p:spPr>
          </p:pic>
        </mc:Fallback>
      </mc:AlternateContent>
      <p:grpSp>
        <p:nvGrpSpPr>
          <p:cNvPr id="3" name="Group 2">
            <a:extLst>
              <a:ext uri="{FF2B5EF4-FFF2-40B4-BE49-F238E27FC236}">
                <a16:creationId xmlns:a16="http://schemas.microsoft.com/office/drawing/2014/main" id="{3888CDD6-BBBC-D575-6BCA-3C527354ED91}"/>
              </a:ext>
            </a:extLst>
          </p:cNvPr>
          <p:cNvGrpSpPr/>
          <p:nvPr/>
        </p:nvGrpSpPr>
        <p:grpSpPr>
          <a:xfrm>
            <a:off x="2224147" y="5820456"/>
            <a:ext cx="5164365" cy="438354"/>
            <a:chOff x="2966998" y="5361982"/>
            <a:chExt cx="4567165" cy="438354"/>
          </a:xfrm>
        </p:grpSpPr>
        <p:sp>
          <p:nvSpPr>
            <p:cNvPr id="6" name="Rectangle 5">
              <a:extLst>
                <a:ext uri="{FF2B5EF4-FFF2-40B4-BE49-F238E27FC236}">
                  <a16:creationId xmlns:a16="http://schemas.microsoft.com/office/drawing/2014/main" id="{8AB82834-1FB3-764A-A71D-5715AEF419D5}"/>
                </a:ext>
              </a:extLst>
            </p:cNvPr>
            <p:cNvSpPr/>
            <p:nvPr/>
          </p:nvSpPr>
          <p:spPr>
            <a:xfrm>
              <a:off x="6911538" y="5431004"/>
              <a:ext cx="622625"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鹽 海</a:t>
              </a:r>
              <a:endParaRPr kumimoji="0" lang="en-US"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2" name="Rectangle 1">
              <a:extLst>
                <a:ext uri="{FF2B5EF4-FFF2-40B4-BE49-F238E27FC236}">
                  <a16:creationId xmlns:a16="http://schemas.microsoft.com/office/drawing/2014/main" id="{5993C9C8-8A54-087F-8754-52F7A3ACA99F}"/>
                </a:ext>
              </a:extLst>
            </p:cNvPr>
            <p:cNvSpPr/>
            <p:nvPr/>
          </p:nvSpPr>
          <p:spPr>
            <a:xfrm>
              <a:off x="2966998" y="5361982"/>
              <a:ext cx="673660"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猶  大</a:t>
              </a:r>
              <a:endParaRPr kumimoji="0" lang="en-US" b="1" i="0" u="none" strike="noStrike" kern="1200" cap="none" spc="0" normalizeH="0" baseline="0" noProof="0" dirty="0">
                <a:ln w="0"/>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grpSp>
      <mc:AlternateContent xmlns:mc="http://schemas.openxmlformats.org/markup-compatibility/2006">
        <mc:Choice xmlns:p14="http://schemas.microsoft.com/office/powerpoint/2010/main" Requires="p14">
          <p:contentPart p14:bwMode="auto" r:id="rId19">
            <p14:nvContentPartPr>
              <p14:cNvPr id="13" name="Ink 12">
                <a:extLst>
                  <a:ext uri="{FF2B5EF4-FFF2-40B4-BE49-F238E27FC236}">
                    <a16:creationId xmlns:a16="http://schemas.microsoft.com/office/drawing/2014/main" id="{F1515F35-57BA-D460-7B7B-583085A4E01F}"/>
                  </a:ext>
                </a:extLst>
              </p14:cNvPr>
              <p14:cNvContentPartPr/>
              <p14:nvPr/>
            </p14:nvContentPartPr>
            <p14:xfrm>
              <a:off x="3212143" y="5934794"/>
              <a:ext cx="854280" cy="120600"/>
            </p14:xfrm>
          </p:contentPart>
        </mc:Choice>
        <mc:Fallback>
          <p:pic>
            <p:nvPicPr>
              <p:cNvPr id="13" name="Ink 12">
                <a:extLst>
                  <a:ext uri="{FF2B5EF4-FFF2-40B4-BE49-F238E27FC236}">
                    <a16:creationId xmlns:a16="http://schemas.microsoft.com/office/drawing/2014/main" id="{F1515F35-57BA-D460-7B7B-583085A4E01F}"/>
                  </a:ext>
                </a:extLst>
              </p:cNvPr>
              <p:cNvPicPr/>
              <p:nvPr/>
            </p:nvPicPr>
            <p:blipFill>
              <a:blip r:embed="rId20"/>
              <a:stretch>
                <a:fillRect/>
              </a:stretch>
            </p:blipFill>
            <p:spPr>
              <a:xfrm>
                <a:off x="3176503" y="5862794"/>
                <a:ext cx="92592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 name="Ink 15">
                <a:extLst>
                  <a:ext uri="{FF2B5EF4-FFF2-40B4-BE49-F238E27FC236}">
                    <a16:creationId xmlns:a16="http://schemas.microsoft.com/office/drawing/2014/main" id="{7F5A26AE-BD4B-50EE-6A49-F9E901202FF7}"/>
                  </a:ext>
                </a:extLst>
              </p14:cNvPr>
              <p14:cNvContentPartPr/>
              <p14:nvPr/>
            </p14:nvContentPartPr>
            <p14:xfrm>
              <a:off x="4440823" y="5122274"/>
              <a:ext cx="891000" cy="75960"/>
            </p14:xfrm>
          </p:contentPart>
        </mc:Choice>
        <mc:Fallback>
          <p:pic>
            <p:nvPicPr>
              <p:cNvPr id="16" name="Ink 15">
                <a:extLst>
                  <a:ext uri="{FF2B5EF4-FFF2-40B4-BE49-F238E27FC236}">
                    <a16:creationId xmlns:a16="http://schemas.microsoft.com/office/drawing/2014/main" id="{7F5A26AE-BD4B-50EE-6A49-F9E901202FF7}"/>
                  </a:ext>
                </a:extLst>
              </p:cNvPr>
              <p:cNvPicPr/>
              <p:nvPr/>
            </p:nvPicPr>
            <p:blipFill>
              <a:blip r:embed="rId22"/>
              <a:stretch>
                <a:fillRect/>
              </a:stretch>
            </p:blipFill>
            <p:spPr>
              <a:xfrm>
                <a:off x="4405183" y="5050634"/>
                <a:ext cx="96264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4" name="Ink 23">
                <a:extLst>
                  <a:ext uri="{FF2B5EF4-FFF2-40B4-BE49-F238E27FC236}">
                    <a16:creationId xmlns:a16="http://schemas.microsoft.com/office/drawing/2014/main" id="{6AF24DE3-93DB-6B03-B42D-800AACCCB375}"/>
                  </a:ext>
                </a:extLst>
              </p14:cNvPr>
              <p14:cNvContentPartPr/>
              <p14:nvPr/>
            </p14:nvContentPartPr>
            <p14:xfrm>
              <a:off x="5491663" y="5072954"/>
              <a:ext cx="792360" cy="166680"/>
            </p14:xfrm>
          </p:contentPart>
        </mc:Choice>
        <mc:Fallback>
          <p:pic>
            <p:nvPicPr>
              <p:cNvPr id="24" name="Ink 23">
                <a:extLst>
                  <a:ext uri="{FF2B5EF4-FFF2-40B4-BE49-F238E27FC236}">
                    <a16:creationId xmlns:a16="http://schemas.microsoft.com/office/drawing/2014/main" id="{6AF24DE3-93DB-6B03-B42D-800AACCCB375}"/>
                  </a:ext>
                </a:extLst>
              </p:cNvPr>
              <p:cNvPicPr/>
              <p:nvPr/>
            </p:nvPicPr>
            <p:blipFill>
              <a:blip r:embed="rId24"/>
              <a:stretch>
                <a:fillRect/>
              </a:stretch>
            </p:blipFill>
            <p:spPr>
              <a:xfrm>
                <a:off x="5455663" y="5000954"/>
                <a:ext cx="86400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7" name="Ink 26">
                <a:extLst>
                  <a:ext uri="{FF2B5EF4-FFF2-40B4-BE49-F238E27FC236}">
                    <a16:creationId xmlns:a16="http://schemas.microsoft.com/office/drawing/2014/main" id="{C18B226C-8997-01CE-F890-17E501CCFC2C}"/>
                  </a:ext>
                </a:extLst>
              </p14:cNvPr>
              <p14:cNvContentPartPr/>
              <p14:nvPr/>
            </p14:nvContentPartPr>
            <p14:xfrm>
              <a:off x="2887783" y="2365754"/>
              <a:ext cx="1336680" cy="720"/>
            </p14:xfrm>
          </p:contentPart>
        </mc:Choice>
        <mc:Fallback>
          <p:pic>
            <p:nvPicPr>
              <p:cNvPr id="27" name="Ink 26">
                <a:extLst>
                  <a:ext uri="{FF2B5EF4-FFF2-40B4-BE49-F238E27FC236}">
                    <a16:creationId xmlns:a16="http://schemas.microsoft.com/office/drawing/2014/main" id="{C18B226C-8997-01CE-F890-17E501CCFC2C}"/>
                  </a:ext>
                </a:extLst>
              </p:cNvPr>
              <p:cNvPicPr/>
              <p:nvPr/>
            </p:nvPicPr>
            <p:blipFill>
              <a:blip r:embed="rId26"/>
              <a:stretch>
                <a:fillRect/>
              </a:stretch>
            </p:blipFill>
            <p:spPr>
              <a:xfrm>
                <a:off x="2851783" y="2221754"/>
                <a:ext cx="140832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0" name="Ink 29">
                <a:extLst>
                  <a:ext uri="{FF2B5EF4-FFF2-40B4-BE49-F238E27FC236}">
                    <a16:creationId xmlns:a16="http://schemas.microsoft.com/office/drawing/2014/main" id="{38B67FD6-8C29-8958-11E9-BCFB4AAA1849}"/>
                  </a:ext>
                </a:extLst>
              </p14:cNvPr>
              <p14:cNvContentPartPr/>
              <p14:nvPr/>
            </p14:nvContentPartPr>
            <p14:xfrm>
              <a:off x="2873743" y="2394914"/>
              <a:ext cx="1350360" cy="720"/>
            </p14:xfrm>
          </p:contentPart>
        </mc:Choice>
        <mc:Fallback>
          <p:pic>
            <p:nvPicPr>
              <p:cNvPr id="30" name="Ink 29">
                <a:extLst>
                  <a:ext uri="{FF2B5EF4-FFF2-40B4-BE49-F238E27FC236}">
                    <a16:creationId xmlns:a16="http://schemas.microsoft.com/office/drawing/2014/main" id="{38B67FD6-8C29-8958-11E9-BCFB4AAA1849}"/>
                  </a:ext>
                </a:extLst>
              </p:cNvPr>
              <p:cNvPicPr/>
              <p:nvPr/>
            </p:nvPicPr>
            <p:blipFill>
              <a:blip r:embed="rId28"/>
              <a:stretch>
                <a:fillRect/>
              </a:stretch>
            </p:blipFill>
            <p:spPr>
              <a:xfrm>
                <a:off x="2837743" y="2250914"/>
                <a:ext cx="14220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7" name="Ink 46">
                <a:extLst>
                  <a:ext uri="{FF2B5EF4-FFF2-40B4-BE49-F238E27FC236}">
                    <a16:creationId xmlns:a16="http://schemas.microsoft.com/office/drawing/2014/main" id="{8E1A7101-6047-4D67-80AD-8FC5DEFD2AD8}"/>
                  </a:ext>
                </a:extLst>
              </p14:cNvPr>
              <p14:cNvContentPartPr/>
              <p14:nvPr/>
            </p14:nvContentPartPr>
            <p14:xfrm>
              <a:off x="9868183" y="6227834"/>
              <a:ext cx="204480" cy="100440"/>
            </p14:xfrm>
          </p:contentPart>
        </mc:Choice>
        <mc:Fallback>
          <p:pic>
            <p:nvPicPr>
              <p:cNvPr id="47" name="Ink 46">
                <a:extLst>
                  <a:ext uri="{FF2B5EF4-FFF2-40B4-BE49-F238E27FC236}">
                    <a16:creationId xmlns:a16="http://schemas.microsoft.com/office/drawing/2014/main" id="{8E1A7101-6047-4D67-80AD-8FC5DEFD2AD8}"/>
                  </a:ext>
                </a:extLst>
              </p:cNvPr>
              <p:cNvPicPr/>
              <p:nvPr/>
            </p:nvPicPr>
            <p:blipFill>
              <a:blip r:embed="rId30"/>
              <a:stretch>
                <a:fillRect/>
              </a:stretch>
            </p:blipFill>
            <p:spPr>
              <a:xfrm>
                <a:off x="9850543" y="6210194"/>
                <a:ext cx="24012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8" name="Ink 47">
                <a:extLst>
                  <a:ext uri="{FF2B5EF4-FFF2-40B4-BE49-F238E27FC236}">
                    <a16:creationId xmlns:a16="http://schemas.microsoft.com/office/drawing/2014/main" id="{EB6A2B2C-E6D7-D975-23CD-9C4119DD7B00}"/>
                  </a:ext>
                </a:extLst>
              </p14:cNvPr>
              <p14:cNvContentPartPr/>
              <p14:nvPr/>
            </p14:nvContentPartPr>
            <p14:xfrm>
              <a:off x="9672343" y="5866034"/>
              <a:ext cx="110520" cy="244440"/>
            </p14:xfrm>
          </p:contentPart>
        </mc:Choice>
        <mc:Fallback>
          <p:pic>
            <p:nvPicPr>
              <p:cNvPr id="48" name="Ink 47">
                <a:extLst>
                  <a:ext uri="{FF2B5EF4-FFF2-40B4-BE49-F238E27FC236}">
                    <a16:creationId xmlns:a16="http://schemas.microsoft.com/office/drawing/2014/main" id="{EB6A2B2C-E6D7-D975-23CD-9C4119DD7B00}"/>
                  </a:ext>
                </a:extLst>
              </p:cNvPr>
              <p:cNvPicPr/>
              <p:nvPr/>
            </p:nvPicPr>
            <p:blipFill>
              <a:blip r:embed="rId32"/>
              <a:stretch>
                <a:fillRect/>
              </a:stretch>
            </p:blipFill>
            <p:spPr>
              <a:xfrm>
                <a:off x="9654343" y="5848394"/>
                <a:ext cx="14616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9" name="Ink 48">
                <a:extLst>
                  <a:ext uri="{FF2B5EF4-FFF2-40B4-BE49-F238E27FC236}">
                    <a16:creationId xmlns:a16="http://schemas.microsoft.com/office/drawing/2014/main" id="{43F73094-7FF6-BCD9-ABAC-44D9AAF28E9A}"/>
                  </a:ext>
                </a:extLst>
              </p14:cNvPr>
              <p14:cNvContentPartPr/>
              <p14:nvPr/>
            </p14:nvContentPartPr>
            <p14:xfrm>
              <a:off x="9607903" y="5386154"/>
              <a:ext cx="44280" cy="303480"/>
            </p14:xfrm>
          </p:contentPart>
        </mc:Choice>
        <mc:Fallback>
          <p:pic>
            <p:nvPicPr>
              <p:cNvPr id="49" name="Ink 48">
                <a:extLst>
                  <a:ext uri="{FF2B5EF4-FFF2-40B4-BE49-F238E27FC236}">
                    <a16:creationId xmlns:a16="http://schemas.microsoft.com/office/drawing/2014/main" id="{43F73094-7FF6-BCD9-ABAC-44D9AAF28E9A}"/>
                  </a:ext>
                </a:extLst>
              </p:cNvPr>
              <p:cNvPicPr/>
              <p:nvPr/>
            </p:nvPicPr>
            <p:blipFill>
              <a:blip r:embed="rId34"/>
              <a:stretch>
                <a:fillRect/>
              </a:stretch>
            </p:blipFill>
            <p:spPr>
              <a:xfrm>
                <a:off x="9589903" y="5368514"/>
                <a:ext cx="7992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51" name="Ink 50">
                <a:extLst>
                  <a:ext uri="{FF2B5EF4-FFF2-40B4-BE49-F238E27FC236}">
                    <a16:creationId xmlns:a16="http://schemas.microsoft.com/office/drawing/2014/main" id="{6EAFDAAD-4353-36D0-2E6B-5B3AA0DCB042}"/>
                  </a:ext>
                </a:extLst>
              </p14:cNvPr>
              <p14:cNvContentPartPr/>
              <p14:nvPr/>
            </p14:nvContentPartPr>
            <p14:xfrm>
              <a:off x="9622663" y="4934714"/>
              <a:ext cx="15120" cy="290520"/>
            </p14:xfrm>
          </p:contentPart>
        </mc:Choice>
        <mc:Fallback>
          <p:pic>
            <p:nvPicPr>
              <p:cNvPr id="51" name="Ink 50">
                <a:extLst>
                  <a:ext uri="{FF2B5EF4-FFF2-40B4-BE49-F238E27FC236}">
                    <a16:creationId xmlns:a16="http://schemas.microsoft.com/office/drawing/2014/main" id="{6EAFDAAD-4353-36D0-2E6B-5B3AA0DCB042}"/>
                  </a:ext>
                </a:extLst>
              </p:cNvPr>
              <p:cNvPicPr/>
              <p:nvPr/>
            </p:nvPicPr>
            <p:blipFill>
              <a:blip r:embed="rId36"/>
              <a:stretch>
                <a:fillRect/>
              </a:stretch>
            </p:blipFill>
            <p:spPr>
              <a:xfrm>
                <a:off x="9604663" y="4916714"/>
                <a:ext cx="50760" cy="3261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52" name="Ink 51">
                <a:extLst>
                  <a:ext uri="{FF2B5EF4-FFF2-40B4-BE49-F238E27FC236}">
                    <a16:creationId xmlns:a16="http://schemas.microsoft.com/office/drawing/2014/main" id="{A17BA304-4AA1-3479-79A6-8FCB9821BF0F}"/>
                  </a:ext>
                </a:extLst>
              </p14:cNvPr>
              <p14:cNvContentPartPr/>
              <p14:nvPr/>
            </p14:nvContentPartPr>
            <p14:xfrm>
              <a:off x="9651823" y="4510634"/>
              <a:ext cx="9000" cy="235800"/>
            </p14:xfrm>
          </p:contentPart>
        </mc:Choice>
        <mc:Fallback>
          <p:pic>
            <p:nvPicPr>
              <p:cNvPr id="52" name="Ink 51">
                <a:extLst>
                  <a:ext uri="{FF2B5EF4-FFF2-40B4-BE49-F238E27FC236}">
                    <a16:creationId xmlns:a16="http://schemas.microsoft.com/office/drawing/2014/main" id="{A17BA304-4AA1-3479-79A6-8FCB9821BF0F}"/>
                  </a:ext>
                </a:extLst>
              </p:cNvPr>
              <p:cNvPicPr/>
              <p:nvPr/>
            </p:nvPicPr>
            <p:blipFill>
              <a:blip r:embed="rId38"/>
              <a:stretch>
                <a:fillRect/>
              </a:stretch>
            </p:blipFill>
            <p:spPr>
              <a:xfrm>
                <a:off x="9633823" y="4492994"/>
                <a:ext cx="44640" cy="271440"/>
              </a:xfrm>
              <a:prstGeom prst="rect">
                <a:avLst/>
              </a:prstGeom>
            </p:spPr>
          </p:pic>
        </mc:Fallback>
      </mc:AlternateContent>
      <p:grpSp>
        <p:nvGrpSpPr>
          <p:cNvPr id="58" name="Group 57">
            <a:extLst>
              <a:ext uri="{FF2B5EF4-FFF2-40B4-BE49-F238E27FC236}">
                <a16:creationId xmlns:a16="http://schemas.microsoft.com/office/drawing/2014/main" id="{7EFE4D8B-D69C-B820-26CF-329DEF209DCD}"/>
              </a:ext>
            </a:extLst>
          </p:cNvPr>
          <p:cNvGrpSpPr/>
          <p:nvPr/>
        </p:nvGrpSpPr>
        <p:grpSpPr>
          <a:xfrm>
            <a:off x="9710143" y="3932834"/>
            <a:ext cx="450000" cy="392760"/>
            <a:chOff x="9710143" y="3932834"/>
            <a:chExt cx="450000" cy="392760"/>
          </a:xfrm>
        </p:grpSpPr>
        <mc:AlternateContent xmlns:mc="http://schemas.openxmlformats.org/markup-compatibility/2006">
          <mc:Choice xmlns:p14="http://schemas.microsoft.com/office/powerpoint/2010/main" Requires="p14">
            <p:contentPart p14:bwMode="auto" r:id="rId39">
              <p14:nvContentPartPr>
                <p14:cNvPr id="53" name="Ink 52">
                  <a:extLst>
                    <a:ext uri="{FF2B5EF4-FFF2-40B4-BE49-F238E27FC236}">
                      <a16:creationId xmlns:a16="http://schemas.microsoft.com/office/drawing/2014/main" id="{590AA0DA-4E40-F58B-1969-9BCC8DB783D0}"/>
                    </a:ext>
                  </a:extLst>
                </p14:cNvPr>
                <p14:cNvContentPartPr/>
                <p14:nvPr/>
              </p14:nvContentPartPr>
              <p14:xfrm>
                <a:off x="9710143" y="4181234"/>
                <a:ext cx="134280" cy="144360"/>
              </p14:xfrm>
            </p:contentPart>
          </mc:Choice>
          <mc:Fallback>
            <p:pic>
              <p:nvPicPr>
                <p:cNvPr id="53" name="Ink 52">
                  <a:extLst>
                    <a:ext uri="{FF2B5EF4-FFF2-40B4-BE49-F238E27FC236}">
                      <a16:creationId xmlns:a16="http://schemas.microsoft.com/office/drawing/2014/main" id="{590AA0DA-4E40-F58B-1969-9BCC8DB783D0}"/>
                    </a:ext>
                  </a:extLst>
                </p:cNvPr>
                <p:cNvPicPr/>
                <p:nvPr/>
              </p:nvPicPr>
              <p:blipFill>
                <a:blip r:embed="rId40"/>
                <a:stretch>
                  <a:fillRect/>
                </a:stretch>
              </p:blipFill>
              <p:spPr>
                <a:xfrm>
                  <a:off x="9692143" y="4163234"/>
                  <a:ext cx="16992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54" name="Ink 53">
                  <a:extLst>
                    <a:ext uri="{FF2B5EF4-FFF2-40B4-BE49-F238E27FC236}">
                      <a16:creationId xmlns:a16="http://schemas.microsoft.com/office/drawing/2014/main" id="{1DAEF871-90A6-2923-21D5-CDB302925329}"/>
                    </a:ext>
                  </a:extLst>
                </p14:cNvPr>
                <p14:cNvContentPartPr/>
                <p14:nvPr/>
              </p14:nvContentPartPr>
              <p14:xfrm>
                <a:off x="9971143" y="4044074"/>
                <a:ext cx="114120" cy="63720"/>
              </p14:xfrm>
            </p:contentPart>
          </mc:Choice>
          <mc:Fallback>
            <p:pic>
              <p:nvPicPr>
                <p:cNvPr id="54" name="Ink 53">
                  <a:extLst>
                    <a:ext uri="{FF2B5EF4-FFF2-40B4-BE49-F238E27FC236}">
                      <a16:creationId xmlns:a16="http://schemas.microsoft.com/office/drawing/2014/main" id="{1DAEF871-90A6-2923-21D5-CDB302925329}"/>
                    </a:ext>
                  </a:extLst>
                </p:cNvPr>
                <p:cNvPicPr/>
                <p:nvPr/>
              </p:nvPicPr>
              <p:blipFill>
                <a:blip r:embed="rId42"/>
                <a:stretch>
                  <a:fillRect/>
                </a:stretch>
              </p:blipFill>
              <p:spPr>
                <a:xfrm>
                  <a:off x="9953143" y="4026434"/>
                  <a:ext cx="14976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55" name="Ink 54">
                  <a:extLst>
                    <a:ext uri="{FF2B5EF4-FFF2-40B4-BE49-F238E27FC236}">
                      <a16:creationId xmlns:a16="http://schemas.microsoft.com/office/drawing/2014/main" id="{6C26B395-94C2-D8B8-6930-7BB8AFDFEAC2}"/>
                    </a:ext>
                  </a:extLst>
                </p14:cNvPr>
                <p14:cNvContentPartPr/>
                <p14:nvPr/>
              </p14:nvContentPartPr>
              <p14:xfrm>
                <a:off x="9956743" y="3932834"/>
                <a:ext cx="186840" cy="45360"/>
              </p14:xfrm>
            </p:contentPart>
          </mc:Choice>
          <mc:Fallback>
            <p:pic>
              <p:nvPicPr>
                <p:cNvPr id="55" name="Ink 54">
                  <a:extLst>
                    <a:ext uri="{FF2B5EF4-FFF2-40B4-BE49-F238E27FC236}">
                      <a16:creationId xmlns:a16="http://schemas.microsoft.com/office/drawing/2014/main" id="{6C26B395-94C2-D8B8-6930-7BB8AFDFEAC2}"/>
                    </a:ext>
                  </a:extLst>
                </p:cNvPr>
                <p:cNvPicPr/>
                <p:nvPr/>
              </p:nvPicPr>
              <p:blipFill>
                <a:blip r:embed="rId44"/>
                <a:stretch>
                  <a:fillRect/>
                </a:stretch>
              </p:blipFill>
              <p:spPr>
                <a:xfrm>
                  <a:off x="9939103" y="3915194"/>
                  <a:ext cx="22248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57" name="Ink 56">
                  <a:extLst>
                    <a:ext uri="{FF2B5EF4-FFF2-40B4-BE49-F238E27FC236}">
                      <a16:creationId xmlns:a16="http://schemas.microsoft.com/office/drawing/2014/main" id="{BB1B43E0-2095-3C7B-640E-1EF88FE70077}"/>
                    </a:ext>
                  </a:extLst>
                </p14:cNvPr>
                <p14:cNvContentPartPr/>
                <p14:nvPr/>
              </p14:nvContentPartPr>
              <p14:xfrm>
                <a:off x="10119103" y="4049474"/>
                <a:ext cx="41040" cy="162000"/>
              </p14:xfrm>
            </p:contentPart>
          </mc:Choice>
          <mc:Fallback>
            <p:pic>
              <p:nvPicPr>
                <p:cNvPr id="57" name="Ink 56">
                  <a:extLst>
                    <a:ext uri="{FF2B5EF4-FFF2-40B4-BE49-F238E27FC236}">
                      <a16:creationId xmlns:a16="http://schemas.microsoft.com/office/drawing/2014/main" id="{BB1B43E0-2095-3C7B-640E-1EF88FE70077}"/>
                    </a:ext>
                  </a:extLst>
                </p:cNvPr>
                <p:cNvPicPr/>
                <p:nvPr/>
              </p:nvPicPr>
              <p:blipFill>
                <a:blip r:embed="rId46"/>
                <a:stretch>
                  <a:fillRect/>
                </a:stretch>
              </p:blipFill>
              <p:spPr>
                <a:xfrm>
                  <a:off x="10101103" y="4031474"/>
                  <a:ext cx="76680" cy="197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7">
            <p14:nvContentPartPr>
              <p14:cNvPr id="76" name="Ink 75">
                <a:extLst>
                  <a:ext uri="{FF2B5EF4-FFF2-40B4-BE49-F238E27FC236}">
                    <a16:creationId xmlns:a16="http://schemas.microsoft.com/office/drawing/2014/main" id="{7858458C-995A-8542-175D-D791576264B4}"/>
                  </a:ext>
                </a:extLst>
              </p14:cNvPr>
              <p14:cNvContentPartPr/>
              <p14:nvPr/>
            </p14:nvContentPartPr>
            <p14:xfrm>
              <a:off x="11495023" y="1233554"/>
              <a:ext cx="157680" cy="262440"/>
            </p14:xfrm>
          </p:contentPart>
        </mc:Choice>
        <mc:Fallback>
          <p:pic>
            <p:nvPicPr>
              <p:cNvPr id="76" name="Ink 75">
                <a:extLst>
                  <a:ext uri="{FF2B5EF4-FFF2-40B4-BE49-F238E27FC236}">
                    <a16:creationId xmlns:a16="http://schemas.microsoft.com/office/drawing/2014/main" id="{7858458C-995A-8542-175D-D791576264B4}"/>
                  </a:ext>
                </a:extLst>
              </p:cNvPr>
              <p:cNvPicPr/>
              <p:nvPr/>
            </p:nvPicPr>
            <p:blipFill>
              <a:blip r:embed="rId48"/>
              <a:stretch>
                <a:fillRect/>
              </a:stretch>
            </p:blipFill>
            <p:spPr>
              <a:xfrm>
                <a:off x="11477023" y="1215554"/>
                <a:ext cx="19332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84" name="Ink 83">
                <a:extLst>
                  <a:ext uri="{FF2B5EF4-FFF2-40B4-BE49-F238E27FC236}">
                    <a16:creationId xmlns:a16="http://schemas.microsoft.com/office/drawing/2014/main" id="{20386CD8-A3ED-8919-030F-30C559B9C508}"/>
                  </a:ext>
                </a:extLst>
              </p14:cNvPr>
              <p14:cNvContentPartPr/>
              <p14:nvPr/>
            </p14:nvContentPartPr>
            <p14:xfrm>
              <a:off x="11727583" y="1654394"/>
              <a:ext cx="88200" cy="230400"/>
            </p14:xfrm>
          </p:contentPart>
        </mc:Choice>
        <mc:Fallback>
          <p:pic>
            <p:nvPicPr>
              <p:cNvPr id="84" name="Ink 83">
                <a:extLst>
                  <a:ext uri="{FF2B5EF4-FFF2-40B4-BE49-F238E27FC236}">
                    <a16:creationId xmlns:a16="http://schemas.microsoft.com/office/drawing/2014/main" id="{20386CD8-A3ED-8919-030F-30C559B9C508}"/>
                  </a:ext>
                </a:extLst>
              </p:cNvPr>
              <p:cNvPicPr/>
              <p:nvPr/>
            </p:nvPicPr>
            <p:blipFill>
              <a:blip r:embed="rId50"/>
              <a:stretch>
                <a:fillRect/>
              </a:stretch>
            </p:blipFill>
            <p:spPr>
              <a:xfrm>
                <a:off x="11709943" y="1636394"/>
                <a:ext cx="123840" cy="2660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85" name="Ink 84">
                <a:extLst>
                  <a:ext uri="{FF2B5EF4-FFF2-40B4-BE49-F238E27FC236}">
                    <a16:creationId xmlns:a16="http://schemas.microsoft.com/office/drawing/2014/main" id="{7753A5E3-1538-F59A-66C3-180599FC9EA5}"/>
                  </a:ext>
                </a:extLst>
              </p14:cNvPr>
              <p14:cNvContentPartPr/>
              <p14:nvPr/>
            </p14:nvContentPartPr>
            <p14:xfrm>
              <a:off x="11872303" y="2118794"/>
              <a:ext cx="16560" cy="303480"/>
            </p14:xfrm>
          </p:contentPart>
        </mc:Choice>
        <mc:Fallback>
          <p:pic>
            <p:nvPicPr>
              <p:cNvPr id="85" name="Ink 84">
                <a:extLst>
                  <a:ext uri="{FF2B5EF4-FFF2-40B4-BE49-F238E27FC236}">
                    <a16:creationId xmlns:a16="http://schemas.microsoft.com/office/drawing/2014/main" id="{7753A5E3-1538-F59A-66C3-180599FC9EA5}"/>
                  </a:ext>
                </a:extLst>
              </p:cNvPr>
              <p:cNvPicPr/>
              <p:nvPr/>
            </p:nvPicPr>
            <p:blipFill>
              <a:blip r:embed="rId52"/>
              <a:stretch>
                <a:fillRect/>
              </a:stretch>
            </p:blipFill>
            <p:spPr>
              <a:xfrm>
                <a:off x="11854303" y="2101154"/>
                <a:ext cx="5220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86" name="Ink 85">
                <a:extLst>
                  <a:ext uri="{FF2B5EF4-FFF2-40B4-BE49-F238E27FC236}">
                    <a16:creationId xmlns:a16="http://schemas.microsoft.com/office/drawing/2014/main" id="{A04F6D10-62E9-E385-F457-88EC022DB31C}"/>
                  </a:ext>
                </a:extLst>
              </p14:cNvPr>
              <p14:cNvContentPartPr/>
              <p14:nvPr/>
            </p14:nvContentPartPr>
            <p14:xfrm>
              <a:off x="11916223" y="2626754"/>
              <a:ext cx="360" cy="245520"/>
            </p14:xfrm>
          </p:contentPart>
        </mc:Choice>
        <mc:Fallback>
          <p:pic>
            <p:nvPicPr>
              <p:cNvPr id="86" name="Ink 85">
                <a:extLst>
                  <a:ext uri="{FF2B5EF4-FFF2-40B4-BE49-F238E27FC236}">
                    <a16:creationId xmlns:a16="http://schemas.microsoft.com/office/drawing/2014/main" id="{A04F6D10-62E9-E385-F457-88EC022DB31C}"/>
                  </a:ext>
                </a:extLst>
              </p:cNvPr>
              <p:cNvPicPr/>
              <p:nvPr/>
            </p:nvPicPr>
            <p:blipFill>
              <a:blip r:embed="rId54"/>
              <a:stretch>
                <a:fillRect/>
              </a:stretch>
            </p:blipFill>
            <p:spPr>
              <a:xfrm>
                <a:off x="11898583" y="2609114"/>
                <a:ext cx="3600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88" name="Ink 87">
                <a:extLst>
                  <a:ext uri="{FF2B5EF4-FFF2-40B4-BE49-F238E27FC236}">
                    <a16:creationId xmlns:a16="http://schemas.microsoft.com/office/drawing/2014/main" id="{7341D921-C520-D48C-05F2-952050B5FED8}"/>
                  </a:ext>
                </a:extLst>
              </p14:cNvPr>
              <p14:cNvContentPartPr/>
              <p14:nvPr/>
            </p14:nvContentPartPr>
            <p14:xfrm>
              <a:off x="11887423" y="3105914"/>
              <a:ext cx="14400" cy="305280"/>
            </p14:xfrm>
          </p:contentPart>
        </mc:Choice>
        <mc:Fallback>
          <p:pic>
            <p:nvPicPr>
              <p:cNvPr id="88" name="Ink 87">
                <a:extLst>
                  <a:ext uri="{FF2B5EF4-FFF2-40B4-BE49-F238E27FC236}">
                    <a16:creationId xmlns:a16="http://schemas.microsoft.com/office/drawing/2014/main" id="{7341D921-C520-D48C-05F2-952050B5FED8}"/>
                  </a:ext>
                </a:extLst>
              </p:cNvPr>
              <p:cNvPicPr/>
              <p:nvPr/>
            </p:nvPicPr>
            <p:blipFill>
              <a:blip r:embed="rId56"/>
              <a:stretch>
                <a:fillRect/>
              </a:stretch>
            </p:blipFill>
            <p:spPr>
              <a:xfrm>
                <a:off x="11869423" y="3087914"/>
                <a:ext cx="5004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89" name="Ink 88">
                <a:extLst>
                  <a:ext uri="{FF2B5EF4-FFF2-40B4-BE49-F238E27FC236}">
                    <a16:creationId xmlns:a16="http://schemas.microsoft.com/office/drawing/2014/main" id="{1C014AA9-BA77-472B-5046-F6A89BDCC155}"/>
                  </a:ext>
                </a:extLst>
              </p14:cNvPr>
              <p14:cNvContentPartPr/>
              <p14:nvPr/>
            </p14:nvContentPartPr>
            <p14:xfrm>
              <a:off x="11857903" y="3715394"/>
              <a:ext cx="29880" cy="276840"/>
            </p14:xfrm>
          </p:contentPart>
        </mc:Choice>
        <mc:Fallback>
          <p:pic>
            <p:nvPicPr>
              <p:cNvPr id="89" name="Ink 88">
                <a:extLst>
                  <a:ext uri="{FF2B5EF4-FFF2-40B4-BE49-F238E27FC236}">
                    <a16:creationId xmlns:a16="http://schemas.microsoft.com/office/drawing/2014/main" id="{1C014AA9-BA77-472B-5046-F6A89BDCC155}"/>
                  </a:ext>
                </a:extLst>
              </p:cNvPr>
              <p:cNvPicPr/>
              <p:nvPr/>
            </p:nvPicPr>
            <p:blipFill>
              <a:blip r:embed="rId58"/>
              <a:stretch>
                <a:fillRect/>
              </a:stretch>
            </p:blipFill>
            <p:spPr>
              <a:xfrm>
                <a:off x="11839903" y="3697394"/>
                <a:ext cx="6552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90" name="Ink 89">
                <a:extLst>
                  <a:ext uri="{FF2B5EF4-FFF2-40B4-BE49-F238E27FC236}">
                    <a16:creationId xmlns:a16="http://schemas.microsoft.com/office/drawing/2014/main" id="{7338174D-6742-5127-F043-A0690400907F}"/>
                  </a:ext>
                </a:extLst>
              </p14:cNvPr>
              <p14:cNvContentPartPr/>
              <p14:nvPr/>
            </p14:nvContentPartPr>
            <p14:xfrm>
              <a:off x="11798863" y="4281314"/>
              <a:ext cx="30600" cy="173160"/>
            </p14:xfrm>
          </p:contentPart>
        </mc:Choice>
        <mc:Fallback>
          <p:pic>
            <p:nvPicPr>
              <p:cNvPr id="90" name="Ink 89">
                <a:extLst>
                  <a:ext uri="{FF2B5EF4-FFF2-40B4-BE49-F238E27FC236}">
                    <a16:creationId xmlns:a16="http://schemas.microsoft.com/office/drawing/2014/main" id="{7338174D-6742-5127-F043-A0690400907F}"/>
                  </a:ext>
                </a:extLst>
              </p:cNvPr>
              <p:cNvPicPr/>
              <p:nvPr/>
            </p:nvPicPr>
            <p:blipFill>
              <a:blip r:embed="rId60"/>
              <a:stretch>
                <a:fillRect/>
              </a:stretch>
            </p:blipFill>
            <p:spPr>
              <a:xfrm>
                <a:off x="11781223" y="4263674"/>
                <a:ext cx="6624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92" name="Ink 91">
                <a:extLst>
                  <a:ext uri="{FF2B5EF4-FFF2-40B4-BE49-F238E27FC236}">
                    <a16:creationId xmlns:a16="http://schemas.microsoft.com/office/drawing/2014/main" id="{1B011C00-5CEE-F51E-004E-A05BC11102B8}"/>
                  </a:ext>
                </a:extLst>
              </p14:cNvPr>
              <p14:cNvContentPartPr/>
              <p14:nvPr/>
            </p14:nvContentPartPr>
            <p14:xfrm>
              <a:off x="11756023" y="4673714"/>
              <a:ext cx="29520" cy="218160"/>
            </p14:xfrm>
          </p:contentPart>
        </mc:Choice>
        <mc:Fallback>
          <p:pic>
            <p:nvPicPr>
              <p:cNvPr id="92" name="Ink 91">
                <a:extLst>
                  <a:ext uri="{FF2B5EF4-FFF2-40B4-BE49-F238E27FC236}">
                    <a16:creationId xmlns:a16="http://schemas.microsoft.com/office/drawing/2014/main" id="{1B011C00-5CEE-F51E-004E-A05BC11102B8}"/>
                  </a:ext>
                </a:extLst>
              </p:cNvPr>
              <p:cNvPicPr/>
              <p:nvPr/>
            </p:nvPicPr>
            <p:blipFill>
              <a:blip r:embed="rId62"/>
              <a:stretch>
                <a:fillRect/>
              </a:stretch>
            </p:blipFill>
            <p:spPr>
              <a:xfrm>
                <a:off x="11738023" y="4655714"/>
                <a:ext cx="6516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94" name="Ink 93">
                <a:extLst>
                  <a:ext uri="{FF2B5EF4-FFF2-40B4-BE49-F238E27FC236}">
                    <a16:creationId xmlns:a16="http://schemas.microsoft.com/office/drawing/2014/main" id="{4DDB06EA-A3CB-31EB-36A7-2B28BC5F3DFA}"/>
                  </a:ext>
                </a:extLst>
              </p14:cNvPr>
              <p14:cNvContentPartPr/>
              <p14:nvPr/>
            </p14:nvContentPartPr>
            <p14:xfrm>
              <a:off x="11654503" y="5050994"/>
              <a:ext cx="87840" cy="232560"/>
            </p14:xfrm>
          </p:contentPart>
        </mc:Choice>
        <mc:Fallback>
          <p:pic>
            <p:nvPicPr>
              <p:cNvPr id="94" name="Ink 93">
                <a:extLst>
                  <a:ext uri="{FF2B5EF4-FFF2-40B4-BE49-F238E27FC236}">
                    <a16:creationId xmlns:a16="http://schemas.microsoft.com/office/drawing/2014/main" id="{4DDB06EA-A3CB-31EB-36A7-2B28BC5F3DFA}"/>
                  </a:ext>
                </a:extLst>
              </p:cNvPr>
              <p:cNvPicPr/>
              <p:nvPr/>
            </p:nvPicPr>
            <p:blipFill>
              <a:blip r:embed="rId64"/>
              <a:stretch>
                <a:fillRect/>
              </a:stretch>
            </p:blipFill>
            <p:spPr>
              <a:xfrm>
                <a:off x="11636503" y="5032994"/>
                <a:ext cx="12348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96" name="Ink 95">
                <a:extLst>
                  <a:ext uri="{FF2B5EF4-FFF2-40B4-BE49-F238E27FC236}">
                    <a16:creationId xmlns:a16="http://schemas.microsoft.com/office/drawing/2014/main" id="{775AFBAD-A6F3-5E2F-D0DE-2E5D431D5A91}"/>
                  </a:ext>
                </a:extLst>
              </p14:cNvPr>
              <p14:cNvContentPartPr/>
              <p14:nvPr/>
            </p14:nvContentPartPr>
            <p14:xfrm>
              <a:off x="11538943" y="5442674"/>
              <a:ext cx="72720" cy="218160"/>
            </p14:xfrm>
          </p:contentPart>
        </mc:Choice>
        <mc:Fallback>
          <p:pic>
            <p:nvPicPr>
              <p:cNvPr id="96" name="Ink 95">
                <a:extLst>
                  <a:ext uri="{FF2B5EF4-FFF2-40B4-BE49-F238E27FC236}">
                    <a16:creationId xmlns:a16="http://schemas.microsoft.com/office/drawing/2014/main" id="{775AFBAD-A6F3-5E2F-D0DE-2E5D431D5A91}"/>
                  </a:ext>
                </a:extLst>
              </p:cNvPr>
              <p:cNvPicPr/>
              <p:nvPr/>
            </p:nvPicPr>
            <p:blipFill>
              <a:blip r:embed="rId66"/>
              <a:stretch>
                <a:fillRect/>
              </a:stretch>
            </p:blipFill>
            <p:spPr>
              <a:xfrm>
                <a:off x="11520943" y="5424674"/>
                <a:ext cx="10836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99" name="Ink 98">
                <a:extLst>
                  <a:ext uri="{FF2B5EF4-FFF2-40B4-BE49-F238E27FC236}">
                    <a16:creationId xmlns:a16="http://schemas.microsoft.com/office/drawing/2014/main" id="{114BC837-A078-67D9-1451-3FBC0BF7A41E}"/>
                  </a:ext>
                </a:extLst>
              </p14:cNvPr>
              <p14:cNvContentPartPr/>
              <p14:nvPr/>
            </p14:nvContentPartPr>
            <p14:xfrm>
              <a:off x="11428423" y="5834354"/>
              <a:ext cx="81720" cy="177480"/>
            </p14:xfrm>
          </p:contentPart>
        </mc:Choice>
        <mc:Fallback>
          <p:pic>
            <p:nvPicPr>
              <p:cNvPr id="99" name="Ink 98">
                <a:extLst>
                  <a:ext uri="{FF2B5EF4-FFF2-40B4-BE49-F238E27FC236}">
                    <a16:creationId xmlns:a16="http://schemas.microsoft.com/office/drawing/2014/main" id="{114BC837-A078-67D9-1451-3FBC0BF7A41E}"/>
                  </a:ext>
                </a:extLst>
              </p:cNvPr>
              <p:cNvPicPr/>
              <p:nvPr/>
            </p:nvPicPr>
            <p:blipFill>
              <a:blip r:embed="rId68"/>
              <a:stretch>
                <a:fillRect/>
              </a:stretch>
            </p:blipFill>
            <p:spPr>
              <a:xfrm>
                <a:off x="11410783" y="5816714"/>
                <a:ext cx="117360" cy="213120"/>
              </a:xfrm>
              <a:prstGeom prst="rect">
                <a:avLst/>
              </a:prstGeom>
            </p:spPr>
          </p:pic>
        </mc:Fallback>
      </mc:AlternateContent>
      <p:grpSp>
        <p:nvGrpSpPr>
          <p:cNvPr id="104" name="Group 103">
            <a:extLst>
              <a:ext uri="{FF2B5EF4-FFF2-40B4-BE49-F238E27FC236}">
                <a16:creationId xmlns:a16="http://schemas.microsoft.com/office/drawing/2014/main" id="{8AAA14E6-B433-A440-1FCE-51C2E406B8EB}"/>
              </a:ext>
            </a:extLst>
          </p:cNvPr>
          <p:cNvGrpSpPr/>
          <p:nvPr/>
        </p:nvGrpSpPr>
        <p:grpSpPr>
          <a:xfrm>
            <a:off x="11262823" y="6022994"/>
            <a:ext cx="216720" cy="208080"/>
            <a:chOff x="11262823" y="6022994"/>
            <a:chExt cx="216720" cy="208080"/>
          </a:xfrm>
        </p:grpSpPr>
        <mc:AlternateContent xmlns:mc="http://schemas.openxmlformats.org/markup-compatibility/2006">
          <mc:Choice xmlns:p14="http://schemas.microsoft.com/office/powerpoint/2010/main" Requires="p14">
            <p:contentPart p14:bwMode="auto" r:id="rId69">
              <p14:nvContentPartPr>
                <p14:cNvPr id="100" name="Ink 99">
                  <a:extLst>
                    <a:ext uri="{FF2B5EF4-FFF2-40B4-BE49-F238E27FC236}">
                      <a16:creationId xmlns:a16="http://schemas.microsoft.com/office/drawing/2014/main" id="{01FABE10-A1F9-8ECB-721E-01367B9151B7}"/>
                    </a:ext>
                  </a:extLst>
                </p14:cNvPr>
                <p14:cNvContentPartPr/>
                <p14:nvPr/>
              </p14:nvContentPartPr>
              <p14:xfrm>
                <a:off x="11268223" y="6022994"/>
                <a:ext cx="168840" cy="208080"/>
              </p14:xfrm>
            </p:contentPart>
          </mc:Choice>
          <mc:Fallback>
            <p:pic>
              <p:nvPicPr>
                <p:cNvPr id="100" name="Ink 99">
                  <a:extLst>
                    <a:ext uri="{FF2B5EF4-FFF2-40B4-BE49-F238E27FC236}">
                      <a16:creationId xmlns:a16="http://schemas.microsoft.com/office/drawing/2014/main" id="{01FABE10-A1F9-8ECB-721E-01367B9151B7}"/>
                    </a:ext>
                  </a:extLst>
                </p:cNvPr>
                <p:cNvPicPr/>
                <p:nvPr/>
              </p:nvPicPr>
              <p:blipFill>
                <a:blip r:embed="rId70"/>
                <a:stretch>
                  <a:fillRect/>
                </a:stretch>
              </p:blipFill>
              <p:spPr>
                <a:xfrm>
                  <a:off x="11250583" y="6005354"/>
                  <a:ext cx="20448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01" name="Ink 100">
                  <a:extLst>
                    <a:ext uri="{FF2B5EF4-FFF2-40B4-BE49-F238E27FC236}">
                      <a16:creationId xmlns:a16="http://schemas.microsoft.com/office/drawing/2014/main" id="{7B35F891-F4AC-5C95-DA57-47D26734C8D1}"/>
                    </a:ext>
                  </a:extLst>
                </p14:cNvPr>
                <p14:cNvContentPartPr/>
                <p14:nvPr/>
              </p14:nvContentPartPr>
              <p14:xfrm>
                <a:off x="11262823" y="6037754"/>
                <a:ext cx="360" cy="143640"/>
              </p14:xfrm>
            </p:contentPart>
          </mc:Choice>
          <mc:Fallback>
            <p:pic>
              <p:nvPicPr>
                <p:cNvPr id="101" name="Ink 100">
                  <a:extLst>
                    <a:ext uri="{FF2B5EF4-FFF2-40B4-BE49-F238E27FC236}">
                      <a16:creationId xmlns:a16="http://schemas.microsoft.com/office/drawing/2014/main" id="{7B35F891-F4AC-5C95-DA57-47D26734C8D1}"/>
                    </a:ext>
                  </a:extLst>
                </p:cNvPr>
                <p:cNvPicPr/>
                <p:nvPr/>
              </p:nvPicPr>
              <p:blipFill>
                <a:blip r:embed="rId72"/>
                <a:stretch>
                  <a:fillRect/>
                </a:stretch>
              </p:blipFill>
              <p:spPr>
                <a:xfrm>
                  <a:off x="11245183" y="6020114"/>
                  <a:ext cx="3600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03" name="Ink 102">
                  <a:extLst>
                    <a:ext uri="{FF2B5EF4-FFF2-40B4-BE49-F238E27FC236}">
                      <a16:creationId xmlns:a16="http://schemas.microsoft.com/office/drawing/2014/main" id="{CC8CA741-59A1-CB4B-F540-BA9562FDB03B}"/>
                    </a:ext>
                  </a:extLst>
                </p14:cNvPr>
                <p14:cNvContentPartPr/>
                <p14:nvPr/>
              </p14:nvContentPartPr>
              <p14:xfrm>
                <a:off x="11321143" y="6211274"/>
                <a:ext cx="158400" cy="15840"/>
              </p14:xfrm>
            </p:contentPart>
          </mc:Choice>
          <mc:Fallback>
            <p:pic>
              <p:nvPicPr>
                <p:cNvPr id="103" name="Ink 102">
                  <a:extLst>
                    <a:ext uri="{FF2B5EF4-FFF2-40B4-BE49-F238E27FC236}">
                      <a16:creationId xmlns:a16="http://schemas.microsoft.com/office/drawing/2014/main" id="{CC8CA741-59A1-CB4B-F540-BA9562FDB03B}"/>
                    </a:ext>
                  </a:extLst>
                </p:cNvPr>
                <p:cNvPicPr/>
                <p:nvPr/>
              </p:nvPicPr>
              <p:blipFill>
                <a:blip r:embed="rId74"/>
                <a:stretch>
                  <a:fillRect/>
                </a:stretch>
              </p:blipFill>
              <p:spPr>
                <a:xfrm>
                  <a:off x="11303143" y="6193274"/>
                  <a:ext cx="194040" cy="51480"/>
                </a:xfrm>
                <a:prstGeom prst="rect">
                  <a:avLst/>
                </a:prstGeom>
              </p:spPr>
            </p:pic>
          </mc:Fallback>
        </mc:AlternateContent>
      </p:grpSp>
    </p:spTree>
    <p:extLst>
      <p:ext uri="{BB962C8B-B14F-4D97-AF65-F5344CB8AC3E}">
        <p14:creationId xmlns:p14="http://schemas.microsoft.com/office/powerpoint/2010/main" val="1942004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2E0CF-44C2-9298-B28C-479056EE5983}"/>
            </a:ext>
          </a:extLst>
        </p:cNvPr>
        <p:cNvGrpSpPr/>
        <p:nvPr/>
      </p:nvGrpSpPr>
      <p:grpSpPr>
        <a:xfrm>
          <a:off x="0" y="0"/>
          <a:ext cx="0" cy="0"/>
          <a:chOff x="0" y="0"/>
          <a:chExt cx="0" cy="0"/>
        </a:xfrm>
      </p:grpSpPr>
      <p:pic>
        <p:nvPicPr>
          <p:cNvPr id="529411" name="Picture 3">
            <a:extLst>
              <a:ext uri="{FF2B5EF4-FFF2-40B4-BE49-F238E27FC236}">
                <a16:creationId xmlns:a16="http://schemas.microsoft.com/office/drawing/2014/main" id="{9A7402C0-0186-F8BF-17ED-23084B87A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0" name="Rectangle 2">
            <a:extLst>
              <a:ext uri="{FF2B5EF4-FFF2-40B4-BE49-F238E27FC236}">
                <a16:creationId xmlns:a16="http://schemas.microsoft.com/office/drawing/2014/main" id="{6154A15F-9E6B-1109-73B4-952841A703E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19:1-2</a:t>
            </a:r>
          </a:p>
        </p:txBody>
      </p:sp>
      <p:sp>
        <p:nvSpPr>
          <p:cNvPr id="529412" name="Text Box 4">
            <a:extLst>
              <a:ext uri="{FF2B5EF4-FFF2-40B4-BE49-F238E27FC236}">
                <a16:creationId xmlns:a16="http://schemas.microsoft.com/office/drawing/2014/main" id="{89E9505C-5424-BA79-A1AD-563895E19231}"/>
              </a:ext>
            </a:extLst>
          </p:cNvPr>
          <p:cNvSpPr txBox="1">
            <a:spLocks noChangeArrowheads="1"/>
          </p:cNvSpPr>
          <p:nvPr/>
        </p:nvSpPr>
        <p:spPr bwMode="auto">
          <a:xfrm>
            <a:off x="838200" y="1600200"/>
            <a:ext cx="10668000" cy="3477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4400" b="1" i="0" u="none" strike="noStrike" kern="1200" cap="none" spc="0" normalizeH="0" baseline="30000" noProof="0" dirty="0">
                <a:ln>
                  <a:noFill/>
                </a:ln>
                <a:solidFill>
                  <a:srgbClr val="FFC000"/>
                </a:solidFill>
                <a:effectLst/>
                <a:uLnTx/>
                <a:uFillTx/>
                <a:latin typeface="Arial"/>
                <a:ea typeface="方正平黑" panose="03000509000000000000" pitchFamily="65" charset="-120"/>
                <a:cs typeface="+mn-cs"/>
              </a:rPr>
              <a:t>1</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當</a:t>
            </a:r>
            <a:r>
              <a:rPr kumimoji="0" lang="zh-TW" altLang="en-US" sz="4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以色列</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中沒有王的時候，有一個</a:t>
            </a:r>
            <a:r>
              <a:rPr kumimoji="0" lang="zh-TW" altLang="en-US" sz="4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利未</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人寄居</a:t>
            </a:r>
            <a:r>
              <a:rPr kumimoji="0" lang="zh-TW" altLang="en-US" sz="4400" b="0" i="0" u="sng" strike="noStrike" kern="1200" cap="none" spc="0" normalizeH="0" baseline="0" noProof="0" dirty="0">
                <a:ln>
                  <a:noFill/>
                </a:ln>
                <a:solidFill>
                  <a:srgbClr val="FFC000"/>
                </a:solidFill>
                <a:effectLst/>
                <a:uLnTx/>
                <a:uFillTx/>
                <a:latin typeface="Times New Roman" panose="02020603050405020304" pitchFamily="18" charset="0"/>
                <a:ea typeface="方正平黑" panose="03000509000000000000" pitchFamily="65" charset="-120"/>
                <a:cs typeface="+mn-cs"/>
              </a:rPr>
              <a:t>以法蓮</a:t>
            </a:r>
            <a:r>
              <a:rPr kumimoji="0" lang="zh-TW" altLang="en-US" sz="4400" b="0" i="0" u="none" strike="noStrike" kern="1200" cap="none" spc="0" normalizeH="0" baseline="0" noProof="0" dirty="0">
                <a:ln>
                  <a:noFill/>
                </a:ln>
                <a:solidFill>
                  <a:srgbClr val="FFC000"/>
                </a:solidFill>
                <a:effectLst/>
                <a:uLnTx/>
                <a:uFillTx/>
                <a:latin typeface="Times New Roman" panose="02020603050405020304" pitchFamily="18" charset="0"/>
                <a:ea typeface="方正平黑" panose="03000509000000000000" pitchFamily="65" charset="-120"/>
                <a:cs typeface="+mn-cs"/>
              </a:rPr>
              <a:t>山區的邊界</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，他娶了一個</a:t>
            </a:r>
            <a:r>
              <a:rPr kumimoji="0" lang="zh-TW" altLang="en-US" sz="4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猶大伯利恆</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的女子為妾。</a:t>
            </a:r>
            <a:r>
              <a:rPr kumimoji="0" lang="en-CA" altLang="zh-TW" sz="4400" b="1" i="0" u="none" strike="noStrike" kern="1200" cap="none" spc="0" normalizeH="0" baseline="30000" noProof="0" dirty="0">
                <a:ln>
                  <a:noFill/>
                </a:ln>
                <a:solidFill>
                  <a:srgbClr val="FFC000"/>
                </a:solidFill>
                <a:effectLst/>
                <a:uLnTx/>
                <a:uFillTx/>
                <a:latin typeface="Arial"/>
                <a:ea typeface="方正平黑" panose="03000509000000000000" pitchFamily="65" charset="-120"/>
                <a:cs typeface="+mn-cs"/>
              </a:rPr>
              <a:t> 2</a:t>
            </a:r>
            <a:r>
              <a:rPr kumimoji="0" lang="zh-TW" altLang="en-US" sz="4400" b="0" i="0" u="none" strike="noStrike" kern="1200" cap="none" spc="0" normalizeH="0" baseline="0" noProof="0" dirty="0">
                <a:ln>
                  <a:noFill/>
                </a:ln>
                <a:solidFill>
                  <a:srgbClr val="FFFF00"/>
                </a:solidFill>
                <a:effectLst/>
                <a:uLnTx/>
                <a:uFillTx/>
                <a:latin typeface="Times New Roman" panose="02020603050405020304" pitchFamily="18" charset="0"/>
                <a:ea typeface="方正平黑" panose="03000509000000000000" pitchFamily="65" charset="-120"/>
                <a:cs typeface="+mn-cs"/>
              </a:rPr>
              <a:t>這妾對丈夫生氣</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，離開丈夫，回到</a:t>
            </a:r>
            <a:r>
              <a:rPr kumimoji="0" lang="zh-TW" altLang="en-US" sz="4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猶大伯利恆</a:t>
            </a:r>
            <a:r>
              <a:rPr kumimoji="0" lang="zh-TW" alt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的父家，在那裏住了四個月。</a:t>
            </a:r>
          </a:p>
        </p:txBody>
      </p:sp>
      <p:sp>
        <p:nvSpPr>
          <p:cNvPr id="3" name="TextBox 2">
            <a:extLst>
              <a:ext uri="{FF2B5EF4-FFF2-40B4-BE49-F238E27FC236}">
                <a16:creationId xmlns:a16="http://schemas.microsoft.com/office/drawing/2014/main" id="{E6E89F8E-2473-8FEC-5FD4-70A3E68FACEB}"/>
              </a:ext>
            </a:extLst>
          </p:cNvPr>
          <p:cNvSpPr txBox="1"/>
          <p:nvPr/>
        </p:nvSpPr>
        <p:spPr>
          <a:xfrm>
            <a:off x="869066" y="4936682"/>
            <a:ext cx="10102770" cy="584775"/>
          </a:xfrm>
          <a:prstGeom prst="rect">
            <a:avLst/>
          </a:prstGeom>
          <a:noFill/>
        </p:spPr>
        <p:txBody>
          <a:bodyPr wrap="squar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zh-TW" sz="3000" b="0" i="0" u="none" strike="noStrike" kern="1200" cap="none" spc="0" normalizeH="0" baseline="30000" noProof="0" dirty="0">
                <a:ln>
                  <a:noFill/>
                </a:ln>
                <a:solidFill>
                  <a:srgbClr val="FFFF00"/>
                </a:solidFill>
                <a:effectLst/>
                <a:uLnTx/>
                <a:uFillTx/>
                <a:latin typeface="Arial"/>
                <a:ea typeface="方正平黑" panose="03000509000000000000" pitchFamily="65" charset="-120"/>
                <a:cs typeface="+mn-cs"/>
              </a:rPr>
              <a:t>2</a:t>
            </a:r>
            <a:r>
              <a:rPr kumimoji="0" lang="en-US" altLang="zh-TW" sz="3200" b="0" i="0" u="none" strike="noStrike" kern="1200" cap="none" spc="0" normalizeH="0" baseline="30000" noProof="0" dirty="0">
                <a:ln>
                  <a:noFill/>
                </a:ln>
                <a:solidFill>
                  <a:srgbClr val="FFFF00"/>
                </a:solidFill>
                <a:effectLst/>
                <a:uLnTx/>
                <a:uFillTx/>
                <a:latin typeface="Arial"/>
                <a:ea typeface="方正平黑" panose="03000509000000000000" pitchFamily="65" charset="-120"/>
                <a:cs typeface="+mn-cs"/>
              </a:rPr>
              <a:t> </a:t>
            </a:r>
            <a:r>
              <a:rPr kumimoji="0" lang="en-CA" altLang="zh-TW" sz="3200" b="0" i="0" u="none" strike="noStrike" kern="1200" cap="none" spc="0" normalizeH="0" baseline="0" noProof="0" dirty="0">
                <a:ln>
                  <a:noFill/>
                </a:ln>
                <a:solidFill>
                  <a:srgbClr val="FFFF00"/>
                </a:solidFill>
                <a:effectLst/>
                <a:uLnTx/>
                <a:uFillTx/>
                <a:latin typeface="Arial"/>
                <a:ea typeface="方正平黑" panose="03000509000000000000" pitchFamily="65" charset="-120"/>
                <a:cs typeface="+mn-cs"/>
              </a:rPr>
              <a:t>But she was unfaithful to him</a:t>
            </a:r>
            <a:r>
              <a:rPr kumimoji="0" lang="en-CA" altLang="zh-TW" sz="3200" b="0" i="0" u="none" strike="noStrike" kern="1200" cap="none" spc="0" normalizeH="0" baseline="0" noProof="0" dirty="0">
                <a:ln>
                  <a:noFill/>
                </a:ln>
                <a:solidFill>
                  <a:srgbClr val="FFFFFF"/>
                </a:solidFill>
                <a:effectLst/>
                <a:uLnTx/>
                <a:uFillTx/>
                <a:latin typeface="Arial"/>
                <a:ea typeface="方正平黑" panose="03000509000000000000" pitchFamily="65" charset="-120"/>
                <a:cs typeface="+mn-cs"/>
              </a:rPr>
              <a:t>. </a:t>
            </a:r>
            <a:r>
              <a:rPr kumimoji="0" lang="en-CA" sz="1800" b="0" i="0" u="none" strike="noStrike" kern="1200" cap="none" spc="0" normalizeH="0" baseline="0" noProof="0" dirty="0">
                <a:ln>
                  <a:noFill/>
                </a:ln>
                <a:solidFill>
                  <a:srgbClr val="000000"/>
                </a:solidFill>
                <a:effectLst/>
                <a:uLnTx/>
                <a:uFillTx/>
                <a:latin typeface="Arial"/>
                <a:ea typeface="新細明體"/>
                <a:cs typeface="+mn-cs"/>
              </a:rPr>
              <a:t> </a:t>
            </a:r>
            <a:r>
              <a:rPr kumimoji="0" lang="en-CA" sz="3200" b="0" i="0" u="none" strike="noStrike" kern="1200" cap="none" spc="0" normalizeH="0" baseline="0" noProof="0" dirty="0">
                <a:ln>
                  <a:noFill/>
                </a:ln>
                <a:solidFill>
                  <a:srgbClr val="FFFF00"/>
                </a:solidFill>
                <a:effectLst/>
                <a:uLnTx/>
                <a:uFillTx/>
                <a:latin typeface="Arial"/>
                <a:ea typeface="方正平黑" panose="03000509000000000000" pitchFamily="65" charset="-120"/>
                <a:cs typeface="+mn-cs"/>
              </a:rPr>
              <a:t>She left him….(NIV) </a:t>
            </a:r>
            <a:endParaRPr kumimoji="0" lang="zh-TW" altLang="en-US" sz="3200" b="0" i="0" u="none" strike="noStrike" kern="1200" cap="none" spc="0" normalizeH="0" baseline="0" noProof="0" dirty="0">
              <a:ln>
                <a:noFill/>
              </a:ln>
              <a:solidFill>
                <a:srgbClr val="FFFF00"/>
              </a:solidFill>
              <a:effectLst/>
              <a:uLnTx/>
              <a:uFillTx/>
              <a:latin typeface="Arial"/>
              <a:ea typeface="方正平黑" panose="03000509000000000000" pitchFamily="65" charset="-120"/>
              <a:cs typeface="+mn-cs"/>
            </a:endParaRPr>
          </a:p>
        </p:txBody>
      </p:sp>
      <p:sp>
        <p:nvSpPr>
          <p:cNvPr id="4" name="TextBox 3">
            <a:extLst>
              <a:ext uri="{FF2B5EF4-FFF2-40B4-BE49-F238E27FC236}">
                <a16:creationId xmlns:a16="http://schemas.microsoft.com/office/drawing/2014/main" id="{36828AF1-D645-8EC5-6A50-2AC029F71BBD}"/>
              </a:ext>
            </a:extLst>
          </p:cNvPr>
          <p:cNvSpPr txBox="1"/>
          <p:nvPr/>
        </p:nvSpPr>
        <p:spPr>
          <a:xfrm>
            <a:off x="869066" y="5521457"/>
            <a:ext cx="11056716" cy="954107"/>
          </a:xfrm>
          <a:prstGeom prst="rect">
            <a:avLst/>
          </a:prstGeom>
          <a:noFill/>
        </p:spPr>
        <p:txBody>
          <a:bodyPr wrap="square">
            <a:spAutoFit/>
          </a:bodyPr>
          <a:lstStyle/>
          <a:p>
            <a:r>
              <a:rPr lang="en-US" altLang="zh-TW" sz="2800" baseline="30000" dirty="0">
                <a:solidFill>
                  <a:srgbClr val="FFFF00"/>
                </a:solidFill>
                <a:ea typeface="方正平黑" panose="03000509000000000000" pitchFamily="65" charset="-120"/>
              </a:rPr>
              <a:t>2 </a:t>
            </a:r>
            <a:r>
              <a:rPr lang="en-CA" sz="2800" b="0" i="0" dirty="0">
                <a:solidFill>
                  <a:srgbClr val="FFFF00"/>
                </a:solidFill>
                <a:effectLst/>
                <a:latin typeface="system-ui"/>
              </a:rPr>
              <a:t>But his concubine became angry with</a:t>
            </a:r>
            <a:r>
              <a:rPr lang="en-CA" sz="2800" b="0" i="0" baseline="30000" dirty="0">
                <a:solidFill>
                  <a:srgbClr val="00B0F0"/>
                </a:solidFill>
                <a:effectLst/>
                <a:latin typeface="system-ui"/>
              </a:rPr>
              <a:t>[</a:t>
            </a:r>
            <a:r>
              <a:rPr lang="en-CA" sz="2800" b="0" i="0" baseline="30000" dirty="0">
                <a:solidFill>
                  <a:srgbClr val="00B0F0"/>
                </a:solidFill>
                <a:effectLst/>
                <a:latin typeface="system-ui"/>
                <a:hlinkClick r:id="rId4" tooltip="See footnote a">
                  <a:extLst>
                    <a:ext uri="{A12FA001-AC4F-418D-AE19-62706E023703}">
                      <ahyp:hlinkClr xmlns:ahyp="http://schemas.microsoft.com/office/drawing/2018/hyperlinkcolor" val="tx"/>
                    </a:ext>
                  </a:extLst>
                </a:hlinkClick>
              </a:rPr>
              <a:t>a</a:t>
            </a:r>
            <a:r>
              <a:rPr lang="en-CA" sz="2800" b="0" i="0" baseline="30000" dirty="0">
                <a:solidFill>
                  <a:srgbClr val="00B0F0"/>
                </a:solidFill>
                <a:effectLst/>
                <a:latin typeface="system-ui"/>
              </a:rPr>
              <a:t>]</a:t>
            </a:r>
            <a:r>
              <a:rPr lang="en-CA" sz="2800" b="0" i="0" dirty="0">
                <a:solidFill>
                  <a:srgbClr val="FFFF00"/>
                </a:solidFill>
                <a:effectLst/>
                <a:latin typeface="system-ui"/>
              </a:rPr>
              <a:t> him, and she went away from </a:t>
            </a:r>
            <a:r>
              <a:rPr lang="en-CA" sz="2800" dirty="0">
                <a:solidFill>
                  <a:srgbClr val="FFFF00"/>
                </a:solidFill>
                <a:latin typeface="system-ui"/>
              </a:rPr>
              <a:t>him….(NRSV updated edition) </a:t>
            </a:r>
            <a:r>
              <a:rPr lang="en-CA" sz="2800" baseline="30000" dirty="0">
                <a:solidFill>
                  <a:srgbClr val="00B0F0"/>
                </a:solidFill>
                <a:latin typeface="system-ui"/>
              </a:rPr>
              <a:t>[</a:t>
            </a:r>
            <a:r>
              <a:rPr lang="en-CA" sz="2800" baseline="30000" dirty="0">
                <a:solidFill>
                  <a:srgbClr val="00B0F0"/>
                </a:solidFill>
                <a:latin typeface="system-ui"/>
                <a:hlinkClick r:id="rId4" tooltip="See footnote a">
                  <a:extLst>
                    <a:ext uri="{A12FA001-AC4F-418D-AE19-62706E023703}">
                      <ahyp:hlinkClr xmlns:ahyp="http://schemas.microsoft.com/office/drawing/2018/hyperlinkcolor" val="tx"/>
                    </a:ext>
                  </a:extLst>
                </a:hlinkClick>
              </a:rPr>
              <a:t>a</a:t>
            </a:r>
            <a:r>
              <a:rPr lang="en-CA" sz="2800" baseline="30000" dirty="0">
                <a:solidFill>
                  <a:srgbClr val="00B0F0"/>
                </a:solidFill>
                <a:latin typeface="system-ui"/>
              </a:rPr>
              <a:t>] </a:t>
            </a:r>
            <a:r>
              <a:rPr lang="en-US" altLang="zh-TW" sz="2800" baseline="30000" dirty="0">
                <a:solidFill>
                  <a:srgbClr val="00B0F0"/>
                </a:solidFill>
                <a:latin typeface="system-ui"/>
              </a:rPr>
              <a:t>:</a:t>
            </a:r>
            <a:r>
              <a:rPr lang="en-CA" sz="2800" baseline="30000" dirty="0">
                <a:solidFill>
                  <a:srgbClr val="00B0F0"/>
                </a:solidFill>
                <a:latin typeface="system-ui"/>
              </a:rPr>
              <a:t> </a:t>
            </a:r>
            <a:r>
              <a:rPr lang="en-CA" sz="2400" i="1" dirty="0">
                <a:solidFill>
                  <a:srgbClr val="33CCFF"/>
                </a:solidFill>
              </a:rPr>
              <a:t>prostituted herself against</a:t>
            </a:r>
            <a:endParaRPr lang="en-CA" sz="2800" dirty="0">
              <a:solidFill>
                <a:srgbClr val="33CCFF"/>
              </a:solidFill>
              <a:latin typeface="system-ui"/>
            </a:endParaRPr>
          </a:p>
        </p:txBody>
      </p:sp>
    </p:spTree>
    <p:extLst>
      <p:ext uri="{BB962C8B-B14F-4D97-AF65-F5344CB8AC3E}">
        <p14:creationId xmlns:p14="http://schemas.microsoft.com/office/powerpoint/2010/main" val="104995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8D6A-8CA3-5F3E-508B-05E107459552}"/>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7540E9CC-422C-38CE-0CE1-5852E2CA95A1}"/>
              </a:ext>
            </a:extLst>
          </p:cNvPr>
          <p:cNvPicPr>
            <a:picLocks noChangeAspect="1"/>
          </p:cNvPicPr>
          <p:nvPr/>
        </p:nvPicPr>
        <p:blipFill>
          <a:blip r:embed="rId3"/>
          <a:stretch>
            <a:fillRect/>
          </a:stretch>
        </p:blipFill>
        <p:spPr>
          <a:xfrm>
            <a:off x="-1" y="0"/>
            <a:ext cx="12192001" cy="6857999"/>
          </a:xfrm>
          <a:prstGeom prst="rect">
            <a:avLst/>
          </a:prstGeom>
        </p:spPr>
      </p:pic>
    </p:spTree>
    <p:extLst>
      <p:ext uri="{BB962C8B-B14F-4D97-AF65-F5344CB8AC3E}">
        <p14:creationId xmlns:p14="http://schemas.microsoft.com/office/powerpoint/2010/main" val="33810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FBD5-B8B6-B925-385D-1A966C8F358A}"/>
              </a:ext>
            </a:extLst>
          </p:cNvPr>
          <p:cNvSpPr>
            <a:spLocks noGrp="1"/>
          </p:cNvSpPr>
          <p:nvPr>
            <p:ph type="title"/>
          </p:nvPr>
        </p:nvSpPr>
        <p:spPr>
          <a:xfrm>
            <a:off x="609600" y="-1676400"/>
            <a:ext cx="10972800" cy="1143000"/>
          </a:xfrm>
        </p:spPr>
        <p:txBody>
          <a:bodyPr/>
          <a:lstStyle/>
          <a:p>
            <a:r>
              <a:rPr lang="en-US" altLang="zh-TW" dirty="0">
                <a:latin typeface="方正琥珀" panose="03000509000000000000" pitchFamily="65" charset="-120"/>
                <a:ea typeface="方正琥珀" panose="03000509000000000000" pitchFamily="65" charset="-120"/>
              </a:rPr>
              <a:t>1. </a:t>
            </a:r>
            <a:r>
              <a:rPr lang="zh-TW" altLang="en-US" dirty="0">
                <a:latin typeface="方正琥珀" panose="03000509000000000000" pitchFamily="65" charset="-120"/>
                <a:ea typeface="方正琥珀" panose="03000509000000000000" pitchFamily="65" charset="-120"/>
              </a:rPr>
              <a:t>家庭關係矛盾，</a:t>
            </a:r>
            <a:r>
              <a:rPr lang="zh-TW" altLang="en-US" dirty="0">
                <a:solidFill>
                  <a:srgbClr val="C00000"/>
                </a:solidFill>
                <a:latin typeface="方正琥珀" panose="03000509000000000000" pitchFamily="65" charset="-120"/>
                <a:ea typeface="方正琥珀" panose="03000509000000000000" pitchFamily="65" charset="-120"/>
              </a:rPr>
              <a:t>感情破產</a:t>
            </a:r>
            <a:endParaRPr lang="en-CA" dirty="0">
              <a:solidFill>
                <a:srgbClr val="C00000"/>
              </a:solidFill>
              <a:latin typeface="方正琥珀" panose="03000509000000000000" pitchFamily="65" charset="-120"/>
              <a:ea typeface="方正琥珀" panose="03000509000000000000" pitchFamily="65" charset="-120"/>
            </a:endParaRPr>
          </a:p>
        </p:txBody>
      </p:sp>
      <p:pic>
        <p:nvPicPr>
          <p:cNvPr id="3" name="Picture 2">
            <a:extLst>
              <a:ext uri="{FF2B5EF4-FFF2-40B4-BE49-F238E27FC236}">
                <a16:creationId xmlns:a16="http://schemas.microsoft.com/office/drawing/2014/main" id="{13F7414F-CE3E-A58E-FEDC-386E1C43C2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9706" y1="18529" x2="45588" y2="21765"/>
                        <a14:foregroundMark x1="57647" y1="19706" x2="68529" y2="18824"/>
                        <a14:foregroundMark x1="52647" y1="58824" x2="52647" y2="58824"/>
                      </a14:backgroundRemoval>
                    </a14:imgEffect>
                  </a14:imgLayer>
                </a14:imgProps>
              </a:ext>
            </a:extLst>
          </a:blip>
          <a:stretch>
            <a:fillRect/>
          </a:stretch>
        </p:blipFill>
        <p:spPr>
          <a:xfrm>
            <a:off x="-10886" y="2286000"/>
            <a:ext cx="4876800" cy="4876800"/>
          </a:xfrm>
          <a:prstGeom prst="rect">
            <a:avLst/>
          </a:prstGeom>
        </p:spPr>
      </p:pic>
      <p:pic>
        <p:nvPicPr>
          <p:cNvPr id="4" name="Picture 3">
            <a:extLst>
              <a:ext uri="{FF2B5EF4-FFF2-40B4-BE49-F238E27FC236}">
                <a16:creationId xmlns:a16="http://schemas.microsoft.com/office/drawing/2014/main" id="{756E579C-9685-A12A-7AD4-A06B801F1EDE}"/>
              </a:ext>
            </a:extLst>
          </p:cNvPr>
          <p:cNvPicPr>
            <a:picLocks noChangeAspect="1"/>
          </p:cNvPicPr>
          <p:nvPr/>
        </p:nvPicPr>
        <p:blipFill>
          <a:blip r:embed="rId5"/>
          <a:stretch>
            <a:fillRect/>
          </a:stretch>
        </p:blipFill>
        <p:spPr>
          <a:xfrm>
            <a:off x="613229" y="457200"/>
            <a:ext cx="10973751" cy="1560711"/>
          </a:xfrm>
          <a:prstGeom prst="rect">
            <a:avLst/>
          </a:prstGeom>
        </p:spPr>
      </p:pic>
    </p:spTree>
    <p:extLst>
      <p:ext uri="{BB962C8B-B14F-4D97-AF65-F5344CB8AC3E}">
        <p14:creationId xmlns:p14="http://schemas.microsoft.com/office/powerpoint/2010/main" val="212408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1" name="Picture 3">
            <a:extLst>
              <a:ext uri="{FF2B5EF4-FFF2-40B4-BE49-F238E27FC236}">
                <a16:creationId xmlns:a16="http://schemas.microsoft.com/office/drawing/2014/main" id="{93957892-8B16-8BEC-7192-F5F94AAD1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4770" name="Rectangle 2">
            <a:extLst>
              <a:ext uri="{FF2B5EF4-FFF2-40B4-BE49-F238E27FC236}">
                <a16:creationId xmlns:a16="http://schemas.microsoft.com/office/drawing/2014/main" id="{187318FF-6365-BF67-F7F3-0AB2977E8CEB}"/>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19:16-17</a:t>
            </a:r>
          </a:p>
        </p:txBody>
      </p:sp>
      <p:sp>
        <p:nvSpPr>
          <p:cNvPr id="5" name="TextBox 4">
            <a:extLst>
              <a:ext uri="{FF2B5EF4-FFF2-40B4-BE49-F238E27FC236}">
                <a16:creationId xmlns:a16="http://schemas.microsoft.com/office/drawing/2014/main" id="{7CEB2FEB-7D2F-76A7-C553-7C10439151DB}"/>
              </a:ext>
            </a:extLst>
          </p:cNvPr>
          <p:cNvSpPr txBox="1"/>
          <p:nvPr/>
        </p:nvSpPr>
        <p:spPr>
          <a:xfrm>
            <a:off x="647700" y="1600200"/>
            <a:ext cx="10896600" cy="5078313"/>
          </a:xfrm>
          <a:prstGeom prst="rect">
            <a:avLst/>
          </a:prstGeom>
          <a:noFill/>
        </p:spPr>
        <p:txBody>
          <a:bodyPr wrap="square">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kumimoji="0" lang="en-CA" altLang="zh-TW" sz="5400" b="1" i="0" u="none" strike="noStrike" kern="1200" cap="none" spc="0" normalizeH="0" baseline="30000" noProof="0" dirty="0">
                <a:ln>
                  <a:noFill/>
                </a:ln>
                <a:solidFill>
                  <a:srgbClr val="FFC000"/>
                </a:solidFill>
                <a:effectLst/>
                <a:uLnTx/>
                <a:uFillTx/>
                <a:latin typeface="Arial Narrow" panose="020B0606020202030204" pitchFamily="34" charset="0"/>
                <a:ea typeface="方正平黑" panose="03000509000000000000" pitchFamily="65" charset="-120"/>
                <a:cs typeface="+mn-cs"/>
              </a:rPr>
              <a:t>16</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看哪，晚上有一個老人從田間做工回來。他是</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以法蓮</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山區的人，寄居在</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基比亞</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；那地方的人是</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便雅憫</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人。</a:t>
            </a:r>
            <a:r>
              <a:rPr kumimoji="0" lang="en-CA" altLang="zh-TW" sz="5400" b="1" i="0" u="none" strike="noStrike" kern="1200" cap="none" spc="0" normalizeH="0" baseline="30000" noProof="0" dirty="0">
                <a:ln>
                  <a:noFill/>
                </a:ln>
                <a:solidFill>
                  <a:srgbClr val="FFC000"/>
                </a:solidFill>
                <a:effectLst/>
                <a:uLnTx/>
                <a:uFillTx/>
                <a:latin typeface="Arial Narrow" panose="020B0606020202030204" pitchFamily="34" charset="0"/>
                <a:ea typeface="方正平黑" panose="03000509000000000000" pitchFamily="65" charset="-120"/>
                <a:cs typeface="+mn-cs"/>
              </a:rPr>
              <a:t>1</a:t>
            </a:r>
            <a:r>
              <a:rPr kumimoji="0" lang="en-US" altLang="zh-TW" sz="5400" b="1" i="0" u="none" strike="noStrike" kern="1200" cap="none" spc="0" normalizeH="0" baseline="30000" noProof="0" dirty="0">
                <a:ln>
                  <a:noFill/>
                </a:ln>
                <a:solidFill>
                  <a:srgbClr val="FFC000"/>
                </a:solidFill>
                <a:effectLst/>
                <a:uLnTx/>
                <a:uFillTx/>
                <a:latin typeface="Arial Narrow" panose="020B0606020202030204" pitchFamily="34" charset="0"/>
                <a:ea typeface="方正平黑" panose="03000509000000000000" pitchFamily="65" charset="-120"/>
                <a:cs typeface="+mn-cs"/>
              </a:rPr>
              <a:t>7</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老人舉目看見那過路的人在城裏的廣場上，就說：「你從哪裏來？要到哪裏去？」</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9" name="Picture 3">
            <a:extLst>
              <a:ext uri="{FF2B5EF4-FFF2-40B4-BE49-F238E27FC236}">
                <a16:creationId xmlns:a16="http://schemas.microsoft.com/office/drawing/2014/main" id="{B1FE5484-A675-A668-4285-8D620A811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6818" name="Rectangle 2">
            <a:extLst>
              <a:ext uri="{FF2B5EF4-FFF2-40B4-BE49-F238E27FC236}">
                <a16:creationId xmlns:a16="http://schemas.microsoft.com/office/drawing/2014/main" id="{F811949C-A865-DC6A-2F92-53DF8FC5183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19:18</a:t>
            </a:r>
          </a:p>
        </p:txBody>
      </p:sp>
      <p:sp>
        <p:nvSpPr>
          <p:cNvPr id="546820" name="Text Box 4">
            <a:extLst>
              <a:ext uri="{FF2B5EF4-FFF2-40B4-BE49-F238E27FC236}">
                <a16:creationId xmlns:a16="http://schemas.microsoft.com/office/drawing/2014/main" id="{4213537C-E6D0-4DA3-C218-DD9FF24920AE}"/>
              </a:ext>
            </a:extLst>
          </p:cNvPr>
          <p:cNvSpPr txBox="1">
            <a:spLocks noChangeArrowheads="1"/>
          </p:cNvSpPr>
          <p:nvPr/>
        </p:nvSpPr>
        <p:spPr bwMode="auto">
          <a:xfrm>
            <a:off x="762000" y="1600200"/>
            <a:ext cx="10668000"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5400" dirty="0">
                <a:solidFill>
                  <a:srgbClr val="FFFFFF"/>
                </a:solidFill>
                <a:latin typeface="Times New Roman" panose="02020603050405020304" pitchFamily="18" charset="0"/>
                <a:ea typeface="方正平黑" panose="03000509000000000000" pitchFamily="65" charset="-120"/>
              </a:rPr>
              <a:t>他對他說：「我們從</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的</a:t>
            </a:r>
            <a:r>
              <a:rPr lang="zh-TW" altLang="en-US" sz="5400" u="sng" dirty="0">
                <a:solidFill>
                  <a:srgbClr val="FFFFFF"/>
                </a:solidFill>
                <a:latin typeface="Times New Roman" panose="02020603050405020304" pitchFamily="18" charset="0"/>
                <a:ea typeface="方正平黑" panose="03000509000000000000" pitchFamily="65" charset="-120"/>
              </a:rPr>
              <a:t>伯利恆</a:t>
            </a:r>
            <a:r>
              <a:rPr lang="zh-TW" altLang="en-US" sz="5400" dirty="0">
                <a:solidFill>
                  <a:srgbClr val="FFFFFF"/>
                </a:solidFill>
                <a:latin typeface="Times New Roman" panose="02020603050405020304" pitchFamily="18" charset="0"/>
                <a:ea typeface="方正平黑" panose="03000509000000000000" pitchFamily="65" charset="-120"/>
              </a:rPr>
              <a:t>過來，要到</a:t>
            </a:r>
            <a:r>
              <a:rPr lang="zh-TW" altLang="en-US" sz="5400" u="sng" dirty="0">
                <a:solidFill>
                  <a:srgbClr val="FFFFFF"/>
                </a:solidFill>
                <a:latin typeface="Times New Roman" panose="02020603050405020304" pitchFamily="18" charset="0"/>
                <a:ea typeface="方正平黑" panose="03000509000000000000" pitchFamily="65" charset="-120"/>
              </a:rPr>
              <a:t>以法蓮</a:t>
            </a:r>
            <a:r>
              <a:rPr lang="zh-TW" altLang="en-US" sz="5400" dirty="0">
                <a:solidFill>
                  <a:srgbClr val="FFFFFF"/>
                </a:solidFill>
                <a:latin typeface="Times New Roman" panose="02020603050405020304" pitchFamily="18" charset="0"/>
                <a:ea typeface="方正平黑" panose="03000509000000000000" pitchFamily="65" charset="-120"/>
              </a:rPr>
              <a:t>山區的邊界去。我是那裏的人，去了</a:t>
            </a:r>
            <a:r>
              <a:rPr lang="zh-TW" altLang="en-US" sz="5400" u="sng" dirty="0">
                <a:solidFill>
                  <a:srgbClr val="FFFFFF"/>
                </a:solidFill>
                <a:latin typeface="Times New Roman" panose="02020603050405020304" pitchFamily="18" charset="0"/>
                <a:ea typeface="方正平黑" panose="03000509000000000000" pitchFamily="65" charset="-120"/>
              </a:rPr>
              <a:t>猶大</a:t>
            </a:r>
            <a:r>
              <a:rPr lang="zh-TW" altLang="en-US" sz="5400" dirty="0">
                <a:solidFill>
                  <a:srgbClr val="FFFFFF"/>
                </a:solidFill>
                <a:latin typeface="Times New Roman" panose="02020603050405020304" pitchFamily="18" charset="0"/>
                <a:ea typeface="方正平黑" panose="03000509000000000000" pitchFamily="65" charset="-120"/>
              </a:rPr>
              <a:t>的</a:t>
            </a:r>
            <a:r>
              <a:rPr lang="zh-TW" altLang="en-US" sz="5400" u="sng" dirty="0">
                <a:solidFill>
                  <a:srgbClr val="FFFFFF"/>
                </a:solidFill>
                <a:latin typeface="Times New Roman" panose="02020603050405020304" pitchFamily="18" charset="0"/>
                <a:ea typeface="方正平黑" panose="03000509000000000000" pitchFamily="65" charset="-120"/>
              </a:rPr>
              <a:t>伯利恆</a:t>
            </a:r>
            <a:r>
              <a:rPr lang="zh-TW" altLang="en-US" sz="5400" dirty="0">
                <a:solidFill>
                  <a:srgbClr val="FFFFFF"/>
                </a:solidFill>
                <a:latin typeface="Times New Roman" panose="02020603050405020304" pitchFamily="18" charset="0"/>
                <a:ea typeface="方正平黑" panose="03000509000000000000" pitchFamily="65" charset="-120"/>
              </a:rPr>
              <a:t>，現在要到耶和華的家去，卻沒有人接待我到他的家。</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3" name="Picture 3">
            <a:extLst>
              <a:ext uri="{FF2B5EF4-FFF2-40B4-BE49-F238E27FC236}">
                <a16:creationId xmlns:a16="http://schemas.microsoft.com/office/drawing/2014/main" id="{9234ED23-7EBA-B5F9-DBC0-27F2E4DC6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7842" name="Rectangle 2">
            <a:extLst>
              <a:ext uri="{FF2B5EF4-FFF2-40B4-BE49-F238E27FC236}">
                <a16:creationId xmlns:a16="http://schemas.microsoft.com/office/drawing/2014/main" id="{7306AB6B-B7A7-81E5-95FE-A24608CDD82C}"/>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19:19</a:t>
            </a:r>
          </a:p>
        </p:txBody>
      </p:sp>
      <p:sp>
        <p:nvSpPr>
          <p:cNvPr id="547844" name="Text Box 4">
            <a:extLst>
              <a:ext uri="{FF2B5EF4-FFF2-40B4-BE49-F238E27FC236}">
                <a16:creationId xmlns:a16="http://schemas.microsoft.com/office/drawing/2014/main" id="{B434486C-6240-2E20-7063-DF17065555CA}"/>
              </a:ext>
            </a:extLst>
          </p:cNvPr>
          <p:cNvSpPr txBox="1">
            <a:spLocks noChangeArrowheads="1"/>
          </p:cNvSpPr>
          <p:nvPr/>
        </p:nvSpPr>
        <p:spPr bwMode="auto">
          <a:xfrm>
            <a:off x="762000" y="1714501"/>
            <a:ext cx="10744200" cy="258532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00" dirty="0">
                <a:solidFill>
                  <a:srgbClr val="FFFFFF"/>
                </a:solidFill>
                <a:latin typeface="Times New Roman" panose="02020603050405020304" pitchFamily="18" charset="0"/>
                <a:ea typeface="方正平黑" panose="03000509000000000000" pitchFamily="65" charset="-120"/>
              </a:rPr>
              <a:t>其實我有飼料草料可以餵驢，我和你的使女，以及與我們在一起的僕人都有餅有酒，甚麼都不缺。」</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02F2B-EE38-44D5-D32D-FAB5DC9FEA62}"/>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EA2736-583B-8E27-A78E-41EA482035A4}"/>
              </a:ext>
            </a:extLst>
          </p:cNvPr>
          <p:cNvGraphicFramePr>
            <a:graphicFrameLocks noGrp="1"/>
          </p:cNvGraphicFramePr>
          <p:nvPr/>
        </p:nvGraphicFramePr>
        <p:xfrm>
          <a:off x="221730" y="147253"/>
          <a:ext cx="11854042" cy="6591637"/>
        </p:xfrm>
        <a:graphic>
          <a:graphicData uri="http://schemas.openxmlformats.org/drawingml/2006/table">
            <a:tbl>
              <a:tblPr firstRow="1" bandRow="1">
                <a:tableStyleId>{5C22544A-7EE6-4342-B048-85BDC9FD1C3A}</a:tableStyleId>
              </a:tblPr>
              <a:tblGrid>
                <a:gridCol w="5927021">
                  <a:extLst>
                    <a:ext uri="{9D8B030D-6E8A-4147-A177-3AD203B41FA5}">
                      <a16:colId xmlns:a16="http://schemas.microsoft.com/office/drawing/2014/main" val="2835643489"/>
                    </a:ext>
                  </a:extLst>
                </a:gridCol>
                <a:gridCol w="5927021">
                  <a:extLst>
                    <a:ext uri="{9D8B030D-6E8A-4147-A177-3AD203B41FA5}">
                      <a16:colId xmlns:a16="http://schemas.microsoft.com/office/drawing/2014/main" val="1838237952"/>
                    </a:ext>
                  </a:extLst>
                </a:gridCol>
              </a:tblGrid>
              <a:tr h="1125510">
                <a:tc>
                  <a:txBody>
                    <a:bodyPr/>
                    <a:lstStyle/>
                    <a:p>
                      <a:endParaRPr lang="en-CA" dirty="0"/>
                    </a:p>
                  </a:txBody>
                  <a:tcPr/>
                </a:tc>
                <a:tc>
                  <a:txBody>
                    <a:bodyPr/>
                    <a:lstStyle/>
                    <a:p>
                      <a:endParaRPr lang="en-CA"/>
                    </a:p>
                  </a:txBody>
                  <a:tcPr/>
                </a:tc>
                <a:extLst>
                  <a:ext uri="{0D108BD9-81ED-4DB2-BD59-A6C34878D82A}">
                    <a16:rowId xmlns:a16="http://schemas.microsoft.com/office/drawing/2014/main" val="3525101559"/>
                  </a:ext>
                </a:extLst>
              </a:tr>
              <a:tr h="112551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732262586"/>
                  </a:ext>
                </a:extLst>
              </a:tr>
              <a:tr h="1125510">
                <a:tc>
                  <a:txBody>
                    <a:bodyPr/>
                    <a:lstStyle/>
                    <a:p>
                      <a:endParaRPr lang="en-CA"/>
                    </a:p>
                  </a:txBody>
                  <a:tcPr/>
                </a:tc>
                <a:tc>
                  <a:txBody>
                    <a:bodyPr/>
                    <a:lstStyle/>
                    <a:p>
                      <a:endParaRPr lang="en-CA" dirty="0"/>
                    </a:p>
                  </a:txBody>
                  <a:tcPr/>
                </a:tc>
                <a:extLst>
                  <a:ext uri="{0D108BD9-81ED-4DB2-BD59-A6C34878D82A}">
                    <a16:rowId xmlns:a16="http://schemas.microsoft.com/office/drawing/2014/main" val="2039897817"/>
                  </a:ext>
                </a:extLst>
              </a:tr>
              <a:tr h="1752067">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794040208"/>
                  </a:ext>
                </a:extLst>
              </a:tr>
              <a:tr h="1414512">
                <a:tc>
                  <a:txBody>
                    <a:bodyPr/>
                    <a:lstStyle/>
                    <a:p>
                      <a:endParaRPr lang="en-US" dirty="0"/>
                    </a:p>
                    <a:p>
                      <a:endParaRPr lang="en-CA" dirty="0"/>
                    </a:p>
                    <a:p>
                      <a:endParaRPr lang="en-CA" dirty="0"/>
                    </a:p>
                    <a:p>
                      <a:endParaRPr lang="en-CA" dirty="0"/>
                    </a:p>
                    <a:p>
                      <a:endParaRPr lang="en-CA" dirty="0"/>
                    </a:p>
                  </a:txBody>
                  <a:tcPr/>
                </a:tc>
                <a:tc>
                  <a:txBody>
                    <a:bodyPr/>
                    <a:lstStyle/>
                    <a:p>
                      <a:endParaRPr lang="en-CA" dirty="0"/>
                    </a:p>
                  </a:txBody>
                  <a:tcPr/>
                </a:tc>
                <a:extLst>
                  <a:ext uri="{0D108BD9-81ED-4DB2-BD59-A6C34878D82A}">
                    <a16:rowId xmlns:a16="http://schemas.microsoft.com/office/drawing/2014/main" val="3981167574"/>
                  </a:ext>
                </a:extLst>
              </a:tr>
            </a:tbl>
          </a:graphicData>
        </a:graphic>
      </p:graphicFrame>
      <p:sp>
        <p:nvSpPr>
          <p:cNvPr id="10" name="Rectangle 9">
            <a:extLst>
              <a:ext uri="{FF2B5EF4-FFF2-40B4-BE49-F238E27FC236}">
                <a16:creationId xmlns:a16="http://schemas.microsoft.com/office/drawing/2014/main" id="{01953BB5-677C-9D18-E5ED-1329BC11D2C6}"/>
              </a:ext>
            </a:extLst>
          </p:cNvPr>
          <p:cNvSpPr/>
          <p:nvPr/>
        </p:nvSpPr>
        <p:spPr>
          <a:xfrm>
            <a:off x="7526753" y="219670"/>
            <a:ext cx="296747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a:ln w="10160">
                  <a:solidFill>
                    <a:srgbClr val="00B050"/>
                  </a:solidFill>
                  <a:prstDash val="solid"/>
                </a:ln>
                <a:solidFill>
                  <a:srgbClr val="FFFFFF"/>
                </a:solidFill>
                <a:effectLst>
                  <a:outerShdw blurRad="38100" dist="22860" dir="5400000" algn="tl" rotWithShape="0">
                    <a:srgbClr val="000000">
                      <a:alpha val="30000"/>
                    </a:srgbClr>
                  </a:outerShdw>
                </a:effectLst>
                <a:uLnTx/>
                <a:uFillTx/>
                <a:latin typeface="方正黑體" panose="03000509000000000000" pitchFamily="65" charset="-120"/>
                <a:ea typeface="方正黑體" panose="03000509000000000000" pitchFamily="65" charset="-120"/>
                <a:cs typeface="+mn-cs"/>
              </a:rPr>
              <a:t>第十九章</a:t>
            </a:r>
            <a:endParaRPr kumimoji="0" lang="en-US" sz="5400" b="1" i="0" u="none" strike="noStrike" kern="1200" cap="none" spc="0" normalizeH="0" baseline="0" noProof="0" dirty="0">
              <a:ln w="10160">
                <a:solidFill>
                  <a:srgbClr val="00B050"/>
                </a:solidFill>
                <a:prstDash val="solid"/>
              </a:ln>
              <a:solidFill>
                <a:srgbClr val="FFFFFF"/>
              </a:solidFill>
              <a:effectLst>
                <a:outerShdw blurRad="38100" dist="22860" dir="5400000" algn="tl" rotWithShape="0">
                  <a:srgbClr val="000000">
                    <a:alpha val="30000"/>
                  </a:srgbClr>
                </a:outerShdw>
              </a:effectLst>
              <a:uLnTx/>
              <a:uFillTx/>
              <a:latin typeface="方正黑體" panose="03000509000000000000" pitchFamily="65" charset="-120"/>
              <a:ea typeface="方正黑體" panose="03000509000000000000" pitchFamily="65" charset="-120"/>
              <a:cs typeface="+mn-cs"/>
            </a:endParaRPr>
          </a:p>
        </p:txBody>
      </p:sp>
      <p:sp>
        <p:nvSpPr>
          <p:cNvPr id="14" name="TextBox 13">
            <a:extLst>
              <a:ext uri="{FF2B5EF4-FFF2-40B4-BE49-F238E27FC236}">
                <a16:creationId xmlns:a16="http://schemas.microsoft.com/office/drawing/2014/main" id="{261211C6-A0EC-9B09-474A-0472083C5113}"/>
              </a:ext>
            </a:extLst>
          </p:cNvPr>
          <p:cNvSpPr txBox="1"/>
          <p:nvPr/>
        </p:nvSpPr>
        <p:spPr>
          <a:xfrm>
            <a:off x="990600" y="7162800"/>
            <a:ext cx="6858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那時，</a:t>
            </a:r>
            <a:r>
              <a:rPr kumimoji="0" lang="zh-TW" altLang="en-US" sz="3600" b="0" i="0" u="sng"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以色列</a:t>
            </a: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中沒有王</a:t>
            </a:r>
            <a:r>
              <a:rPr kumimoji="0" lang="en-US" altLang="zh-TW"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……(v.6)</a:t>
            </a:r>
            <a:endParaRPr kumimoji="0" lang="en-CA" sz="105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105AFE8C-DDCD-6AA9-14B8-890F7EE72A9C}"/>
              </a:ext>
            </a:extLst>
          </p:cNvPr>
          <p:cNvSpPr txBox="1"/>
          <p:nvPr/>
        </p:nvSpPr>
        <p:spPr>
          <a:xfrm>
            <a:off x="8077200" y="7147560"/>
            <a:ext cx="6705600" cy="5078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7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當以色列中沒有王的時候</a:t>
            </a:r>
            <a:r>
              <a:rPr kumimoji="0" lang="en-US" altLang="zh-TW" sz="27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……(v.1)</a:t>
            </a:r>
            <a:endParaRPr kumimoji="0" lang="en-CA" sz="788" b="0" i="0" u="none" strike="noStrike" kern="1200" cap="none" spc="0" normalizeH="0" baseline="0" noProof="0" dirty="0">
              <a:ln>
                <a:noFill/>
              </a:ln>
              <a:solidFill>
                <a:srgbClr val="00B050"/>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A02AC2EE-502B-1D16-0F1B-25B887CFE21E}"/>
              </a:ext>
            </a:extLst>
          </p:cNvPr>
          <p:cNvSpPr txBox="1"/>
          <p:nvPr/>
        </p:nvSpPr>
        <p:spPr>
          <a:xfrm>
            <a:off x="-6406660" y="7725508"/>
            <a:ext cx="79306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以法蓮</a:t>
            </a:r>
            <a:r>
              <a:rPr kumimoji="0" lang="zh-TW"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山區</a:t>
            </a: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有一個人，名叫</a:t>
            </a:r>
            <a:r>
              <a:rPr kumimoji="0" lang="zh-TW" altLang="en-US" sz="3600" b="0" i="0" u="sng"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米迦</a:t>
            </a: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a:t>
            </a:r>
            <a:r>
              <a:rPr kumimoji="0" lang="en-US" altLang="zh-TW"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(v.1)</a:t>
            </a:r>
            <a:endParaRPr kumimoji="0" lang="en-CA"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endParaRPr>
          </a:p>
        </p:txBody>
      </p:sp>
      <p:sp>
        <p:nvSpPr>
          <p:cNvPr id="28" name="TextBox 27">
            <a:extLst>
              <a:ext uri="{FF2B5EF4-FFF2-40B4-BE49-F238E27FC236}">
                <a16:creationId xmlns:a16="http://schemas.microsoft.com/office/drawing/2014/main" id="{BF0DE794-2E5A-39FB-D923-AA331D1E2D09}"/>
              </a:ext>
            </a:extLst>
          </p:cNvPr>
          <p:cNvSpPr txBox="1"/>
          <p:nvPr/>
        </p:nvSpPr>
        <p:spPr>
          <a:xfrm>
            <a:off x="6553200" y="7963484"/>
            <a:ext cx="56388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有一個</a:t>
            </a:r>
            <a:r>
              <a:rPr kumimoji="0" lang="zh-TW" altLang="en-US" sz="3200" b="0" i="0" u="sng"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利未</a:t>
            </a:r>
            <a:r>
              <a:rPr kumimoji="0" lang="zh-TW" altLang="en-US" sz="3200" b="0" i="0" u="none"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人</a:t>
            </a:r>
            <a:r>
              <a:rPr kumimoji="0" lang="zh-TW" alt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方正平黑" panose="03000509000000000000" pitchFamily="65" charset="-120"/>
                <a:cs typeface="+mn-cs"/>
              </a:rPr>
              <a:t>寄居</a:t>
            </a:r>
            <a:r>
              <a:rPr kumimoji="0" lang="zh-TW" altLang="en-US" sz="32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以法蓮</a:t>
            </a:r>
            <a:r>
              <a:rPr kumimoji="0" lang="zh-TW"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山區</a:t>
            </a:r>
            <a:br>
              <a:rPr kumimoji="0" lang="en-US" altLang="zh-TW" sz="32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br>
            <a:r>
              <a:rPr kumimoji="0" lang="zh-TW"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的邊界</a:t>
            </a:r>
            <a:r>
              <a:rPr kumimoji="0" lang="en-US" altLang="zh-TW" sz="32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……(v.1)</a:t>
            </a:r>
            <a:endParaRPr kumimoji="0" lang="en-CA" sz="32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endParaRPr>
          </a:p>
        </p:txBody>
      </p:sp>
      <p:sp>
        <p:nvSpPr>
          <p:cNvPr id="30" name="TextBox 29">
            <a:extLst>
              <a:ext uri="{FF2B5EF4-FFF2-40B4-BE49-F238E27FC236}">
                <a16:creationId xmlns:a16="http://schemas.microsoft.com/office/drawing/2014/main" id="{5EDF5A7A-0C07-166C-3D00-B41F481241BE}"/>
              </a:ext>
            </a:extLst>
          </p:cNvPr>
          <p:cNvSpPr txBox="1"/>
          <p:nvPr/>
        </p:nvSpPr>
        <p:spPr>
          <a:xfrm>
            <a:off x="-5562600" y="8940409"/>
            <a:ext cx="6934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a:t>
            </a:r>
            <a:r>
              <a:rPr kumimoji="0" lang="zh-TW"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的</a:t>
            </a:r>
            <a:r>
              <a:rPr kumimoji="0" lang="zh-TW" altLang="en-US" sz="36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伯利恆</a:t>
            </a: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有一個年輕人</a:t>
            </a:r>
            <a:r>
              <a:rPr kumimoji="0" lang="en-US" altLang="zh-TW"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a:t>
            </a: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是</a:t>
            </a:r>
            <a:r>
              <a:rPr kumimoji="0" lang="zh-TW" altLang="en-US" sz="3600" b="0" i="0" u="sng"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利未</a:t>
            </a:r>
            <a:r>
              <a:rPr kumimoji="0" lang="zh-TW" altLang="en-US" sz="3600" b="0" i="0" u="none"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人</a:t>
            </a: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a:t>
            </a:r>
            <a:r>
              <a:rPr kumimoji="0" lang="zh-TW" alt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方正平黑" panose="03000509000000000000" pitchFamily="65" charset="-120"/>
                <a:cs typeface="+mn-cs"/>
              </a:rPr>
              <a:t>寄居</a:t>
            </a:r>
            <a:r>
              <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在那裏。</a:t>
            </a:r>
            <a:r>
              <a:rPr kumimoji="0" lang="en-US" altLang="zh-TW"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rPr>
              <a:t> (v.7)</a:t>
            </a:r>
            <a:endParaRPr kumimoji="0" lang="zh-TW" altLang="en-US" sz="3600" b="0" i="0"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方正平黑" panose="03000509000000000000" pitchFamily="65" charset="-120"/>
              <a:cs typeface="+mn-cs"/>
            </a:endParaRPr>
          </a:p>
        </p:txBody>
      </p:sp>
      <p:sp>
        <p:nvSpPr>
          <p:cNvPr id="42" name="TextBox 41">
            <a:extLst>
              <a:ext uri="{FF2B5EF4-FFF2-40B4-BE49-F238E27FC236}">
                <a16:creationId xmlns:a16="http://schemas.microsoft.com/office/drawing/2014/main" id="{F73E9E0D-C849-0A9A-D4D7-790B33455D8B}"/>
              </a:ext>
            </a:extLst>
          </p:cNvPr>
          <p:cNvSpPr txBox="1"/>
          <p:nvPr/>
        </p:nvSpPr>
        <p:spPr>
          <a:xfrm>
            <a:off x="2643554" y="9384515"/>
            <a:ext cx="9243646"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54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他娶了一個</a:t>
            </a:r>
            <a:r>
              <a:rPr kumimoji="0" lang="zh-TW" altLang="en-US" sz="54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猶大伯利恆</a:t>
            </a:r>
            <a:r>
              <a:rPr kumimoji="0" lang="zh-TW" altLang="en-US" sz="54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的女子為妾。</a:t>
            </a:r>
            <a:r>
              <a:rPr kumimoji="0" lang="en-US" altLang="zh-TW" sz="54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 (v.1)</a:t>
            </a:r>
            <a:r>
              <a:rPr kumimoji="0" lang="en-CA" altLang="zh-TW" sz="5400" b="1" i="0" u="none" strike="noStrike" kern="1200" cap="none" spc="0" normalizeH="0" baseline="30000" noProof="0" dirty="0">
                <a:ln>
                  <a:noFill/>
                </a:ln>
                <a:solidFill>
                  <a:srgbClr val="FFC000"/>
                </a:solidFill>
                <a:effectLst/>
                <a:uLnTx/>
                <a:uFillTx/>
                <a:latin typeface="Arial"/>
                <a:ea typeface="方正平黑" panose="03000509000000000000" pitchFamily="65" charset="-120"/>
                <a:cs typeface="+mn-cs"/>
              </a:rPr>
              <a:t> </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2" name="TextBox 51">
            <a:extLst>
              <a:ext uri="{FF2B5EF4-FFF2-40B4-BE49-F238E27FC236}">
                <a16:creationId xmlns:a16="http://schemas.microsoft.com/office/drawing/2014/main" id="{0414FC48-5802-FFDB-DD25-8B0729B78169}"/>
              </a:ext>
            </a:extLst>
          </p:cNvPr>
          <p:cNvSpPr txBox="1"/>
          <p:nvPr/>
        </p:nvSpPr>
        <p:spPr>
          <a:xfrm>
            <a:off x="13449886" y="3981271"/>
            <a:ext cx="1086612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5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方正平黑" panose="03000509000000000000" pitchFamily="65" charset="-120"/>
                <a:cs typeface="+mn-cs"/>
              </a:rPr>
              <a:t>這人離開</a:t>
            </a:r>
            <a:r>
              <a:rPr kumimoji="0" lang="zh-TW" altLang="en-US" sz="50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a:t>
            </a:r>
            <a:r>
              <a:rPr kumimoji="0" lang="zh-TW" altLang="en-US" sz="50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的</a:t>
            </a:r>
            <a:r>
              <a:rPr kumimoji="0" lang="zh-TW" altLang="en-US" sz="50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伯利恆城</a:t>
            </a:r>
            <a:r>
              <a:rPr kumimoji="0" lang="en-US" altLang="zh-TW" sz="5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方正平黑" panose="03000509000000000000" pitchFamily="65" charset="-120"/>
                <a:cs typeface="+mn-cs"/>
              </a:rPr>
              <a:t>……</a:t>
            </a:r>
            <a:r>
              <a:rPr kumimoji="0" lang="zh-TW" altLang="en-US" sz="5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方正平黑" panose="03000509000000000000" pitchFamily="65" charset="-120"/>
                <a:cs typeface="+mn-cs"/>
              </a:rPr>
              <a:t>。</a:t>
            </a:r>
            <a:endParaRPr kumimoji="0" lang="en-US" altLang="zh-TW" sz="5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方正平黑"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5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方正平黑" panose="03000509000000000000" pitchFamily="65" charset="-120"/>
                <a:cs typeface="+mn-cs"/>
              </a:rPr>
              <a:t>他來到</a:t>
            </a:r>
            <a:r>
              <a:rPr kumimoji="0" lang="zh-TW" altLang="en-US" sz="50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以法蓮</a:t>
            </a:r>
            <a:r>
              <a:rPr kumimoji="0" lang="zh-TW" altLang="en-US" sz="50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山區</a:t>
            </a:r>
            <a:r>
              <a:rPr kumimoji="0" lang="zh-TW" altLang="en-US" sz="5000" b="0" i="0" u="sng"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米迦</a:t>
            </a:r>
            <a:r>
              <a:rPr kumimoji="0" lang="zh-TW" altLang="en-US" sz="5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方正平黑" panose="03000509000000000000" pitchFamily="65" charset="-120"/>
                <a:cs typeface="+mn-cs"/>
              </a:rPr>
              <a:t>的家 </a:t>
            </a:r>
            <a:r>
              <a:rPr kumimoji="0" lang="en-US" altLang="zh-TW" sz="5000" b="0" i="0" u="none" strike="noStrike" kern="1200" cap="none" spc="0" normalizeH="0" baseline="0" noProof="0" dirty="0">
                <a:ln>
                  <a:noFill/>
                </a:ln>
                <a:solidFill>
                  <a:srgbClr val="0E2841">
                    <a:lumMod val="75000"/>
                    <a:lumOff val="25000"/>
                  </a:srgbClr>
                </a:solidFill>
                <a:effectLst/>
                <a:uLnTx/>
                <a:uFillTx/>
                <a:latin typeface="Times New Roman" panose="02020603050405020304" pitchFamily="18" charset="0"/>
                <a:ea typeface="方正平黑" panose="03000509000000000000" pitchFamily="65" charset="-120"/>
                <a:cs typeface="+mn-cs"/>
              </a:rPr>
              <a:t>(v.8)</a:t>
            </a:r>
            <a:endParaRPr kumimoji="0" lang="en-CA" sz="18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1028924D-ED6E-6024-6DDB-38B74F0537C0}"/>
              </a:ext>
            </a:extLst>
          </p:cNvPr>
          <p:cNvSpPr txBox="1"/>
          <p:nvPr/>
        </p:nvSpPr>
        <p:spPr>
          <a:xfrm>
            <a:off x="12155822" y="8579037"/>
            <a:ext cx="1545101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我們從</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伯利恆</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過來</a:t>
            </a:r>
            <a:r>
              <a:rPr kumimoji="0" lang="en-US"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US" altLang="zh-TW" sz="54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 (v.1)</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95CA3F19-12BF-1601-EB8B-AE55CD8CFA1B}"/>
              </a:ext>
            </a:extLst>
          </p:cNvPr>
          <p:cNvSpPr/>
          <p:nvPr/>
        </p:nvSpPr>
        <p:spPr>
          <a:xfrm>
            <a:off x="-6406657" y="4013928"/>
            <a:ext cx="5630067" cy="923330"/>
          </a:xfrm>
          <a:prstGeom prst="rect">
            <a:avLst/>
          </a:prstGeom>
          <a:noFill/>
        </p:spPr>
        <p:txBody>
          <a:bodyPr wrap="none" lIns="91440" tIns="45720" rIns="91440" bIns="45720">
            <a:spAutoFit/>
          </a:bodyPr>
          <a:lstStyle/>
          <a:p>
            <a:pPr algn="ctr"/>
            <a:r>
              <a:rPr lang="zh-TW" altLang="en-US" sz="5400" b="1" cap="none" spc="0" dirty="0">
                <a:ln w="22225">
                  <a:solidFill>
                    <a:schemeClr val="accent2"/>
                  </a:solidFill>
                  <a:prstDash val="solid"/>
                </a:ln>
                <a:solidFill>
                  <a:schemeClr val="accent4">
                    <a:lumMod val="60000"/>
                    <a:lumOff val="40000"/>
                  </a:schemeClr>
                </a:solidFill>
                <a:effectLst>
                  <a:outerShdw blurRad="50800" dist="38100" dir="2700000" algn="tl" rotWithShape="0">
                    <a:prstClr val="black">
                      <a:alpha val="53000"/>
                    </a:prstClr>
                  </a:outerShdw>
                </a:effectLst>
                <a:latin typeface="方正琥珀" panose="03000509000000000000" pitchFamily="65" charset="-120"/>
                <a:ea typeface="方正琥珀" panose="03000509000000000000" pitchFamily="65" charset="-120"/>
              </a:rPr>
              <a:t>結局</a:t>
            </a:r>
            <a:r>
              <a:rPr lang="en-US" altLang="zh-TW" sz="5400" b="1" cap="none" spc="0" dirty="0">
                <a:ln w="22225">
                  <a:solidFill>
                    <a:schemeClr val="accent2"/>
                  </a:solidFill>
                  <a:prstDash val="solid"/>
                </a:ln>
                <a:solidFill>
                  <a:schemeClr val="accent4">
                    <a:lumMod val="60000"/>
                    <a:lumOff val="40000"/>
                  </a:schemeClr>
                </a:solidFill>
                <a:effectLst>
                  <a:outerShdw blurRad="50800" dist="38100" dir="2700000" algn="tl" rotWithShape="0">
                    <a:prstClr val="black">
                      <a:alpha val="53000"/>
                    </a:prstClr>
                  </a:outerShdw>
                </a:effectLst>
                <a:latin typeface="標楷體" panose="03000509000000000000" pitchFamily="65" charset="-120"/>
                <a:ea typeface="標楷體" panose="03000509000000000000" pitchFamily="65" charset="-120"/>
              </a:rPr>
              <a:t>(2)</a:t>
            </a:r>
            <a:r>
              <a:rPr lang="en-US" altLang="zh-TW" sz="5400" b="1" cap="none" spc="0" dirty="0">
                <a:ln w="22225">
                  <a:solidFill>
                    <a:schemeClr val="accent2"/>
                  </a:solidFill>
                  <a:prstDash val="solid"/>
                </a:ln>
                <a:solidFill>
                  <a:schemeClr val="accent4">
                    <a:lumMod val="60000"/>
                    <a:lumOff val="40000"/>
                  </a:schemeClr>
                </a:solidFill>
                <a:effectLst>
                  <a:outerShdw blurRad="50800" dist="38100" dir="2700000" algn="tl" rotWithShape="0">
                    <a:prstClr val="black">
                      <a:alpha val="53000"/>
                    </a:prstClr>
                  </a:outerShdw>
                </a:effectLst>
                <a:latin typeface="方正琥珀" panose="03000509000000000000" pitchFamily="65" charset="-120"/>
                <a:ea typeface="方正琥珀" panose="03000509000000000000" pitchFamily="65" charset="-120"/>
              </a:rPr>
              <a:t> </a:t>
            </a:r>
            <a:r>
              <a:rPr lang="zh-TW" altLang="en-US" sz="5400" b="1" dirty="0">
                <a:ln w="22225">
                  <a:solidFill>
                    <a:schemeClr val="accent2"/>
                  </a:solidFill>
                  <a:prstDash val="solid"/>
                </a:ln>
                <a:solidFill>
                  <a:schemeClr val="accent4">
                    <a:lumMod val="60000"/>
                    <a:lumOff val="40000"/>
                  </a:schemeClr>
                </a:solidFill>
                <a:effectLst>
                  <a:outerShdw blurRad="50800" dist="38100" dir="2700000" algn="tl" rotWithShape="0">
                    <a:prstClr val="black">
                      <a:alpha val="53000"/>
                    </a:prstClr>
                  </a:outerShdw>
                </a:effectLst>
                <a:latin typeface="方正琥珀" panose="03000509000000000000" pitchFamily="65" charset="-120"/>
                <a:ea typeface="方正琥珀" panose="03000509000000000000" pitchFamily="65" charset="-120"/>
              </a:rPr>
              <a:t>道德淪亡</a:t>
            </a:r>
            <a:endParaRPr lang="en-US" sz="5400" b="1" cap="none" spc="0" dirty="0">
              <a:ln w="22225">
                <a:solidFill>
                  <a:schemeClr val="accent2"/>
                </a:solidFill>
                <a:prstDash val="solid"/>
              </a:ln>
              <a:solidFill>
                <a:schemeClr val="accent4">
                  <a:lumMod val="60000"/>
                  <a:lumOff val="40000"/>
                </a:schemeClr>
              </a:solidFill>
              <a:effectLst>
                <a:outerShdw blurRad="50800" dist="38100" dir="2700000" algn="tl" rotWithShape="0">
                  <a:prstClr val="black">
                    <a:alpha val="53000"/>
                  </a:prstClr>
                </a:outerShdw>
              </a:effectLst>
              <a:latin typeface="方正琥珀" panose="03000509000000000000" pitchFamily="65" charset="-120"/>
              <a:ea typeface="方正琥珀" panose="03000509000000000000" pitchFamily="65" charset="-120"/>
            </a:endParaRPr>
          </a:p>
        </p:txBody>
      </p:sp>
      <p:pic>
        <p:nvPicPr>
          <p:cNvPr id="3" name="Picture 2">
            <a:extLst>
              <a:ext uri="{FF2B5EF4-FFF2-40B4-BE49-F238E27FC236}">
                <a16:creationId xmlns:a16="http://schemas.microsoft.com/office/drawing/2014/main" id="{06AE783D-521A-8EDD-749F-FAB74CF497F5}"/>
              </a:ext>
            </a:extLst>
          </p:cNvPr>
          <p:cNvPicPr>
            <a:picLocks noChangeAspect="1"/>
          </p:cNvPicPr>
          <p:nvPr/>
        </p:nvPicPr>
        <p:blipFill>
          <a:blip r:embed="rId3"/>
          <a:stretch>
            <a:fillRect/>
          </a:stretch>
        </p:blipFill>
        <p:spPr>
          <a:xfrm rot="1770503">
            <a:off x="352719" y="3520982"/>
            <a:ext cx="5627096" cy="920576"/>
          </a:xfrm>
          <a:prstGeom prst="rect">
            <a:avLst/>
          </a:prstGeom>
        </p:spPr>
      </p:pic>
      <p:pic>
        <p:nvPicPr>
          <p:cNvPr id="7" name="Picture 6">
            <a:extLst>
              <a:ext uri="{FF2B5EF4-FFF2-40B4-BE49-F238E27FC236}">
                <a16:creationId xmlns:a16="http://schemas.microsoft.com/office/drawing/2014/main" id="{B635B3B8-0E9B-BD18-802F-950D8BF712F5}"/>
              </a:ext>
            </a:extLst>
          </p:cNvPr>
          <p:cNvPicPr>
            <a:picLocks noChangeAspect="1"/>
          </p:cNvPicPr>
          <p:nvPr/>
        </p:nvPicPr>
        <p:blipFill>
          <a:blip r:embed="rId4"/>
          <a:stretch>
            <a:fillRect/>
          </a:stretch>
        </p:blipFill>
        <p:spPr>
          <a:xfrm rot="1840844">
            <a:off x="6371110" y="3682334"/>
            <a:ext cx="5468586" cy="786452"/>
          </a:xfrm>
          <a:prstGeom prst="rect">
            <a:avLst/>
          </a:prstGeom>
        </p:spPr>
      </p:pic>
      <p:sp>
        <p:nvSpPr>
          <p:cNvPr id="8" name="Rectangle 7">
            <a:extLst>
              <a:ext uri="{FF2B5EF4-FFF2-40B4-BE49-F238E27FC236}">
                <a16:creationId xmlns:a16="http://schemas.microsoft.com/office/drawing/2014/main" id="{419DB351-16E4-CDA4-4D06-A783DE6A90AC}"/>
              </a:ext>
            </a:extLst>
          </p:cNvPr>
          <p:cNvSpPr/>
          <p:nvPr/>
        </p:nvSpPr>
        <p:spPr>
          <a:xfrm>
            <a:off x="777994" y="210155"/>
            <a:ext cx="4750018" cy="923330"/>
          </a:xfrm>
          <a:prstGeom prst="rect">
            <a:avLst/>
          </a:prstGeom>
          <a:noFill/>
        </p:spPr>
        <p:txBody>
          <a:bodyPr wrap="none" lIns="91440" tIns="45720" rIns="91440" bIns="45720">
            <a:spAutoFit/>
          </a:bodyPr>
          <a:lstStyle/>
          <a:p>
            <a:pPr algn="ctr"/>
            <a:r>
              <a:rPr lang="zh-TW" alt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rPr>
              <a:t>第十七</a:t>
            </a:r>
            <a:r>
              <a:rPr lang="en-CA" altLang="zh-TW"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rPr>
              <a:t>, </a:t>
            </a:r>
            <a:r>
              <a:rPr lang="zh-TW" alt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rPr>
              <a:t>十八章</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endParaRPr>
          </a:p>
        </p:txBody>
      </p:sp>
    </p:spTree>
    <p:extLst>
      <p:ext uri="{BB962C8B-B14F-4D97-AF65-F5344CB8AC3E}">
        <p14:creationId xmlns:p14="http://schemas.microsoft.com/office/powerpoint/2010/main" val="41379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par>
                                <p:cTn id="8" presetID="21" presetClass="entr" presetSubtype="4" fill="hold" nodeType="withEffect">
                                  <p:stCondLst>
                                    <p:cond delay="120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7" name="Picture 3">
            <a:extLst>
              <a:ext uri="{FF2B5EF4-FFF2-40B4-BE49-F238E27FC236}">
                <a16:creationId xmlns:a16="http://schemas.microsoft.com/office/drawing/2014/main" id="{086F8D61-FA4E-9226-75AB-6C0E52F16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8866" name="Rectangle 2">
            <a:extLst>
              <a:ext uri="{FF2B5EF4-FFF2-40B4-BE49-F238E27FC236}">
                <a16:creationId xmlns:a16="http://schemas.microsoft.com/office/drawing/2014/main" id="{56AEDCD7-D311-2C57-1FB9-C113B5D5F3D5}"/>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19:20-21</a:t>
            </a:r>
          </a:p>
        </p:txBody>
      </p:sp>
      <p:sp>
        <p:nvSpPr>
          <p:cNvPr id="548868" name="Text Box 4">
            <a:extLst>
              <a:ext uri="{FF2B5EF4-FFF2-40B4-BE49-F238E27FC236}">
                <a16:creationId xmlns:a16="http://schemas.microsoft.com/office/drawing/2014/main" id="{21FCC45F-CFB5-F596-819A-7A8FA3F9797F}"/>
              </a:ext>
            </a:extLst>
          </p:cNvPr>
          <p:cNvSpPr txBox="1">
            <a:spLocks noChangeArrowheads="1"/>
          </p:cNvSpPr>
          <p:nvPr/>
        </p:nvSpPr>
        <p:spPr bwMode="auto">
          <a:xfrm>
            <a:off x="762000" y="1676400"/>
            <a:ext cx="10668000"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20</a:t>
            </a:r>
            <a:r>
              <a:rPr lang="zh-TW" altLang="en-US" sz="5400" dirty="0">
                <a:solidFill>
                  <a:srgbClr val="FFFFFF"/>
                </a:solidFill>
                <a:latin typeface="Times New Roman" panose="02020603050405020304" pitchFamily="18" charset="0"/>
                <a:ea typeface="方正平黑" panose="03000509000000000000" pitchFamily="65" charset="-120"/>
              </a:rPr>
              <a:t>老人說：「願你平安！你所需用的我都會給你們，只是</a:t>
            </a:r>
            <a:r>
              <a:rPr lang="zh-TW" altLang="en-US" sz="5400" dirty="0">
                <a:solidFill>
                  <a:srgbClr val="FFFF00"/>
                </a:solidFill>
                <a:latin typeface="Times New Roman" panose="02020603050405020304" pitchFamily="18" charset="0"/>
                <a:ea typeface="方正平黑" panose="03000509000000000000" pitchFamily="65" charset="-120"/>
              </a:rPr>
              <a:t>不可在廣場上過夜</a:t>
            </a:r>
            <a:r>
              <a:rPr lang="zh-TW" altLang="en-US" sz="5400" dirty="0">
                <a:solidFill>
                  <a:srgbClr val="FFFFFF"/>
                </a:solidFill>
                <a:latin typeface="Times New Roman" panose="02020603050405020304" pitchFamily="18" charset="0"/>
                <a:ea typeface="方正平黑" panose="03000509000000000000" pitchFamily="65" charset="-120"/>
              </a:rPr>
              <a:t>。」</a:t>
            </a:r>
            <a:r>
              <a:rPr lang="en-CA" altLang="zh-TW" sz="5400" b="1" baseline="30000" dirty="0">
                <a:solidFill>
                  <a:srgbClr val="FFC000"/>
                </a:solidFill>
                <a:latin typeface="Arial Narrow" panose="020B0606020202030204" pitchFamily="34" charset="0"/>
                <a:ea typeface="方正平黑" panose="03000509000000000000" pitchFamily="65" charset="-120"/>
              </a:rPr>
              <a:t> 21</a:t>
            </a:r>
            <a:r>
              <a:rPr lang="zh-TW" altLang="en-US" sz="5400" dirty="0">
                <a:solidFill>
                  <a:srgbClr val="FFFFFF"/>
                </a:solidFill>
                <a:latin typeface="Times New Roman" panose="02020603050405020304" pitchFamily="18" charset="0"/>
                <a:ea typeface="方正平黑" panose="03000509000000000000" pitchFamily="65" charset="-120"/>
              </a:rPr>
              <a:t>於是老人領他到家裏，餵上驢。他們洗了腳，就吃喝起來。</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tile tx="0" ty="0" sx="100000" sy="100000" flip="none" algn="tl"/>
        </a:blipFill>
        <a:effectLst/>
      </p:bgPr>
    </p:bg>
    <p:spTree>
      <p:nvGrpSpPr>
        <p:cNvPr id="1" name="">
          <a:extLst>
            <a:ext uri="{FF2B5EF4-FFF2-40B4-BE49-F238E27FC236}">
              <a16:creationId xmlns:a16="http://schemas.microsoft.com/office/drawing/2014/main" id="{06862260-FE02-3F87-EE26-496B1B027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390DB-8811-3357-313A-109DF7DF638A}"/>
              </a:ext>
            </a:extLst>
          </p:cNvPr>
          <p:cNvSpPr>
            <a:spLocks noGrp="1"/>
          </p:cNvSpPr>
          <p:nvPr>
            <p:ph type="title"/>
          </p:nvPr>
        </p:nvSpPr>
        <p:spPr>
          <a:xfrm>
            <a:off x="-1381125" y="-1857374"/>
            <a:ext cx="16020288" cy="1843410"/>
          </a:xfrm>
        </p:spPr>
        <p:txBody>
          <a:bodyPr/>
          <a:lstStyle/>
          <a:p>
            <a:r>
              <a:rPr lang="en-US" altLang="zh-TW" dirty="0">
                <a:latin typeface="方正琥珀" panose="03000509000000000000" pitchFamily="65" charset="-120"/>
                <a:ea typeface="方正琥珀" panose="03000509000000000000" pitchFamily="65" charset="-120"/>
              </a:rPr>
              <a:t>2. ⁠</a:t>
            </a:r>
            <a:r>
              <a:rPr lang="zh-TW" altLang="en-US" dirty="0">
                <a:latin typeface="方正琥珀" panose="03000509000000000000" pitchFamily="65" charset="-120"/>
                <a:ea typeface="方正琥珀" panose="03000509000000000000" pitchFamily="65" charset="-120"/>
              </a:rPr>
              <a:t>社會道德淪喪，</a:t>
            </a:r>
            <a:r>
              <a:rPr lang="zh-TW" altLang="en-US" dirty="0">
                <a:solidFill>
                  <a:srgbClr val="C00000"/>
                </a:solidFill>
                <a:latin typeface="方正琥珀" panose="03000509000000000000" pitchFamily="65" charset="-120"/>
                <a:ea typeface="方正琥珀" panose="03000509000000000000" pitchFamily="65" charset="-120"/>
              </a:rPr>
              <a:t>人性醜惡</a:t>
            </a:r>
            <a:endParaRPr lang="en-CA" dirty="0">
              <a:solidFill>
                <a:srgbClr val="C00000"/>
              </a:solidFill>
              <a:latin typeface="方正琥珀" panose="03000509000000000000" pitchFamily="65" charset="-120"/>
              <a:ea typeface="方正琥珀" panose="03000509000000000000" pitchFamily="65" charset="-120"/>
            </a:endParaRPr>
          </a:p>
        </p:txBody>
      </p:sp>
      <p:pic>
        <p:nvPicPr>
          <p:cNvPr id="4" name="Picture 3">
            <a:extLst>
              <a:ext uri="{FF2B5EF4-FFF2-40B4-BE49-F238E27FC236}">
                <a16:creationId xmlns:a16="http://schemas.microsoft.com/office/drawing/2014/main" id="{A8AB47E7-E208-1406-D94C-FBD1AD2F324D}"/>
              </a:ext>
            </a:extLst>
          </p:cNvPr>
          <p:cNvPicPr>
            <a:picLocks noChangeAspect="1"/>
          </p:cNvPicPr>
          <p:nvPr/>
        </p:nvPicPr>
        <p:blipFill>
          <a:blip r:embed="rId3"/>
          <a:stretch>
            <a:fillRect/>
          </a:stretch>
        </p:blipFill>
        <p:spPr>
          <a:xfrm>
            <a:off x="762000" y="457200"/>
            <a:ext cx="10973751" cy="1566808"/>
          </a:xfrm>
          <a:prstGeom prst="rect">
            <a:avLst/>
          </a:prstGeom>
        </p:spPr>
      </p:pic>
      <p:pic>
        <p:nvPicPr>
          <p:cNvPr id="2050" name="Picture 2">
            <a:extLst>
              <a:ext uri="{FF2B5EF4-FFF2-40B4-BE49-F238E27FC236}">
                <a16:creationId xmlns:a16="http://schemas.microsoft.com/office/drawing/2014/main" id="{452FB4B8-2D59-AED6-E393-45E76B06CF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624"/>
          <a:stretch>
            <a:fillRect/>
          </a:stretch>
        </p:blipFill>
        <p:spPr bwMode="auto">
          <a:xfrm>
            <a:off x="152400" y="1905000"/>
            <a:ext cx="5376612"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246CE5-B354-C57B-28AB-18CFB8031381}"/>
              </a:ext>
            </a:extLst>
          </p:cNvPr>
          <p:cNvPicPr>
            <a:picLocks noChangeAspect="1"/>
          </p:cNvPicPr>
          <p:nvPr/>
        </p:nvPicPr>
        <p:blipFill>
          <a:blip r:embed="rId5"/>
          <a:srcRect b="7764"/>
          <a:stretch>
            <a:fillRect/>
          </a:stretch>
        </p:blipFill>
        <p:spPr>
          <a:xfrm>
            <a:off x="5715000" y="2967092"/>
            <a:ext cx="6269220" cy="3733801"/>
          </a:xfrm>
          <a:prstGeom prst="rect">
            <a:avLst/>
          </a:prstGeom>
        </p:spPr>
      </p:pic>
    </p:spTree>
    <p:extLst>
      <p:ext uri="{BB962C8B-B14F-4D97-AF65-F5344CB8AC3E}">
        <p14:creationId xmlns:p14="http://schemas.microsoft.com/office/powerpoint/2010/main" val="90969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5" name="Picture 3">
            <a:extLst>
              <a:ext uri="{FF2B5EF4-FFF2-40B4-BE49-F238E27FC236}">
                <a16:creationId xmlns:a16="http://schemas.microsoft.com/office/drawing/2014/main" id="{198B1BD5-5631-F703-7820-D5BEBA21B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0914" name="Rectangle 2">
            <a:extLst>
              <a:ext uri="{FF2B5EF4-FFF2-40B4-BE49-F238E27FC236}">
                <a16:creationId xmlns:a16="http://schemas.microsoft.com/office/drawing/2014/main" id="{7EE194EE-41E7-EC03-3A55-D512F303853A}"/>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19:22</a:t>
            </a:r>
          </a:p>
        </p:txBody>
      </p:sp>
      <p:sp>
        <p:nvSpPr>
          <p:cNvPr id="550916" name="Text Box 4">
            <a:extLst>
              <a:ext uri="{FF2B5EF4-FFF2-40B4-BE49-F238E27FC236}">
                <a16:creationId xmlns:a16="http://schemas.microsoft.com/office/drawing/2014/main" id="{3A6C3B27-CFEF-E67B-5C44-6A3429836AF3}"/>
              </a:ext>
            </a:extLst>
          </p:cNvPr>
          <p:cNvSpPr txBox="1">
            <a:spLocks noChangeArrowheads="1"/>
          </p:cNvSpPr>
          <p:nvPr/>
        </p:nvSpPr>
        <p:spPr bwMode="auto">
          <a:xfrm>
            <a:off x="762000" y="1700193"/>
            <a:ext cx="10668000" cy="34576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67" dirty="0">
                <a:solidFill>
                  <a:srgbClr val="FFFFFF"/>
                </a:solidFill>
                <a:latin typeface="Times New Roman" panose="02020603050405020304" pitchFamily="18" charset="0"/>
                <a:ea typeface="方正平黑" panose="03000509000000000000" pitchFamily="65" charset="-120"/>
              </a:rPr>
              <a:t>他們心裏歡樂的時候，看哪，城中的無賴圍住房子，連連叩門，對老人，這家的主人說：「</a:t>
            </a:r>
            <a:r>
              <a:rPr lang="zh-TW" altLang="en-US" sz="5467" dirty="0">
                <a:solidFill>
                  <a:srgbClr val="92D050"/>
                </a:solidFill>
                <a:latin typeface="Times New Roman" panose="02020603050405020304" pitchFamily="18" charset="0"/>
                <a:ea typeface="方正平黑" panose="03000509000000000000" pitchFamily="65" charset="-120"/>
              </a:rPr>
              <a:t>把那進你家的人帶出來，我們要與他交合</a:t>
            </a:r>
            <a:r>
              <a:rPr lang="zh-TW" altLang="en-US" sz="5467" dirty="0">
                <a:solidFill>
                  <a:srgbClr val="FFFFFF"/>
                </a:solidFill>
                <a:latin typeface="Times New Roman" panose="02020603050405020304" pitchFamily="18" charset="0"/>
                <a:ea typeface="方正平黑" panose="03000509000000000000" pitchFamily="65" charset="-12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9" name="Picture 3">
            <a:extLst>
              <a:ext uri="{FF2B5EF4-FFF2-40B4-BE49-F238E27FC236}">
                <a16:creationId xmlns:a16="http://schemas.microsoft.com/office/drawing/2014/main" id="{482FE026-8E50-984F-44DB-FE15202B7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1938" name="Rectangle 2">
            <a:extLst>
              <a:ext uri="{FF2B5EF4-FFF2-40B4-BE49-F238E27FC236}">
                <a16:creationId xmlns:a16="http://schemas.microsoft.com/office/drawing/2014/main" id="{1EEC41DC-336E-946A-CAA0-F7816FB536FE}"/>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19:23</a:t>
            </a:r>
          </a:p>
        </p:txBody>
      </p:sp>
      <p:sp>
        <p:nvSpPr>
          <p:cNvPr id="551940" name="Text Box 4">
            <a:extLst>
              <a:ext uri="{FF2B5EF4-FFF2-40B4-BE49-F238E27FC236}">
                <a16:creationId xmlns:a16="http://schemas.microsoft.com/office/drawing/2014/main" id="{00DD423B-9D8F-C968-65BA-33104B006F11}"/>
              </a:ext>
            </a:extLst>
          </p:cNvPr>
          <p:cNvSpPr txBox="1">
            <a:spLocks noChangeArrowheads="1"/>
          </p:cNvSpPr>
          <p:nvPr/>
        </p:nvSpPr>
        <p:spPr bwMode="auto">
          <a:xfrm>
            <a:off x="685800" y="1714501"/>
            <a:ext cx="10972800"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00" dirty="0">
                <a:solidFill>
                  <a:srgbClr val="FFFFFF"/>
                </a:solidFill>
                <a:latin typeface="Times New Roman" panose="02020603050405020304" pitchFamily="18" charset="0"/>
                <a:ea typeface="方正平黑" panose="03000509000000000000" pitchFamily="65" charset="-120"/>
              </a:rPr>
              <a:t>這家的主人出來對他們說：「弟兄們，不要做</a:t>
            </a:r>
            <a:r>
              <a:rPr lang="zh-TW" altLang="en-US" sz="5400" dirty="0">
                <a:solidFill>
                  <a:srgbClr val="FFFF00"/>
                </a:solidFill>
                <a:latin typeface="Times New Roman" panose="02020603050405020304" pitchFamily="18" charset="0"/>
                <a:ea typeface="方正平黑" panose="03000509000000000000" pitchFamily="65" charset="-120"/>
              </a:rPr>
              <a:t>這樣的惡事</a:t>
            </a:r>
            <a:r>
              <a:rPr lang="zh-TW" altLang="en-US" sz="5400" dirty="0">
                <a:solidFill>
                  <a:srgbClr val="FFFFFF"/>
                </a:solidFill>
                <a:latin typeface="Times New Roman" panose="02020603050405020304" pitchFamily="18" charset="0"/>
                <a:ea typeface="方正平黑" panose="03000509000000000000" pitchFamily="65" charset="-120"/>
              </a:rPr>
              <a:t>。這人既然進了我的家，你們就不要做這樣可恥的事。</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3" name="Picture 3">
            <a:extLst>
              <a:ext uri="{FF2B5EF4-FFF2-40B4-BE49-F238E27FC236}">
                <a16:creationId xmlns:a16="http://schemas.microsoft.com/office/drawing/2014/main" id="{58F030C6-001A-3B0E-A623-A0046A828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62" name="Rectangle 2">
            <a:extLst>
              <a:ext uri="{FF2B5EF4-FFF2-40B4-BE49-F238E27FC236}">
                <a16:creationId xmlns:a16="http://schemas.microsoft.com/office/drawing/2014/main" id="{844C8D2A-515F-58A9-3621-3107C03AC85D}"/>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19:24</a:t>
            </a:r>
          </a:p>
        </p:txBody>
      </p:sp>
      <p:sp>
        <p:nvSpPr>
          <p:cNvPr id="552964" name="Text Box 4">
            <a:extLst>
              <a:ext uri="{FF2B5EF4-FFF2-40B4-BE49-F238E27FC236}">
                <a16:creationId xmlns:a16="http://schemas.microsoft.com/office/drawing/2014/main" id="{302A233A-B5CD-DBF7-45A4-91C61E990C6D}"/>
              </a:ext>
            </a:extLst>
          </p:cNvPr>
          <p:cNvSpPr txBox="1">
            <a:spLocks noChangeArrowheads="1"/>
          </p:cNvSpPr>
          <p:nvPr/>
        </p:nvSpPr>
        <p:spPr bwMode="auto">
          <a:xfrm>
            <a:off x="914400" y="1676400"/>
            <a:ext cx="10668000"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00" dirty="0">
                <a:solidFill>
                  <a:srgbClr val="FFFFFF"/>
                </a:solidFill>
                <a:latin typeface="Times New Roman" panose="02020603050405020304" pitchFamily="18" charset="0"/>
                <a:ea typeface="方正平黑" panose="03000509000000000000" pitchFamily="65" charset="-120"/>
              </a:rPr>
              <a:t>看哪，我有個女兒還是處女，還有這人的妾，我把她們領出來</a:t>
            </a:r>
            <a:r>
              <a:rPr lang="zh-TW" altLang="en-US" sz="5400" dirty="0">
                <a:solidFill>
                  <a:srgbClr val="FFFF00"/>
                </a:solidFill>
                <a:latin typeface="Times New Roman" panose="02020603050405020304" pitchFamily="18" charset="0"/>
                <a:ea typeface="方正平黑" panose="03000509000000000000" pitchFamily="65" charset="-120"/>
              </a:rPr>
              <a:t>任由你們污辱她們</a:t>
            </a:r>
            <a:r>
              <a:rPr lang="zh-TW" altLang="en-US" sz="5400" dirty="0">
                <a:solidFill>
                  <a:srgbClr val="FFFFFF"/>
                </a:solidFill>
                <a:latin typeface="Times New Roman" panose="02020603050405020304" pitchFamily="18" charset="0"/>
                <a:ea typeface="方正平黑" panose="03000509000000000000" pitchFamily="65" charset="-120"/>
              </a:rPr>
              <a:t>，就</a:t>
            </a:r>
            <a:r>
              <a:rPr lang="zh-TW" altLang="en-US" sz="5400" dirty="0">
                <a:solidFill>
                  <a:srgbClr val="FFFF00"/>
                </a:solidFill>
                <a:latin typeface="Times New Roman" panose="02020603050405020304" pitchFamily="18" charset="0"/>
                <a:ea typeface="方正平黑" panose="03000509000000000000" pitchFamily="65" charset="-120"/>
              </a:rPr>
              <a:t>照你們看為好的對待她們</a:t>
            </a:r>
            <a:r>
              <a:rPr lang="zh-TW" altLang="en-US" sz="5400" dirty="0">
                <a:solidFill>
                  <a:srgbClr val="FFFFFF"/>
                </a:solidFill>
                <a:latin typeface="Times New Roman" panose="02020603050405020304" pitchFamily="18" charset="0"/>
                <a:ea typeface="方正平黑" panose="03000509000000000000" pitchFamily="65" charset="-120"/>
              </a:rPr>
              <a:t>吧！但對這人你們</a:t>
            </a:r>
            <a:r>
              <a:rPr lang="zh-TW" altLang="en-US" sz="5400" dirty="0">
                <a:solidFill>
                  <a:srgbClr val="92D050"/>
                </a:solidFill>
                <a:latin typeface="Times New Roman" panose="02020603050405020304" pitchFamily="18" charset="0"/>
                <a:ea typeface="方正平黑" panose="03000509000000000000" pitchFamily="65" charset="-120"/>
              </a:rPr>
              <a:t>不要做這樣可恥的事</a:t>
            </a:r>
            <a:r>
              <a:rPr lang="zh-TW" altLang="en-US" sz="5400" dirty="0">
                <a:solidFill>
                  <a:srgbClr val="FFFFFF"/>
                </a:solidFill>
                <a:latin typeface="Times New Roman" panose="02020603050405020304" pitchFamily="18" charset="0"/>
                <a:ea typeface="方正平黑" panose="03000509000000000000" pitchFamily="65" charset="-12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7" name="Picture 3">
            <a:extLst>
              <a:ext uri="{FF2B5EF4-FFF2-40B4-BE49-F238E27FC236}">
                <a16:creationId xmlns:a16="http://schemas.microsoft.com/office/drawing/2014/main" id="{E81E05CD-A090-C106-95F1-73CB4EB5E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986" name="Rectangle 2">
            <a:extLst>
              <a:ext uri="{FF2B5EF4-FFF2-40B4-BE49-F238E27FC236}">
                <a16:creationId xmlns:a16="http://schemas.microsoft.com/office/drawing/2014/main" id="{3F695F3C-C91A-37B0-A7FD-7DCA025BF7EB}"/>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19:25</a:t>
            </a:r>
          </a:p>
        </p:txBody>
      </p:sp>
      <p:sp>
        <p:nvSpPr>
          <p:cNvPr id="553988" name="Text Box 4">
            <a:extLst>
              <a:ext uri="{FF2B5EF4-FFF2-40B4-BE49-F238E27FC236}">
                <a16:creationId xmlns:a16="http://schemas.microsoft.com/office/drawing/2014/main" id="{180FF6F4-B9EB-85A6-57B5-135654B6328B}"/>
              </a:ext>
            </a:extLst>
          </p:cNvPr>
          <p:cNvSpPr txBox="1">
            <a:spLocks noChangeArrowheads="1"/>
          </p:cNvSpPr>
          <p:nvPr/>
        </p:nvSpPr>
        <p:spPr bwMode="auto">
          <a:xfrm>
            <a:off x="914400" y="1714501"/>
            <a:ext cx="10439400" cy="34576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5467" dirty="0">
                <a:solidFill>
                  <a:srgbClr val="FFFFFF"/>
                </a:solidFill>
                <a:latin typeface="Times New Roman" panose="02020603050405020304" pitchFamily="18" charset="0"/>
                <a:ea typeface="方正平黑" panose="03000509000000000000" pitchFamily="65" charset="-120"/>
              </a:rPr>
              <a:t>那些人卻不肯聽從他。那人抓住他的妾，把她拉出去給他們。他們</a:t>
            </a:r>
            <a:r>
              <a:rPr lang="zh-TW" altLang="en-US" sz="5400" dirty="0">
                <a:solidFill>
                  <a:srgbClr val="FFFF00"/>
                </a:solidFill>
                <a:latin typeface="Times New Roman" panose="02020603050405020304" pitchFamily="18" charset="0"/>
                <a:ea typeface="方正平黑" panose="03000509000000000000" pitchFamily="65" charset="-120"/>
              </a:rPr>
              <a:t>強姦</a:t>
            </a:r>
            <a:r>
              <a:rPr lang="zh-TW" altLang="en-US" sz="5467" dirty="0">
                <a:solidFill>
                  <a:srgbClr val="FFFFFF"/>
                </a:solidFill>
                <a:latin typeface="Times New Roman" panose="02020603050405020304" pitchFamily="18" charset="0"/>
                <a:ea typeface="方正平黑" panose="03000509000000000000" pitchFamily="65" charset="-120"/>
              </a:rPr>
              <a:t>了她，</a:t>
            </a:r>
            <a:r>
              <a:rPr lang="zh-TW" altLang="en-US" sz="5400" dirty="0">
                <a:solidFill>
                  <a:srgbClr val="FFFF00"/>
                </a:solidFill>
                <a:latin typeface="Times New Roman" panose="02020603050405020304" pitchFamily="18" charset="0"/>
                <a:ea typeface="方正平黑" panose="03000509000000000000" pitchFamily="65" charset="-120"/>
              </a:rPr>
              <a:t>整夜凌辱她</a:t>
            </a:r>
            <a:r>
              <a:rPr lang="zh-TW" altLang="en-US" sz="5467" dirty="0">
                <a:solidFill>
                  <a:srgbClr val="FFFFFF"/>
                </a:solidFill>
                <a:latin typeface="Times New Roman" panose="02020603050405020304" pitchFamily="18" charset="0"/>
                <a:ea typeface="方正平黑" panose="03000509000000000000" pitchFamily="65" charset="-120"/>
              </a:rPr>
              <a:t>，直到早晨，天色快亮才放她走。</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1" name="Picture 3">
            <a:extLst>
              <a:ext uri="{FF2B5EF4-FFF2-40B4-BE49-F238E27FC236}">
                <a16:creationId xmlns:a16="http://schemas.microsoft.com/office/drawing/2014/main" id="{A1448CC5-0C51-E7DE-0A88-E4686CBBB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5010" name="Rectangle 2">
            <a:extLst>
              <a:ext uri="{FF2B5EF4-FFF2-40B4-BE49-F238E27FC236}">
                <a16:creationId xmlns:a16="http://schemas.microsoft.com/office/drawing/2014/main" id="{2A249796-EED8-0FB9-3B16-38106CBD55CE}"/>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19:26-27</a:t>
            </a:r>
          </a:p>
        </p:txBody>
      </p:sp>
      <p:sp>
        <p:nvSpPr>
          <p:cNvPr id="555012" name="Text Box 4">
            <a:extLst>
              <a:ext uri="{FF2B5EF4-FFF2-40B4-BE49-F238E27FC236}">
                <a16:creationId xmlns:a16="http://schemas.microsoft.com/office/drawing/2014/main" id="{111B294B-53F7-FBE1-CC24-F6C3C340692E}"/>
              </a:ext>
            </a:extLst>
          </p:cNvPr>
          <p:cNvSpPr txBox="1">
            <a:spLocks noChangeArrowheads="1"/>
          </p:cNvSpPr>
          <p:nvPr/>
        </p:nvSpPr>
        <p:spPr bwMode="auto">
          <a:xfrm>
            <a:off x="762000" y="1524000"/>
            <a:ext cx="10591800"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26</a:t>
            </a:r>
            <a:r>
              <a:rPr lang="zh-TW" altLang="en-US" sz="5400" dirty="0">
                <a:solidFill>
                  <a:srgbClr val="FFFFFF"/>
                </a:solidFill>
                <a:latin typeface="Times New Roman" panose="02020603050405020304" pitchFamily="18" charset="0"/>
                <a:ea typeface="方正平黑" panose="03000509000000000000" pitchFamily="65" charset="-120"/>
              </a:rPr>
              <a:t>到了早晨，婦人回來，仆倒在留她主人住宿的那人的家門前，直到天亮。</a:t>
            </a:r>
            <a:r>
              <a:rPr lang="en-CA" altLang="zh-TW" sz="5400" b="1" baseline="30000" dirty="0">
                <a:solidFill>
                  <a:srgbClr val="FFC000"/>
                </a:solidFill>
                <a:latin typeface="Arial Narrow" panose="020B0606020202030204" pitchFamily="34" charset="0"/>
                <a:ea typeface="方正平黑" panose="03000509000000000000" pitchFamily="65" charset="-120"/>
              </a:rPr>
              <a:t>27</a:t>
            </a:r>
            <a:r>
              <a:rPr lang="zh-TW" altLang="en-US" sz="5400" dirty="0">
                <a:solidFill>
                  <a:srgbClr val="FFFFFF"/>
                </a:solidFill>
                <a:latin typeface="Times New Roman" panose="02020603050405020304" pitchFamily="18" charset="0"/>
                <a:ea typeface="方正平黑" panose="03000509000000000000" pitchFamily="65" charset="-120"/>
              </a:rPr>
              <a:t>早晨，她的主人起來開了門，出去要上路。</a:t>
            </a:r>
            <a:r>
              <a:rPr lang="en-CA" altLang="zh-TW" sz="5400" b="1" baseline="30000" dirty="0">
                <a:solidFill>
                  <a:srgbClr val="FFC000"/>
                </a:solidFill>
                <a:latin typeface="Arial Narrow" panose="020B0606020202030204" pitchFamily="34" charset="0"/>
                <a:ea typeface="方正平黑" panose="03000509000000000000" pitchFamily="65" charset="-120"/>
              </a:rPr>
              <a:t> </a:t>
            </a:r>
            <a:r>
              <a:rPr lang="zh-TW" altLang="en-US" sz="5400" dirty="0">
                <a:solidFill>
                  <a:srgbClr val="FFFFFF"/>
                </a:solidFill>
                <a:latin typeface="Times New Roman" panose="02020603050405020304" pitchFamily="18" charset="0"/>
                <a:ea typeface="方正平黑" panose="03000509000000000000" pitchFamily="65" charset="-120"/>
              </a:rPr>
              <a:t>看哪，那婦人，他的妾倒在屋子門前，雙手搭在門檻上。</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9" name="Picture 3">
            <a:extLst>
              <a:ext uri="{FF2B5EF4-FFF2-40B4-BE49-F238E27FC236}">
                <a16:creationId xmlns:a16="http://schemas.microsoft.com/office/drawing/2014/main" id="{3E787088-921E-9F12-AF7F-C4E57C9B8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7058" name="Rectangle 2">
            <a:extLst>
              <a:ext uri="{FF2B5EF4-FFF2-40B4-BE49-F238E27FC236}">
                <a16:creationId xmlns:a16="http://schemas.microsoft.com/office/drawing/2014/main" id="{B2D7A482-F3E9-DC0D-630A-082E79BB4DFB}"/>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19:28-29</a:t>
            </a:r>
          </a:p>
        </p:txBody>
      </p:sp>
      <p:sp>
        <p:nvSpPr>
          <p:cNvPr id="557060" name="Text Box 4">
            <a:extLst>
              <a:ext uri="{FF2B5EF4-FFF2-40B4-BE49-F238E27FC236}">
                <a16:creationId xmlns:a16="http://schemas.microsoft.com/office/drawing/2014/main" id="{5B5920BF-0D76-620F-2B58-59B4AE006826}"/>
              </a:ext>
            </a:extLst>
          </p:cNvPr>
          <p:cNvSpPr txBox="1">
            <a:spLocks noChangeArrowheads="1"/>
          </p:cNvSpPr>
          <p:nvPr/>
        </p:nvSpPr>
        <p:spPr bwMode="auto">
          <a:xfrm>
            <a:off x="685800" y="1600200"/>
            <a:ext cx="10820400" cy="59093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latin typeface="Arial Narrow" panose="020B0606020202030204" pitchFamily="34" charset="0"/>
                <a:ea typeface="方正平黑" panose="03000509000000000000" pitchFamily="65" charset="-120"/>
              </a:rPr>
              <a:t>28</a:t>
            </a:r>
            <a:r>
              <a:rPr lang="zh-TW" altLang="en-US" sz="5400" dirty="0">
                <a:solidFill>
                  <a:srgbClr val="FFFFFF"/>
                </a:solidFill>
                <a:latin typeface="Times New Roman" panose="02020603050405020304" pitchFamily="18" charset="0"/>
                <a:ea typeface="方正平黑" panose="03000509000000000000" pitchFamily="65" charset="-120"/>
              </a:rPr>
              <a:t>他對婦人說：「起來，我們走吧</a:t>
            </a:r>
            <a:r>
              <a:rPr lang="zh-TW" altLang="en-US" sz="5400" spc="-700" dirty="0">
                <a:solidFill>
                  <a:srgbClr val="FFFFFF"/>
                </a:solidFill>
                <a:latin typeface="Times New Roman" panose="02020603050405020304" pitchFamily="18" charset="0"/>
                <a:ea typeface="方正平黑" panose="03000509000000000000" pitchFamily="65" charset="-120"/>
              </a:rPr>
              <a:t>！」</a:t>
            </a:r>
            <a:r>
              <a:rPr lang="zh-TW" altLang="en-US" sz="5400" dirty="0">
                <a:solidFill>
                  <a:srgbClr val="FFFFFF"/>
                </a:solidFill>
                <a:latin typeface="Times New Roman" panose="02020603050405020304" pitchFamily="18" charset="0"/>
                <a:ea typeface="方正平黑" panose="03000509000000000000" pitchFamily="65" charset="-120"/>
              </a:rPr>
              <a:t>婦人卻沒有回應。那人就將她馱在驢上，起身回自己的地方去了。</a:t>
            </a:r>
            <a:r>
              <a:rPr lang="en-CA" altLang="zh-TW" sz="5400" b="1" baseline="30000" dirty="0">
                <a:solidFill>
                  <a:srgbClr val="FFC000"/>
                </a:solidFill>
                <a:latin typeface="Arial Narrow" panose="020B0606020202030204" pitchFamily="34" charset="0"/>
                <a:ea typeface="方正平黑" panose="03000509000000000000" pitchFamily="65" charset="-120"/>
              </a:rPr>
              <a:t>29</a:t>
            </a:r>
            <a:r>
              <a:rPr lang="zh-TW" altLang="en-US" sz="5400" dirty="0">
                <a:solidFill>
                  <a:srgbClr val="FFFFFF"/>
                </a:solidFill>
                <a:latin typeface="Times New Roman" panose="02020603050405020304" pitchFamily="18" charset="0"/>
                <a:ea typeface="方正平黑" panose="03000509000000000000" pitchFamily="65" charset="-120"/>
              </a:rPr>
              <a:t>到了家裏，他</a:t>
            </a:r>
            <a:r>
              <a:rPr lang="zh-TW" altLang="en-US" sz="5400" dirty="0">
                <a:solidFill>
                  <a:srgbClr val="BEE395"/>
                </a:solidFill>
                <a:latin typeface="Times New Roman" panose="02020603050405020304" pitchFamily="18" charset="0"/>
                <a:ea typeface="方正平黑" panose="03000509000000000000" pitchFamily="65" charset="-120"/>
              </a:rPr>
              <a:t>拿刀</a:t>
            </a:r>
            <a:r>
              <a:rPr lang="zh-TW" altLang="en-US" sz="5400" dirty="0">
                <a:solidFill>
                  <a:srgbClr val="FFFFFF"/>
                </a:solidFill>
                <a:latin typeface="Times New Roman" panose="02020603050405020304" pitchFamily="18" charset="0"/>
                <a:ea typeface="方正平黑" panose="03000509000000000000" pitchFamily="65" charset="-120"/>
              </a:rPr>
              <a:t>，抓住他的妾，</a:t>
            </a:r>
            <a:r>
              <a:rPr lang="zh-TW" altLang="en-US" sz="5400" dirty="0">
                <a:solidFill>
                  <a:srgbClr val="BEE395"/>
                </a:solidFill>
                <a:latin typeface="Times New Roman" panose="02020603050405020304" pitchFamily="18" charset="0"/>
                <a:ea typeface="方正平黑" panose="03000509000000000000" pitchFamily="65" charset="-120"/>
              </a:rPr>
              <a:t>把她的屍身切成十二塊，分送到</a:t>
            </a:r>
            <a:br>
              <a:rPr lang="en-CA" altLang="zh-TW" sz="5400" dirty="0">
                <a:solidFill>
                  <a:srgbClr val="BEE395"/>
                </a:solidFill>
                <a:latin typeface="Times New Roman" panose="02020603050405020304" pitchFamily="18" charset="0"/>
                <a:ea typeface="方正平黑" panose="03000509000000000000" pitchFamily="65" charset="-120"/>
              </a:rPr>
            </a:br>
            <a:r>
              <a:rPr lang="zh-TW" altLang="en-US" sz="5400" u="sng" dirty="0">
                <a:solidFill>
                  <a:srgbClr val="BEE395"/>
                </a:solidFill>
                <a:latin typeface="Times New Roman" panose="02020603050405020304" pitchFamily="18" charset="0"/>
                <a:ea typeface="方正平黑" panose="03000509000000000000" pitchFamily="65" charset="-120"/>
              </a:rPr>
              <a:t>以色列</a:t>
            </a:r>
            <a:r>
              <a:rPr lang="zh-TW" altLang="en-US" sz="5400" dirty="0">
                <a:solidFill>
                  <a:srgbClr val="BEE395"/>
                </a:solidFill>
                <a:latin typeface="Times New Roman" panose="02020603050405020304" pitchFamily="18" charset="0"/>
                <a:ea typeface="方正平黑" panose="03000509000000000000" pitchFamily="65" charset="-120"/>
              </a:rPr>
              <a:t>全境</a:t>
            </a:r>
            <a:r>
              <a:rPr lang="zh-TW" altLang="en-US" sz="5400" dirty="0">
                <a:solidFill>
                  <a:srgbClr val="FFFFFF"/>
                </a:solidFill>
                <a:latin typeface="Times New Roman" panose="02020603050405020304" pitchFamily="18" charset="0"/>
                <a:ea typeface="方正平黑" panose="03000509000000000000" pitchFamily="65" charset="-120"/>
              </a:rPr>
              <a:t>。</a:t>
            </a:r>
          </a:p>
          <a:p>
            <a:pPr defTabSz="1219170" fontAlgn="base">
              <a:spcBef>
                <a:spcPct val="0"/>
              </a:spcBef>
              <a:spcAft>
                <a:spcPct val="0"/>
              </a:spcAft>
            </a:pPr>
            <a:endParaRPr lang="zh-TW" altLang="en-US" sz="5400"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tile tx="0" ty="0" sx="100000" sy="100000" flip="none" algn="tl"/>
        </a:blipFill>
        <a:effectLst/>
      </p:bgPr>
    </p:bg>
    <p:spTree>
      <p:nvGrpSpPr>
        <p:cNvPr id="1" name="">
          <a:extLst>
            <a:ext uri="{FF2B5EF4-FFF2-40B4-BE49-F238E27FC236}">
              <a16:creationId xmlns:a16="http://schemas.microsoft.com/office/drawing/2014/main" id="{78446B83-5C61-38A3-8A08-2426BBBE17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30BE98-2605-7544-8FBB-ECB023AE0F0B}"/>
              </a:ext>
            </a:extLst>
          </p:cNvPr>
          <p:cNvPicPr>
            <a:picLocks noChangeAspect="1"/>
          </p:cNvPicPr>
          <p:nvPr/>
        </p:nvPicPr>
        <p:blipFill>
          <a:blip r:embed="rId3"/>
          <a:stretch>
            <a:fillRect/>
          </a:stretch>
        </p:blipFill>
        <p:spPr>
          <a:xfrm>
            <a:off x="-609600" y="389002"/>
            <a:ext cx="13733073" cy="1618608"/>
          </a:xfrm>
          <a:prstGeom prst="rect">
            <a:avLst/>
          </a:prstGeom>
        </p:spPr>
      </p:pic>
      <p:pic>
        <p:nvPicPr>
          <p:cNvPr id="9" name="Picture 8" descr="A hand print with blood on it&#10;&#10;AI-generated content may be incorrect.">
            <a:extLst>
              <a:ext uri="{FF2B5EF4-FFF2-40B4-BE49-F238E27FC236}">
                <a16:creationId xmlns:a16="http://schemas.microsoft.com/office/drawing/2014/main" id="{572D613F-6D76-ECB1-256F-76E1A1433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581400"/>
            <a:ext cx="7105650" cy="3009900"/>
          </a:xfrm>
          <a:prstGeom prst="rect">
            <a:avLst/>
          </a:prstGeom>
        </p:spPr>
      </p:pic>
      <p:pic>
        <p:nvPicPr>
          <p:cNvPr id="3074" name="Picture 2" descr="復仇》 | Netflix">
            <a:extLst>
              <a:ext uri="{FF2B5EF4-FFF2-40B4-BE49-F238E27FC236}">
                <a16:creationId xmlns:a16="http://schemas.microsoft.com/office/drawing/2014/main" id="{107BBE24-3C07-1D21-66CC-F1862255CB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276475"/>
            <a:ext cx="4444131"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302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7" name="Picture 3">
            <a:extLst>
              <a:ext uri="{FF2B5EF4-FFF2-40B4-BE49-F238E27FC236}">
                <a16:creationId xmlns:a16="http://schemas.microsoft.com/office/drawing/2014/main" id="{BC9BA5DA-7B6A-37FA-FCB7-9A22871A8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9106" name="Rectangle 2">
            <a:extLst>
              <a:ext uri="{FF2B5EF4-FFF2-40B4-BE49-F238E27FC236}">
                <a16:creationId xmlns:a16="http://schemas.microsoft.com/office/drawing/2014/main" id="{A99B4028-8470-718D-3D4A-A9933CE2C771}"/>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19:30</a:t>
            </a:r>
          </a:p>
        </p:txBody>
      </p:sp>
      <p:sp>
        <p:nvSpPr>
          <p:cNvPr id="559108" name="Text Box 4">
            <a:extLst>
              <a:ext uri="{FF2B5EF4-FFF2-40B4-BE49-F238E27FC236}">
                <a16:creationId xmlns:a16="http://schemas.microsoft.com/office/drawing/2014/main" id="{615036C5-19EF-E947-C19F-67E7108A74D0}"/>
              </a:ext>
            </a:extLst>
          </p:cNvPr>
          <p:cNvSpPr txBox="1">
            <a:spLocks noChangeArrowheads="1"/>
          </p:cNvSpPr>
          <p:nvPr/>
        </p:nvSpPr>
        <p:spPr bwMode="auto">
          <a:xfrm>
            <a:off x="838200" y="1600200"/>
            <a:ext cx="10896600" cy="34576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67" dirty="0">
                <a:solidFill>
                  <a:srgbClr val="FFFFFF"/>
                </a:solidFill>
                <a:latin typeface="Times New Roman" panose="02020603050405020304" pitchFamily="18" charset="0"/>
                <a:ea typeface="方正平黑" panose="03000509000000000000" pitchFamily="65" charset="-120"/>
              </a:rPr>
              <a:t>凡看見的人都說：「自從</a:t>
            </a:r>
            <a:r>
              <a:rPr lang="zh-TW" altLang="en-US" sz="5467" u="sng" dirty="0">
                <a:solidFill>
                  <a:srgbClr val="FFFFFF"/>
                </a:solidFill>
                <a:latin typeface="Times New Roman" panose="02020603050405020304" pitchFamily="18" charset="0"/>
                <a:ea typeface="方正平黑" panose="03000509000000000000" pitchFamily="65" charset="-120"/>
              </a:rPr>
              <a:t>以色列</a:t>
            </a:r>
            <a:r>
              <a:rPr lang="zh-TW" altLang="en-US" sz="5467" dirty="0">
                <a:solidFill>
                  <a:srgbClr val="FFFFFF"/>
                </a:solidFill>
                <a:latin typeface="Times New Roman" panose="02020603050405020304" pitchFamily="18" charset="0"/>
                <a:ea typeface="方正平黑" panose="03000509000000000000" pitchFamily="65" charset="-120"/>
              </a:rPr>
              <a:t>人離開</a:t>
            </a:r>
            <a:r>
              <a:rPr lang="zh-TW" altLang="en-US" sz="5467" u="sng" dirty="0">
                <a:solidFill>
                  <a:srgbClr val="FFFFFF"/>
                </a:solidFill>
                <a:latin typeface="Times New Roman" panose="02020603050405020304" pitchFamily="18" charset="0"/>
                <a:ea typeface="方正平黑" panose="03000509000000000000" pitchFamily="65" charset="-120"/>
              </a:rPr>
              <a:t>埃及</a:t>
            </a:r>
            <a:r>
              <a:rPr lang="zh-TW" altLang="en-US" sz="5467" dirty="0">
                <a:solidFill>
                  <a:srgbClr val="FFFFFF"/>
                </a:solidFill>
                <a:latin typeface="Times New Roman" panose="02020603050405020304" pitchFamily="18" charset="0"/>
                <a:ea typeface="方正平黑" panose="03000509000000000000" pitchFamily="65" charset="-120"/>
              </a:rPr>
              <a:t>地上來，直到今日，像這樣的事還沒有發生過，也沒有見過。大家應當想一想，商討一下再說。」</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8197A23-219C-5D52-A9CC-25E5251E3B5F}"/>
              </a:ext>
            </a:extLst>
          </p:cNvPr>
          <p:cNvGraphicFramePr>
            <a:graphicFrameLocks noGrp="1"/>
          </p:cNvGraphicFramePr>
          <p:nvPr>
            <p:extLst>
              <p:ext uri="{D42A27DB-BD31-4B8C-83A1-F6EECF244321}">
                <p14:modId xmlns:p14="http://schemas.microsoft.com/office/powerpoint/2010/main" val="3537016397"/>
              </p:ext>
            </p:extLst>
          </p:nvPr>
        </p:nvGraphicFramePr>
        <p:xfrm>
          <a:off x="221730" y="147253"/>
          <a:ext cx="11854042" cy="6591637"/>
        </p:xfrm>
        <a:graphic>
          <a:graphicData uri="http://schemas.openxmlformats.org/drawingml/2006/table">
            <a:tbl>
              <a:tblPr firstRow="1" bandRow="1">
                <a:tableStyleId>{5C22544A-7EE6-4342-B048-85BDC9FD1C3A}</a:tableStyleId>
              </a:tblPr>
              <a:tblGrid>
                <a:gridCol w="5927021">
                  <a:extLst>
                    <a:ext uri="{9D8B030D-6E8A-4147-A177-3AD203B41FA5}">
                      <a16:colId xmlns:a16="http://schemas.microsoft.com/office/drawing/2014/main" val="2835643489"/>
                    </a:ext>
                  </a:extLst>
                </a:gridCol>
                <a:gridCol w="5927021">
                  <a:extLst>
                    <a:ext uri="{9D8B030D-6E8A-4147-A177-3AD203B41FA5}">
                      <a16:colId xmlns:a16="http://schemas.microsoft.com/office/drawing/2014/main" val="1838237952"/>
                    </a:ext>
                  </a:extLst>
                </a:gridCol>
              </a:tblGrid>
              <a:tr h="1125510">
                <a:tc>
                  <a:txBody>
                    <a:bodyPr/>
                    <a:lstStyle/>
                    <a:p>
                      <a:endParaRPr lang="en-CA" dirty="0"/>
                    </a:p>
                  </a:txBody>
                  <a:tcPr/>
                </a:tc>
                <a:tc>
                  <a:txBody>
                    <a:bodyPr/>
                    <a:lstStyle/>
                    <a:p>
                      <a:endParaRPr lang="en-CA"/>
                    </a:p>
                  </a:txBody>
                  <a:tcPr/>
                </a:tc>
                <a:extLst>
                  <a:ext uri="{0D108BD9-81ED-4DB2-BD59-A6C34878D82A}">
                    <a16:rowId xmlns:a16="http://schemas.microsoft.com/office/drawing/2014/main" val="3525101559"/>
                  </a:ext>
                </a:extLst>
              </a:tr>
              <a:tr h="1125510">
                <a:tc>
                  <a:txBody>
                    <a:bodyPr/>
                    <a:lstStyle/>
                    <a:p>
                      <a:endParaRPr lang="en-CA" dirty="0"/>
                    </a:p>
                  </a:txBody>
                  <a:tcPr/>
                </a:tc>
                <a:tc>
                  <a:txBody>
                    <a:bodyPr/>
                    <a:lstStyle/>
                    <a:p>
                      <a:endParaRPr lang="en-CA" dirty="0"/>
                    </a:p>
                  </a:txBody>
                  <a:tcPr/>
                </a:tc>
                <a:extLst>
                  <a:ext uri="{0D108BD9-81ED-4DB2-BD59-A6C34878D82A}">
                    <a16:rowId xmlns:a16="http://schemas.microsoft.com/office/drawing/2014/main" val="732262586"/>
                  </a:ext>
                </a:extLst>
              </a:tr>
              <a:tr h="1125510">
                <a:tc>
                  <a:txBody>
                    <a:bodyPr/>
                    <a:lstStyle/>
                    <a:p>
                      <a:endParaRPr lang="en-CA"/>
                    </a:p>
                  </a:txBody>
                  <a:tcPr/>
                </a:tc>
                <a:tc>
                  <a:txBody>
                    <a:bodyPr/>
                    <a:lstStyle/>
                    <a:p>
                      <a:endParaRPr lang="en-CA" dirty="0"/>
                    </a:p>
                  </a:txBody>
                  <a:tcPr/>
                </a:tc>
                <a:extLst>
                  <a:ext uri="{0D108BD9-81ED-4DB2-BD59-A6C34878D82A}">
                    <a16:rowId xmlns:a16="http://schemas.microsoft.com/office/drawing/2014/main" val="2039897817"/>
                  </a:ext>
                </a:extLst>
              </a:tr>
              <a:tr h="1752067">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794040208"/>
                  </a:ext>
                </a:extLst>
              </a:tr>
              <a:tr h="1414512">
                <a:tc>
                  <a:txBody>
                    <a:bodyPr/>
                    <a:lstStyle/>
                    <a:p>
                      <a:endParaRPr lang="en-US" dirty="0"/>
                    </a:p>
                    <a:p>
                      <a:endParaRPr lang="en-CA" dirty="0"/>
                    </a:p>
                    <a:p>
                      <a:endParaRPr lang="en-CA" dirty="0"/>
                    </a:p>
                    <a:p>
                      <a:endParaRPr lang="en-CA" dirty="0"/>
                    </a:p>
                    <a:p>
                      <a:endParaRPr lang="en-CA" dirty="0"/>
                    </a:p>
                  </a:txBody>
                  <a:tcPr/>
                </a:tc>
                <a:tc>
                  <a:txBody>
                    <a:bodyPr/>
                    <a:lstStyle/>
                    <a:p>
                      <a:endParaRPr lang="en-CA" dirty="0"/>
                    </a:p>
                  </a:txBody>
                  <a:tcPr/>
                </a:tc>
                <a:extLst>
                  <a:ext uri="{0D108BD9-81ED-4DB2-BD59-A6C34878D82A}">
                    <a16:rowId xmlns:a16="http://schemas.microsoft.com/office/drawing/2014/main" val="3981167574"/>
                  </a:ext>
                </a:extLst>
              </a:tr>
            </a:tbl>
          </a:graphicData>
        </a:graphic>
      </p:graphicFrame>
      <p:sp>
        <p:nvSpPr>
          <p:cNvPr id="5" name="Rectangle 4">
            <a:extLst>
              <a:ext uri="{FF2B5EF4-FFF2-40B4-BE49-F238E27FC236}">
                <a16:creationId xmlns:a16="http://schemas.microsoft.com/office/drawing/2014/main" id="{A88112A3-D459-3526-7319-ED5B8262E673}"/>
              </a:ext>
            </a:extLst>
          </p:cNvPr>
          <p:cNvSpPr/>
          <p:nvPr/>
        </p:nvSpPr>
        <p:spPr>
          <a:xfrm>
            <a:off x="777994" y="210155"/>
            <a:ext cx="4750018" cy="923330"/>
          </a:xfrm>
          <a:prstGeom prst="rect">
            <a:avLst/>
          </a:prstGeom>
          <a:noFill/>
        </p:spPr>
        <p:txBody>
          <a:bodyPr wrap="none" lIns="91440" tIns="45720" rIns="91440" bIns="45720">
            <a:spAutoFit/>
          </a:bodyPr>
          <a:lstStyle/>
          <a:p>
            <a:pPr algn="ctr"/>
            <a:r>
              <a:rPr lang="zh-TW" alt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rPr>
              <a:t>第十七</a:t>
            </a:r>
            <a:r>
              <a:rPr lang="en-CA" altLang="zh-TW"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rPr>
              <a:t>, </a:t>
            </a:r>
            <a:r>
              <a:rPr lang="zh-TW" alt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rPr>
              <a:t>十八章</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endParaRPr>
          </a:p>
        </p:txBody>
      </p:sp>
      <p:sp>
        <p:nvSpPr>
          <p:cNvPr id="10" name="Rectangle 9">
            <a:extLst>
              <a:ext uri="{FF2B5EF4-FFF2-40B4-BE49-F238E27FC236}">
                <a16:creationId xmlns:a16="http://schemas.microsoft.com/office/drawing/2014/main" id="{74D5E22C-E91D-1912-D100-FDAF42BD3892}"/>
              </a:ext>
            </a:extLst>
          </p:cNvPr>
          <p:cNvSpPr/>
          <p:nvPr/>
        </p:nvSpPr>
        <p:spPr>
          <a:xfrm>
            <a:off x="7526753" y="219670"/>
            <a:ext cx="2967479" cy="923330"/>
          </a:xfrm>
          <a:prstGeom prst="rect">
            <a:avLst/>
          </a:prstGeom>
          <a:noFill/>
        </p:spPr>
        <p:txBody>
          <a:bodyPr wrap="none" lIns="91440" tIns="45720" rIns="91440" bIns="45720">
            <a:spAutoFit/>
          </a:bodyPr>
          <a:lstStyle/>
          <a:p>
            <a:pPr algn="ctr"/>
            <a:r>
              <a:rPr lang="zh-TW" altLang="en-US" sz="54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rPr>
              <a:t>第十九章</a:t>
            </a:r>
            <a:endParaRPr lang="en-US" sz="5400" b="1" cap="none" spc="0"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方正黑體" panose="03000509000000000000" pitchFamily="65" charset="-120"/>
              <a:ea typeface="方正黑體" panose="03000509000000000000" pitchFamily="65" charset="-120"/>
            </a:endParaRPr>
          </a:p>
        </p:txBody>
      </p:sp>
      <p:sp>
        <p:nvSpPr>
          <p:cNvPr id="14" name="TextBox 13">
            <a:extLst>
              <a:ext uri="{FF2B5EF4-FFF2-40B4-BE49-F238E27FC236}">
                <a16:creationId xmlns:a16="http://schemas.microsoft.com/office/drawing/2014/main" id="{14BCEEAC-7B11-36FE-DA08-4D8611FED5C8}"/>
              </a:ext>
            </a:extLst>
          </p:cNvPr>
          <p:cNvSpPr txBox="1"/>
          <p:nvPr/>
        </p:nvSpPr>
        <p:spPr>
          <a:xfrm>
            <a:off x="990600" y="7162800"/>
            <a:ext cx="6858000" cy="646331"/>
          </a:xfrm>
          <a:prstGeom prst="rect">
            <a:avLst/>
          </a:prstGeom>
          <a:noFill/>
        </p:spPr>
        <p:txBody>
          <a:bodyPr wrap="square">
            <a:spAutoFit/>
          </a:bodyPr>
          <a:lstStyle/>
          <a:p>
            <a:r>
              <a:rPr kumimoji="0" lang="zh-TW" altLang="en-US" sz="36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那時，</a:t>
            </a:r>
            <a:r>
              <a:rPr kumimoji="0" lang="zh-TW" altLang="en-US" sz="3600" b="0" i="0" u="sng"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以色列</a:t>
            </a:r>
            <a:r>
              <a:rPr kumimoji="0" lang="zh-TW" altLang="en-US" sz="36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中沒有王</a:t>
            </a:r>
            <a:r>
              <a:rPr kumimoji="0" lang="en-US" altLang="zh-TW" sz="36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方正平黑" panose="03000509000000000000" pitchFamily="65" charset="-120"/>
                <a:cs typeface="+mn-cs"/>
              </a:rPr>
              <a:t>……(v.6)</a:t>
            </a:r>
            <a:endParaRPr lang="en-CA" sz="1050" dirty="0">
              <a:solidFill>
                <a:schemeClr val="accent1">
                  <a:lumMod val="75000"/>
                </a:schemeClr>
              </a:solidFill>
            </a:endParaRPr>
          </a:p>
        </p:txBody>
      </p:sp>
      <p:pic>
        <p:nvPicPr>
          <p:cNvPr id="15" name="Picture 14">
            <a:extLst>
              <a:ext uri="{FF2B5EF4-FFF2-40B4-BE49-F238E27FC236}">
                <a16:creationId xmlns:a16="http://schemas.microsoft.com/office/drawing/2014/main" id="{85495D3C-2E5D-1F91-842D-DFD3D6F697BA}"/>
              </a:ext>
            </a:extLst>
          </p:cNvPr>
          <p:cNvPicPr>
            <a:picLocks noChangeAspect="1"/>
          </p:cNvPicPr>
          <p:nvPr/>
        </p:nvPicPr>
        <p:blipFill>
          <a:blip r:embed="rId3"/>
          <a:stretch>
            <a:fillRect/>
          </a:stretch>
        </p:blipFill>
        <p:spPr>
          <a:xfrm>
            <a:off x="210006" y="1287838"/>
            <a:ext cx="5885994" cy="1251159"/>
          </a:xfrm>
          <a:prstGeom prst="rect">
            <a:avLst/>
          </a:prstGeom>
        </p:spPr>
      </p:pic>
      <p:sp>
        <p:nvSpPr>
          <p:cNvPr id="17" name="TextBox 16">
            <a:extLst>
              <a:ext uri="{FF2B5EF4-FFF2-40B4-BE49-F238E27FC236}">
                <a16:creationId xmlns:a16="http://schemas.microsoft.com/office/drawing/2014/main" id="{4D04E6A2-ED54-CCE0-FEF5-8B09D440110D}"/>
              </a:ext>
            </a:extLst>
          </p:cNvPr>
          <p:cNvSpPr txBox="1"/>
          <p:nvPr/>
        </p:nvSpPr>
        <p:spPr>
          <a:xfrm>
            <a:off x="8077200" y="7147560"/>
            <a:ext cx="6705600" cy="507831"/>
          </a:xfrm>
          <a:prstGeom prst="rect">
            <a:avLst/>
          </a:prstGeom>
          <a:noFill/>
        </p:spPr>
        <p:txBody>
          <a:bodyPr wrap="square">
            <a:spAutoFit/>
          </a:bodyPr>
          <a:lstStyle/>
          <a:p>
            <a:pPr defTabSz="685800" fontAlgn="auto">
              <a:spcBef>
                <a:spcPts val="0"/>
              </a:spcBef>
              <a:spcAft>
                <a:spcPts val="0"/>
              </a:spcAft>
            </a:pPr>
            <a:r>
              <a:rPr kumimoji="0" lang="zh-TW" altLang="en-US" sz="2700" dirty="0">
                <a:solidFill>
                  <a:srgbClr val="00B050"/>
                </a:solidFill>
                <a:latin typeface="Times New Roman" panose="02020603050405020304" pitchFamily="18" charset="0"/>
                <a:ea typeface="方正平黑" panose="03000509000000000000" pitchFamily="65" charset="-120"/>
              </a:rPr>
              <a:t>當以色列中沒有王的時候</a:t>
            </a:r>
            <a:r>
              <a:rPr kumimoji="0" lang="en-US" altLang="zh-TW" sz="2700" dirty="0">
                <a:solidFill>
                  <a:srgbClr val="00B050"/>
                </a:solidFill>
                <a:latin typeface="Times New Roman" panose="02020603050405020304" pitchFamily="18" charset="0"/>
                <a:ea typeface="方正平黑" panose="03000509000000000000" pitchFamily="65" charset="-120"/>
              </a:rPr>
              <a:t>……(v.1)</a:t>
            </a:r>
            <a:endParaRPr kumimoji="0" lang="en-CA" sz="788" dirty="0">
              <a:solidFill>
                <a:srgbClr val="00B050"/>
              </a:solidFill>
              <a:latin typeface="Aptos" panose="02110004020202020204"/>
              <a:ea typeface="+mn-ea"/>
            </a:endParaRPr>
          </a:p>
        </p:txBody>
      </p:sp>
      <p:pic>
        <p:nvPicPr>
          <p:cNvPr id="18" name="Picture 17">
            <a:extLst>
              <a:ext uri="{FF2B5EF4-FFF2-40B4-BE49-F238E27FC236}">
                <a16:creationId xmlns:a16="http://schemas.microsoft.com/office/drawing/2014/main" id="{CFFB1A55-E41E-A97E-A9ED-DBE39BC79BB1}"/>
              </a:ext>
            </a:extLst>
          </p:cNvPr>
          <p:cNvPicPr>
            <a:picLocks noChangeAspect="1"/>
          </p:cNvPicPr>
          <p:nvPr/>
        </p:nvPicPr>
        <p:blipFill>
          <a:blip r:embed="rId4"/>
          <a:stretch>
            <a:fillRect/>
          </a:stretch>
        </p:blipFill>
        <p:spPr>
          <a:xfrm>
            <a:off x="6096000" y="1246249"/>
            <a:ext cx="7353886" cy="1344551"/>
          </a:xfrm>
          <a:prstGeom prst="rect">
            <a:avLst/>
          </a:prstGeom>
        </p:spPr>
      </p:pic>
      <p:sp>
        <p:nvSpPr>
          <p:cNvPr id="21" name="TextBox 20">
            <a:extLst>
              <a:ext uri="{FF2B5EF4-FFF2-40B4-BE49-F238E27FC236}">
                <a16:creationId xmlns:a16="http://schemas.microsoft.com/office/drawing/2014/main" id="{003353FA-E75D-9337-1150-3B4A2C48ED72}"/>
              </a:ext>
            </a:extLst>
          </p:cNvPr>
          <p:cNvSpPr txBox="1"/>
          <p:nvPr/>
        </p:nvSpPr>
        <p:spPr>
          <a:xfrm>
            <a:off x="-6406660" y="7725508"/>
            <a:ext cx="7930660" cy="646331"/>
          </a:xfrm>
          <a:prstGeom prst="rect">
            <a:avLst/>
          </a:prstGeom>
          <a:noFill/>
        </p:spPr>
        <p:txBody>
          <a:bodyPr wrap="square">
            <a:spAutoFit/>
          </a:bodyPr>
          <a:lstStyle/>
          <a:p>
            <a:r>
              <a:rPr lang="zh-TW" altLang="en-US" sz="3600" u="sng" dirty="0">
                <a:solidFill>
                  <a:srgbClr val="C00000"/>
                </a:solidFill>
                <a:latin typeface="Times New Roman" panose="02020603050405020304" pitchFamily="18" charset="0"/>
                <a:ea typeface="方正平黑" panose="03000509000000000000" pitchFamily="65" charset="-120"/>
              </a:rPr>
              <a:t>以法蓮</a:t>
            </a:r>
            <a:r>
              <a:rPr lang="zh-TW" altLang="en-US" sz="3600" dirty="0">
                <a:solidFill>
                  <a:srgbClr val="C00000"/>
                </a:solidFill>
                <a:latin typeface="Times New Roman" panose="02020603050405020304" pitchFamily="18" charset="0"/>
                <a:ea typeface="方正平黑" panose="03000509000000000000" pitchFamily="65" charset="-120"/>
              </a:rPr>
              <a:t>山區</a:t>
            </a:r>
            <a:r>
              <a:rPr lang="zh-TW" altLang="en-US" sz="3600" dirty="0">
                <a:solidFill>
                  <a:schemeClr val="accent1">
                    <a:lumMod val="75000"/>
                  </a:schemeClr>
                </a:solidFill>
                <a:latin typeface="Times New Roman" panose="02020603050405020304" pitchFamily="18" charset="0"/>
                <a:ea typeface="方正平黑" panose="03000509000000000000" pitchFamily="65" charset="-120"/>
              </a:rPr>
              <a:t>有一個人，名叫</a:t>
            </a:r>
            <a:r>
              <a:rPr lang="zh-TW" altLang="en-US" sz="3600" u="sng" dirty="0">
                <a:solidFill>
                  <a:srgbClr val="00B0F0"/>
                </a:solidFill>
                <a:latin typeface="Times New Roman" panose="02020603050405020304" pitchFamily="18" charset="0"/>
                <a:ea typeface="方正平黑" panose="03000509000000000000" pitchFamily="65" charset="-120"/>
              </a:rPr>
              <a:t>米迦</a:t>
            </a:r>
            <a:r>
              <a:rPr lang="zh-TW" altLang="en-US" sz="3600" dirty="0">
                <a:solidFill>
                  <a:schemeClr val="accent1">
                    <a:lumMod val="75000"/>
                  </a:schemeClr>
                </a:solidFill>
                <a:latin typeface="Times New Roman" panose="02020603050405020304" pitchFamily="18" charset="0"/>
                <a:ea typeface="方正平黑" panose="03000509000000000000" pitchFamily="65" charset="-120"/>
              </a:rPr>
              <a:t>。</a:t>
            </a:r>
            <a:r>
              <a:rPr lang="en-US" altLang="zh-TW" sz="3600" dirty="0">
                <a:solidFill>
                  <a:schemeClr val="accent1">
                    <a:lumMod val="75000"/>
                  </a:schemeClr>
                </a:solidFill>
                <a:latin typeface="Times New Roman" panose="02020603050405020304" pitchFamily="18" charset="0"/>
                <a:ea typeface="方正平黑" panose="03000509000000000000" pitchFamily="65" charset="-120"/>
              </a:rPr>
              <a:t>(v.1)</a:t>
            </a:r>
            <a:endParaRPr lang="en-CA" sz="3600" dirty="0">
              <a:solidFill>
                <a:schemeClr val="accent1">
                  <a:lumMod val="75000"/>
                </a:schemeClr>
              </a:solidFill>
              <a:latin typeface="Times New Roman" panose="02020603050405020304" pitchFamily="18" charset="0"/>
              <a:ea typeface="方正平黑" panose="03000509000000000000" pitchFamily="65" charset="-120"/>
            </a:endParaRPr>
          </a:p>
        </p:txBody>
      </p:sp>
      <p:sp>
        <p:nvSpPr>
          <p:cNvPr id="28" name="TextBox 27">
            <a:extLst>
              <a:ext uri="{FF2B5EF4-FFF2-40B4-BE49-F238E27FC236}">
                <a16:creationId xmlns:a16="http://schemas.microsoft.com/office/drawing/2014/main" id="{867D1828-47BA-1BAA-7C28-004476F7B6A0}"/>
              </a:ext>
            </a:extLst>
          </p:cNvPr>
          <p:cNvSpPr txBox="1"/>
          <p:nvPr/>
        </p:nvSpPr>
        <p:spPr>
          <a:xfrm>
            <a:off x="6553200" y="7963484"/>
            <a:ext cx="5638800" cy="1077218"/>
          </a:xfrm>
          <a:prstGeom prst="rect">
            <a:avLst/>
          </a:prstGeom>
          <a:noFill/>
        </p:spPr>
        <p:txBody>
          <a:bodyPr wrap="square">
            <a:spAutoFit/>
          </a:bodyPr>
          <a:lstStyle/>
          <a:p>
            <a:r>
              <a:rPr lang="zh-TW" altLang="en-US" sz="3200" dirty="0">
                <a:solidFill>
                  <a:srgbClr val="00B050"/>
                </a:solidFill>
                <a:latin typeface="Times New Roman" panose="02020603050405020304" pitchFamily="18" charset="0"/>
                <a:ea typeface="方正平黑" panose="03000509000000000000" pitchFamily="65" charset="-120"/>
              </a:rPr>
              <a:t>有一個</a:t>
            </a:r>
            <a:r>
              <a:rPr lang="zh-TW" altLang="en-US" sz="3200" u="sng" dirty="0">
                <a:solidFill>
                  <a:srgbClr val="00B0F0"/>
                </a:solidFill>
                <a:latin typeface="Times New Roman" panose="02020603050405020304" pitchFamily="18" charset="0"/>
                <a:ea typeface="方正平黑" panose="03000509000000000000" pitchFamily="65" charset="-120"/>
              </a:rPr>
              <a:t>利未</a:t>
            </a:r>
            <a:r>
              <a:rPr lang="zh-TW" altLang="en-US" sz="3200" dirty="0">
                <a:solidFill>
                  <a:srgbClr val="00B0F0"/>
                </a:solidFill>
                <a:latin typeface="Times New Roman" panose="02020603050405020304" pitchFamily="18" charset="0"/>
                <a:ea typeface="方正平黑" panose="03000509000000000000" pitchFamily="65" charset="-120"/>
              </a:rPr>
              <a:t>人</a:t>
            </a:r>
            <a:r>
              <a:rPr lang="zh-TW" altLang="en-US" sz="3200" dirty="0">
                <a:solidFill>
                  <a:srgbClr val="7030A0"/>
                </a:solidFill>
                <a:latin typeface="Times New Roman" panose="02020603050405020304" pitchFamily="18" charset="0"/>
                <a:ea typeface="方正平黑" panose="03000509000000000000" pitchFamily="65" charset="-120"/>
              </a:rPr>
              <a:t>寄居</a:t>
            </a:r>
            <a:r>
              <a:rPr lang="zh-TW" altLang="en-US" sz="3200" u="sng" dirty="0">
                <a:solidFill>
                  <a:srgbClr val="C00000"/>
                </a:solidFill>
                <a:latin typeface="Times New Roman" panose="02020603050405020304" pitchFamily="18" charset="0"/>
                <a:ea typeface="方正平黑" panose="03000509000000000000" pitchFamily="65" charset="-120"/>
              </a:rPr>
              <a:t>以法蓮</a:t>
            </a:r>
            <a:r>
              <a:rPr lang="zh-TW" altLang="en-US" sz="3200" dirty="0">
                <a:solidFill>
                  <a:srgbClr val="C00000"/>
                </a:solidFill>
                <a:latin typeface="Times New Roman" panose="02020603050405020304" pitchFamily="18" charset="0"/>
                <a:ea typeface="方正平黑" panose="03000509000000000000" pitchFamily="65" charset="-120"/>
              </a:rPr>
              <a:t>山區</a:t>
            </a:r>
            <a:br>
              <a:rPr lang="en-US" altLang="zh-TW" sz="3200" dirty="0">
                <a:solidFill>
                  <a:srgbClr val="00B050"/>
                </a:solidFill>
                <a:latin typeface="Times New Roman" panose="02020603050405020304" pitchFamily="18" charset="0"/>
                <a:ea typeface="方正平黑" panose="03000509000000000000" pitchFamily="65" charset="-120"/>
              </a:rPr>
            </a:br>
            <a:r>
              <a:rPr lang="zh-TW" altLang="en-US" sz="3200" dirty="0">
                <a:solidFill>
                  <a:srgbClr val="00B050"/>
                </a:solidFill>
                <a:latin typeface="Times New Roman" panose="02020603050405020304" pitchFamily="18" charset="0"/>
                <a:ea typeface="方正平黑" panose="03000509000000000000" pitchFamily="65" charset="-120"/>
              </a:rPr>
              <a:t>的邊界</a:t>
            </a:r>
            <a:r>
              <a:rPr kumimoji="0" lang="en-US" altLang="zh-TW" sz="3200" dirty="0">
                <a:solidFill>
                  <a:srgbClr val="00B050"/>
                </a:solidFill>
                <a:latin typeface="Times New Roman" panose="02020603050405020304" pitchFamily="18" charset="0"/>
                <a:ea typeface="方正平黑" panose="03000509000000000000" pitchFamily="65" charset="-120"/>
              </a:rPr>
              <a:t>……(v.1)</a:t>
            </a:r>
            <a:endParaRPr lang="en-CA" sz="3200" dirty="0">
              <a:solidFill>
                <a:srgbClr val="00B050"/>
              </a:solidFill>
              <a:latin typeface="Times New Roman" panose="02020603050405020304" pitchFamily="18" charset="0"/>
              <a:ea typeface="方正平黑" panose="03000509000000000000" pitchFamily="65" charset="-120"/>
            </a:endParaRPr>
          </a:p>
        </p:txBody>
      </p:sp>
      <p:sp>
        <p:nvSpPr>
          <p:cNvPr id="30" name="TextBox 29">
            <a:extLst>
              <a:ext uri="{FF2B5EF4-FFF2-40B4-BE49-F238E27FC236}">
                <a16:creationId xmlns:a16="http://schemas.microsoft.com/office/drawing/2014/main" id="{325DC6A9-374C-0592-D5DB-449BBE7C56FB}"/>
              </a:ext>
            </a:extLst>
          </p:cNvPr>
          <p:cNvSpPr txBox="1"/>
          <p:nvPr/>
        </p:nvSpPr>
        <p:spPr>
          <a:xfrm>
            <a:off x="-5562600" y="8940409"/>
            <a:ext cx="6934200" cy="1200329"/>
          </a:xfrm>
          <a:prstGeom prst="rect">
            <a:avLst/>
          </a:prstGeom>
          <a:noFill/>
        </p:spPr>
        <p:txBody>
          <a:bodyPr wrap="square">
            <a:spAutoFit/>
          </a:bodyPr>
          <a:lstStyle/>
          <a:p>
            <a:r>
              <a:rPr lang="zh-TW" altLang="en-US" sz="3600" u="sng" dirty="0">
                <a:solidFill>
                  <a:srgbClr val="C00000"/>
                </a:solidFill>
                <a:latin typeface="Times New Roman" panose="02020603050405020304" pitchFamily="18" charset="0"/>
                <a:ea typeface="方正平黑" panose="03000509000000000000" pitchFamily="65" charset="-120"/>
              </a:rPr>
              <a:t>猶大</a:t>
            </a:r>
            <a:r>
              <a:rPr lang="zh-TW" altLang="en-US" sz="3600" dirty="0">
                <a:solidFill>
                  <a:srgbClr val="C00000"/>
                </a:solidFill>
                <a:latin typeface="Times New Roman" panose="02020603050405020304" pitchFamily="18" charset="0"/>
                <a:ea typeface="方正平黑" panose="03000509000000000000" pitchFamily="65" charset="-120"/>
              </a:rPr>
              <a:t>的</a:t>
            </a:r>
            <a:r>
              <a:rPr lang="zh-TW" altLang="en-US" sz="3600" u="sng" dirty="0">
                <a:solidFill>
                  <a:srgbClr val="C00000"/>
                </a:solidFill>
                <a:latin typeface="Times New Roman" panose="02020603050405020304" pitchFamily="18" charset="0"/>
                <a:ea typeface="方正平黑" panose="03000509000000000000" pitchFamily="65" charset="-120"/>
              </a:rPr>
              <a:t>伯利恆</a:t>
            </a:r>
            <a:r>
              <a:rPr lang="zh-TW" altLang="en-US" sz="3600" dirty="0">
                <a:solidFill>
                  <a:schemeClr val="accent1">
                    <a:lumMod val="75000"/>
                  </a:schemeClr>
                </a:solidFill>
                <a:latin typeface="Times New Roman" panose="02020603050405020304" pitchFamily="18" charset="0"/>
                <a:ea typeface="方正平黑" panose="03000509000000000000" pitchFamily="65" charset="-120"/>
              </a:rPr>
              <a:t>有一個年輕人</a:t>
            </a:r>
            <a:r>
              <a:rPr lang="en-US" altLang="zh-TW" sz="3600" dirty="0">
                <a:solidFill>
                  <a:schemeClr val="accent1">
                    <a:lumMod val="75000"/>
                  </a:schemeClr>
                </a:solidFill>
                <a:latin typeface="Times New Roman" panose="02020603050405020304" pitchFamily="18" charset="0"/>
                <a:ea typeface="方正平黑" panose="03000509000000000000" pitchFamily="65" charset="-120"/>
              </a:rPr>
              <a:t>……</a:t>
            </a:r>
            <a:r>
              <a:rPr lang="zh-TW" altLang="en-US" sz="3600" dirty="0">
                <a:solidFill>
                  <a:schemeClr val="accent1">
                    <a:lumMod val="75000"/>
                  </a:schemeClr>
                </a:solidFill>
                <a:latin typeface="Times New Roman" panose="02020603050405020304" pitchFamily="18" charset="0"/>
                <a:ea typeface="方正平黑" panose="03000509000000000000" pitchFamily="65" charset="-120"/>
              </a:rPr>
              <a:t>是</a:t>
            </a:r>
            <a:r>
              <a:rPr lang="zh-TW" altLang="en-US" sz="3600" u="sng" dirty="0">
                <a:solidFill>
                  <a:srgbClr val="00B0F0"/>
                </a:solidFill>
                <a:latin typeface="Times New Roman" panose="02020603050405020304" pitchFamily="18" charset="0"/>
                <a:ea typeface="方正平黑" panose="03000509000000000000" pitchFamily="65" charset="-120"/>
              </a:rPr>
              <a:t>利未</a:t>
            </a:r>
            <a:r>
              <a:rPr lang="zh-TW" altLang="en-US" sz="3600" dirty="0">
                <a:solidFill>
                  <a:srgbClr val="00B0F0"/>
                </a:solidFill>
                <a:latin typeface="Times New Roman" panose="02020603050405020304" pitchFamily="18" charset="0"/>
                <a:ea typeface="方正平黑" panose="03000509000000000000" pitchFamily="65" charset="-120"/>
              </a:rPr>
              <a:t>人</a:t>
            </a:r>
            <a:r>
              <a:rPr kumimoji="0" lang="zh-TW" altLang="en-US" sz="3600" dirty="0">
                <a:solidFill>
                  <a:schemeClr val="accent1">
                    <a:lumMod val="75000"/>
                  </a:schemeClr>
                </a:solidFill>
                <a:latin typeface="Times New Roman" panose="02020603050405020304" pitchFamily="18" charset="0"/>
                <a:ea typeface="方正平黑" panose="03000509000000000000" pitchFamily="65" charset="-120"/>
              </a:rPr>
              <a:t>，</a:t>
            </a:r>
            <a:r>
              <a:rPr kumimoji="0" lang="zh-TW" altLang="en-US" sz="3600" dirty="0">
                <a:solidFill>
                  <a:srgbClr val="7030A0"/>
                </a:solidFill>
                <a:latin typeface="Times New Roman" panose="02020603050405020304" pitchFamily="18" charset="0"/>
                <a:ea typeface="方正平黑" panose="03000509000000000000" pitchFamily="65" charset="-120"/>
              </a:rPr>
              <a:t>寄居</a:t>
            </a:r>
            <a:r>
              <a:rPr lang="zh-TW" altLang="en-US" sz="3600" dirty="0">
                <a:solidFill>
                  <a:schemeClr val="accent1">
                    <a:lumMod val="75000"/>
                  </a:schemeClr>
                </a:solidFill>
                <a:latin typeface="Times New Roman" panose="02020603050405020304" pitchFamily="18" charset="0"/>
                <a:ea typeface="方正平黑" panose="03000509000000000000" pitchFamily="65" charset="-120"/>
              </a:rPr>
              <a:t>在那裏。</a:t>
            </a:r>
            <a:r>
              <a:rPr lang="en-US" altLang="zh-TW" sz="3600" dirty="0">
                <a:solidFill>
                  <a:schemeClr val="accent1">
                    <a:lumMod val="75000"/>
                  </a:schemeClr>
                </a:solidFill>
                <a:latin typeface="Times New Roman" panose="02020603050405020304" pitchFamily="18" charset="0"/>
                <a:ea typeface="方正平黑" panose="03000509000000000000" pitchFamily="65" charset="-120"/>
              </a:rPr>
              <a:t> (v.7)</a:t>
            </a:r>
            <a:endParaRPr lang="zh-TW" altLang="en-US" sz="3600" dirty="0">
              <a:solidFill>
                <a:schemeClr val="accent1">
                  <a:lumMod val="75000"/>
                </a:schemeClr>
              </a:solidFill>
              <a:latin typeface="Times New Roman" panose="02020603050405020304" pitchFamily="18" charset="0"/>
              <a:ea typeface="方正平黑" panose="03000509000000000000" pitchFamily="65" charset="-120"/>
            </a:endParaRPr>
          </a:p>
        </p:txBody>
      </p:sp>
      <p:sp>
        <p:nvSpPr>
          <p:cNvPr id="42" name="TextBox 41">
            <a:extLst>
              <a:ext uri="{FF2B5EF4-FFF2-40B4-BE49-F238E27FC236}">
                <a16:creationId xmlns:a16="http://schemas.microsoft.com/office/drawing/2014/main" id="{CA67A7A6-BE34-F5D9-63EF-4EB3C4EBBFF6}"/>
              </a:ext>
            </a:extLst>
          </p:cNvPr>
          <p:cNvSpPr txBox="1"/>
          <p:nvPr/>
        </p:nvSpPr>
        <p:spPr>
          <a:xfrm>
            <a:off x="2643554" y="9384515"/>
            <a:ext cx="9243646" cy="1754326"/>
          </a:xfrm>
          <a:prstGeom prst="rect">
            <a:avLst/>
          </a:prstGeom>
          <a:noFill/>
        </p:spPr>
        <p:txBody>
          <a:bodyPr wrap="square">
            <a:spAutoFit/>
          </a:bodyPr>
          <a:lstStyle/>
          <a:p>
            <a:r>
              <a:rPr kumimoji="0" lang="zh-TW" altLang="en-US" sz="54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他娶了一個</a:t>
            </a:r>
            <a:r>
              <a:rPr kumimoji="0" lang="zh-TW" altLang="en-US" sz="54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猶大伯利恆</a:t>
            </a:r>
            <a:r>
              <a:rPr kumimoji="0" lang="zh-TW" altLang="en-US" sz="54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的女子為妾。</a:t>
            </a:r>
            <a:r>
              <a:rPr kumimoji="0" lang="en-US" altLang="zh-TW" sz="5400" dirty="0">
                <a:solidFill>
                  <a:srgbClr val="00B050"/>
                </a:solidFill>
                <a:latin typeface="Times New Roman" panose="02020603050405020304" pitchFamily="18" charset="0"/>
                <a:ea typeface="方正平黑" panose="03000509000000000000" pitchFamily="65" charset="-120"/>
              </a:rPr>
              <a:t> (v.1)</a:t>
            </a:r>
            <a:r>
              <a:rPr kumimoji="0" lang="en-CA" altLang="zh-TW" sz="5400" b="1" i="0" u="none" strike="noStrike" kern="1200" cap="none" spc="0" normalizeH="0" baseline="30000" noProof="0" dirty="0">
                <a:ln>
                  <a:noFill/>
                </a:ln>
                <a:solidFill>
                  <a:srgbClr val="FFC000"/>
                </a:solidFill>
                <a:effectLst/>
                <a:uLnTx/>
                <a:uFillTx/>
                <a:latin typeface="Arial"/>
                <a:ea typeface="方正平黑" panose="03000509000000000000" pitchFamily="65" charset="-120"/>
                <a:cs typeface="+mn-cs"/>
              </a:rPr>
              <a:t> </a:t>
            </a:r>
            <a:endParaRPr lang="en-CA" dirty="0"/>
          </a:p>
        </p:txBody>
      </p:sp>
      <p:pic>
        <p:nvPicPr>
          <p:cNvPr id="44" name="Picture 43">
            <a:extLst>
              <a:ext uri="{FF2B5EF4-FFF2-40B4-BE49-F238E27FC236}">
                <a16:creationId xmlns:a16="http://schemas.microsoft.com/office/drawing/2014/main" id="{9F4DFE01-5209-15F8-CA3B-8AEBAB41B662}"/>
              </a:ext>
            </a:extLst>
          </p:cNvPr>
          <p:cNvPicPr>
            <a:picLocks noChangeAspect="1"/>
          </p:cNvPicPr>
          <p:nvPr/>
        </p:nvPicPr>
        <p:blipFill>
          <a:blip r:embed="rId5"/>
          <a:stretch>
            <a:fillRect/>
          </a:stretch>
        </p:blipFill>
        <p:spPr>
          <a:xfrm>
            <a:off x="6095498" y="5309184"/>
            <a:ext cx="6096502" cy="1622067"/>
          </a:xfrm>
          <a:prstGeom prst="rect">
            <a:avLst/>
          </a:prstGeom>
        </p:spPr>
      </p:pic>
      <p:pic>
        <p:nvPicPr>
          <p:cNvPr id="48" name="Picture 47">
            <a:extLst>
              <a:ext uri="{FF2B5EF4-FFF2-40B4-BE49-F238E27FC236}">
                <a16:creationId xmlns:a16="http://schemas.microsoft.com/office/drawing/2014/main" id="{1361A575-4620-FA44-7FEA-D000CD30272B}"/>
              </a:ext>
            </a:extLst>
          </p:cNvPr>
          <p:cNvPicPr>
            <a:picLocks noChangeAspect="1"/>
          </p:cNvPicPr>
          <p:nvPr/>
        </p:nvPicPr>
        <p:blipFill>
          <a:blip r:embed="rId6"/>
          <a:stretch>
            <a:fillRect/>
          </a:stretch>
        </p:blipFill>
        <p:spPr>
          <a:xfrm>
            <a:off x="6095498" y="3583633"/>
            <a:ext cx="6096502" cy="1902767"/>
          </a:xfrm>
          <a:prstGeom prst="rect">
            <a:avLst/>
          </a:prstGeom>
        </p:spPr>
      </p:pic>
      <p:sp>
        <p:nvSpPr>
          <p:cNvPr id="52" name="TextBox 51">
            <a:extLst>
              <a:ext uri="{FF2B5EF4-FFF2-40B4-BE49-F238E27FC236}">
                <a16:creationId xmlns:a16="http://schemas.microsoft.com/office/drawing/2014/main" id="{EA1E5043-78D3-B9AE-1893-8919F78E947B}"/>
              </a:ext>
            </a:extLst>
          </p:cNvPr>
          <p:cNvSpPr txBox="1"/>
          <p:nvPr/>
        </p:nvSpPr>
        <p:spPr>
          <a:xfrm>
            <a:off x="13449886" y="3981271"/>
            <a:ext cx="10866120" cy="1631216"/>
          </a:xfrm>
          <a:prstGeom prst="rect">
            <a:avLst/>
          </a:prstGeom>
          <a:noFill/>
        </p:spPr>
        <p:txBody>
          <a:bodyPr wrap="square">
            <a:spAutoFit/>
          </a:bodyPr>
          <a:lstStyle/>
          <a:p>
            <a:r>
              <a:rPr kumimoji="0" lang="zh-TW" altLang="en-US" sz="5000" b="0" i="0" u="none" strike="noStrike" kern="1200" cap="none" spc="0" normalizeH="0" baseline="0" noProof="0" dirty="0">
                <a:ln>
                  <a:noFill/>
                </a:ln>
                <a:solidFill>
                  <a:schemeClr val="tx2">
                    <a:lumMod val="75000"/>
                    <a:lumOff val="25000"/>
                  </a:schemeClr>
                </a:solidFill>
                <a:effectLst/>
                <a:uLnTx/>
                <a:uFillTx/>
                <a:latin typeface="Times New Roman" panose="02020603050405020304" pitchFamily="18" charset="0"/>
                <a:ea typeface="方正平黑" panose="03000509000000000000" pitchFamily="65" charset="-120"/>
                <a:cs typeface="+mn-cs"/>
              </a:rPr>
              <a:t>這人離開</a:t>
            </a:r>
            <a:r>
              <a:rPr kumimoji="0" lang="zh-TW" altLang="en-US" sz="50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猶大</a:t>
            </a:r>
            <a:r>
              <a:rPr kumimoji="0" lang="zh-TW" altLang="en-US" sz="50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的</a:t>
            </a:r>
            <a:r>
              <a:rPr kumimoji="0" lang="zh-TW" altLang="en-US" sz="50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伯利恆城</a:t>
            </a:r>
            <a:r>
              <a:rPr kumimoji="0" lang="en-US" altLang="zh-TW" sz="5000" b="0" i="0" strike="noStrike" kern="1200" cap="none" spc="0" normalizeH="0" baseline="0" noProof="0" dirty="0">
                <a:ln>
                  <a:noFill/>
                </a:ln>
                <a:solidFill>
                  <a:schemeClr val="tx2">
                    <a:lumMod val="75000"/>
                    <a:lumOff val="25000"/>
                  </a:schemeClr>
                </a:solidFill>
                <a:effectLst/>
                <a:uLnTx/>
                <a:uFillTx/>
                <a:latin typeface="Times New Roman" panose="02020603050405020304" pitchFamily="18" charset="0"/>
                <a:ea typeface="方正平黑" panose="03000509000000000000" pitchFamily="65" charset="-120"/>
                <a:cs typeface="+mn-cs"/>
              </a:rPr>
              <a:t>……</a:t>
            </a:r>
            <a:r>
              <a:rPr kumimoji="0" lang="zh-TW" altLang="en-US" sz="5000" b="0" i="0" u="none" strike="noStrike" kern="1200" cap="none" spc="0" normalizeH="0" baseline="0" noProof="0" dirty="0">
                <a:ln>
                  <a:noFill/>
                </a:ln>
                <a:solidFill>
                  <a:schemeClr val="tx2">
                    <a:lumMod val="75000"/>
                    <a:lumOff val="25000"/>
                  </a:schemeClr>
                </a:solidFill>
                <a:effectLst/>
                <a:uLnTx/>
                <a:uFillTx/>
                <a:latin typeface="Times New Roman" panose="02020603050405020304" pitchFamily="18" charset="0"/>
                <a:ea typeface="方正平黑" panose="03000509000000000000" pitchFamily="65" charset="-120"/>
                <a:cs typeface="+mn-cs"/>
              </a:rPr>
              <a:t>。</a:t>
            </a:r>
            <a:endParaRPr kumimoji="0" lang="en-US" altLang="zh-TW" sz="5000" b="0" i="0" u="none" strike="noStrike" kern="1200" cap="none" spc="0" normalizeH="0" baseline="0" noProof="0" dirty="0">
              <a:ln>
                <a:noFill/>
              </a:ln>
              <a:solidFill>
                <a:schemeClr val="tx2">
                  <a:lumMod val="75000"/>
                  <a:lumOff val="25000"/>
                </a:schemeClr>
              </a:solidFill>
              <a:effectLst/>
              <a:uLnTx/>
              <a:uFillTx/>
              <a:latin typeface="Times New Roman" panose="02020603050405020304" pitchFamily="18" charset="0"/>
              <a:ea typeface="方正平黑" panose="03000509000000000000" pitchFamily="65" charset="-120"/>
              <a:cs typeface="+mn-cs"/>
            </a:endParaRPr>
          </a:p>
          <a:p>
            <a:r>
              <a:rPr kumimoji="0" lang="zh-TW" altLang="en-US" sz="5000" b="0" i="0" u="none" strike="noStrike" kern="1200" cap="none" spc="0" normalizeH="0" baseline="0" noProof="0" dirty="0">
                <a:ln>
                  <a:noFill/>
                </a:ln>
                <a:solidFill>
                  <a:schemeClr val="tx2">
                    <a:lumMod val="75000"/>
                    <a:lumOff val="25000"/>
                  </a:schemeClr>
                </a:solidFill>
                <a:effectLst/>
                <a:uLnTx/>
                <a:uFillTx/>
                <a:latin typeface="Times New Roman" panose="02020603050405020304" pitchFamily="18" charset="0"/>
                <a:ea typeface="方正平黑" panose="03000509000000000000" pitchFamily="65" charset="-120"/>
                <a:cs typeface="+mn-cs"/>
              </a:rPr>
              <a:t>他來到</a:t>
            </a:r>
            <a:r>
              <a:rPr kumimoji="0" lang="zh-TW" altLang="en-US" sz="5000" b="0" i="0" u="sng"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以法蓮</a:t>
            </a:r>
            <a:r>
              <a:rPr kumimoji="0" lang="zh-TW" altLang="en-US" sz="5000" b="0" i="0" u="none" strike="noStrike" kern="1200" cap="none" spc="0" normalizeH="0" baseline="0" noProof="0" dirty="0">
                <a:ln>
                  <a:noFill/>
                </a:ln>
                <a:solidFill>
                  <a:srgbClr val="C00000"/>
                </a:solidFill>
                <a:effectLst/>
                <a:uLnTx/>
                <a:uFillTx/>
                <a:latin typeface="Times New Roman" panose="02020603050405020304" pitchFamily="18" charset="0"/>
                <a:ea typeface="方正平黑" panose="03000509000000000000" pitchFamily="65" charset="-120"/>
                <a:cs typeface="+mn-cs"/>
              </a:rPr>
              <a:t>山區</a:t>
            </a:r>
            <a:r>
              <a:rPr kumimoji="0" lang="zh-TW" altLang="en-US" sz="5000" b="0" i="0" u="sng" strike="noStrike" kern="1200" cap="none" spc="0" normalizeH="0" baseline="0" noProof="0" dirty="0">
                <a:ln>
                  <a:noFill/>
                </a:ln>
                <a:solidFill>
                  <a:srgbClr val="00B0F0"/>
                </a:solidFill>
                <a:effectLst/>
                <a:uLnTx/>
                <a:uFillTx/>
                <a:latin typeface="Times New Roman" panose="02020603050405020304" pitchFamily="18" charset="0"/>
                <a:ea typeface="方正平黑" panose="03000509000000000000" pitchFamily="65" charset="-120"/>
                <a:cs typeface="+mn-cs"/>
              </a:rPr>
              <a:t>米迦</a:t>
            </a:r>
            <a:r>
              <a:rPr kumimoji="0" lang="zh-TW" altLang="en-US" sz="5000" b="0" i="0" u="none" strike="noStrike" kern="1200" cap="none" spc="0" normalizeH="0" baseline="0" noProof="0" dirty="0">
                <a:ln>
                  <a:noFill/>
                </a:ln>
                <a:solidFill>
                  <a:schemeClr val="tx2">
                    <a:lumMod val="75000"/>
                    <a:lumOff val="25000"/>
                  </a:schemeClr>
                </a:solidFill>
                <a:effectLst/>
                <a:uLnTx/>
                <a:uFillTx/>
                <a:latin typeface="Times New Roman" panose="02020603050405020304" pitchFamily="18" charset="0"/>
                <a:ea typeface="方正平黑" panose="03000509000000000000" pitchFamily="65" charset="-120"/>
                <a:cs typeface="+mn-cs"/>
              </a:rPr>
              <a:t>的家 </a:t>
            </a:r>
            <a:r>
              <a:rPr kumimoji="0" lang="en-US" altLang="zh-TW" sz="5000" b="0" i="0" u="none" strike="noStrike" kern="1200" cap="none" spc="0" normalizeH="0" baseline="0" noProof="0" dirty="0">
                <a:ln>
                  <a:noFill/>
                </a:ln>
                <a:solidFill>
                  <a:schemeClr val="tx2">
                    <a:lumMod val="75000"/>
                    <a:lumOff val="25000"/>
                  </a:schemeClr>
                </a:solidFill>
                <a:effectLst/>
                <a:uLnTx/>
                <a:uFillTx/>
                <a:latin typeface="Times New Roman" panose="02020603050405020304" pitchFamily="18" charset="0"/>
                <a:ea typeface="方正平黑" panose="03000509000000000000" pitchFamily="65" charset="-120"/>
                <a:cs typeface="+mn-cs"/>
              </a:rPr>
              <a:t>(v.8)</a:t>
            </a:r>
            <a:endParaRPr lang="en-CA" dirty="0">
              <a:solidFill>
                <a:schemeClr val="tx2">
                  <a:lumMod val="75000"/>
                  <a:lumOff val="25000"/>
                </a:schemeClr>
              </a:solidFill>
            </a:endParaRPr>
          </a:p>
        </p:txBody>
      </p:sp>
      <p:pic>
        <p:nvPicPr>
          <p:cNvPr id="55" name="Picture 54">
            <a:extLst>
              <a:ext uri="{FF2B5EF4-FFF2-40B4-BE49-F238E27FC236}">
                <a16:creationId xmlns:a16="http://schemas.microsoft.com/office/drawing/2014/main" id="{AA596534-BDA0-30EA-67FC-75A46F2CDEA2}"/>
              </a:ext>
            </a:extLst>
          </p:cNvPr>
          <p:cNvPicPr>
            <a:picLocks noChangeAspect="1"/>
          </p:cNvPicPr>
          <p:nvPr/>
        </p:nvPicPr>
        <p:blipFill>
          <a:blip r:embed="rId7"/>
          <a:stretch>
            <a:fillRect/>
          </a:stretch>
        </p:blipFill>
        <p:spPr>
          <a:xfrm>
            <a:off x="163121" y="3573394"/>
            <a:ext cx="6154609" cy="1913006"/>
          </a:xfrm>
          <a:prstGeom prst="rect">
            <a:avLst/>
          </a:prstGeom>
        </p:spPr>
      </p:pic>
      <p:pic>
        <p:nvPicPr>
          <p:cNvPr id="58" name="Picture 57">
            <a:extLst>
              <a:ext uri="{FF2B5EF4-FFF2-40B4-BE49-F238E27FC236}">
                <a16:creationId xmlns:a16="http://schemas.microsoft.com/office/drawing/2014/main" id="{FD6888A3-BABD-3256-EF4C-971510D31766}"/>
              </a:ext>
            </a:extLst>
          </p:cNvPr>
          <p:cNvPicPr>
            <a:picLocks noChangeAspect="1"/>
          </p:cNvPicPr>
          <p:nvPr/>
        </p:nvPicPr>
        <p:blipFill>
          <a:blip r:embed="rId8"/>
          <a:stretch>
            <a:fillRect/>
          </a:stretch>
        </p:blipFill>
        <p:spPr>
          <a:xfrm>
            <a:off x="235009" y="2389250"/>
            <a:ext cx="5920612" cy="1344550"/>
          </a:xfrm>
          <a:prstGeom prst="rect">
            <a:avLst/>
          </a:prstGeom>
        </p:spPr>
      </p:pic>
      <p:pic>
        <p:nvPicPr>
          <p:cNvPr id="59" name="Picture 58">
            <a:extLst>
              <a:ext uri="{FF2B5EF4-FFF2-40B4-BE49-F238E27FC236}">
                <a16:creationId xmlns:a16="http://schemas.microsoft.com/office/drawing/2014/main" id="{1A3D6AD7-56BB-511B-F89B-675CBCC727AF}"/>
              </a:ext>
            </a:extLst>
          </p:cNvPr>
          <p:cNvPicPr>
            <a:picLocks noChangeAspect="1"/>
          </p:cNvPicPr>
          <p:nvPr/>
        </p:nvPicPr>
        <p:blipFill>
          <a:blip r:embed="rId9"/>
          <a:stretch>
            <a:fillRect/>
          </a:stretch>
        </p:blipFill>
        <p:spPr>
          <a:xfrm>
            <a:off x="167973" y="5267938"/>
            <a:ext cx="6858000" cy="1751999"/>
          </a:xfrm>
          <a:prstGeom prst="rect">
            <a:avLst/>
          </a:prstGeom>
        </p:spPr>
      </p:pic>
      <p:sp>
        <p:nvSpPr>
          <p:cNvPr id="61" name="TextBox 60">
            <a:extLst>
              <a:ext uri="{FF2B5EF4-FFF2-40B4-BE49-F238E27FC236}">
                <a16:creationId xmlns:a16="http://schemas.microsoft.com/office/drawing/2014/main" id="{B752ED11-F899-8012-5343-76F779D454D1}"/>
              </a:ext>
            </a:extLst>
          </p:cNvPr>
          <p:cNvSpPr txBox="1"/>
          <p:nvPr/>
        </p:nvSpPr>
        <p:spPr>
          <a:xfrm>
            <a:off x="12155822" y="8579037"/>
            <a:ext cx="15451014" cy="923330"/>
          </a:xfrm>
          <a:prstGeom prst="rect">
            <a:avLst/>
          </a:prstGeom>
          <a:noFill/>
        </p:spPr>
        <p:txBody>
          <a:bodyPr wrap="square">
            <a:spAutoFit/>
          </a:bodyPr>
          <a:lstStyle/>
          <a:p>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我們從</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猶大</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的</a:t>
            </a:r>
            <a:r>
              <a:rPr kumimoji="0" lang="zh-TW" altLang="en-US" sz="5400" b="0" i="0" u="sng"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伯利恆</a:t>
            </a:r>
            <a:r>
              <a:rPr kumimoji="0" lang="zh-TW" altLang="en-US"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過來</a:t>
            </a:r>
            <a:r>
              <a:rPr kumimoji="0" lang="en-US" altLang="zh-TW" sz="5400" b="0" i="0" u="none" strike="noStrike" kern="1200" cap="none" spc="0" normalizeH="0" baseline="0" noProof="0" dirty="0">
                <a:ln>
                  <a:noFill/>
                </a:ln>
                <a:solidFill>
                  <a:srgbClr val="FFFFFF"/>
                </a:solidFill>
                <a:effectLst/>
                <a:uLnTx/>
                <a:uFillTx/>
                <a:latin typeface="Times New Roman" panose="02020603050405020304" pitchFamily="18" charset="0"/>
                <a:ea typeface="方正平黑" panose="03000509000000000000" pitchFamily="65" charset="-120"/>
                <a:cs typeface="+mn-cs"/>
              </a:rPr>
              <a:t>……</a:t>
            </a:r>
            <a:r>
              <a:rPr kumimoji="0" lang="en-US" altLang="zh-TW" sz="5400" b="0" i="0" u="none" strike="noStrike" kern="1200" cap="none" spc="0" normalizeH="0" baseline="0" noProof="0" dirty="0">
                <a:ln>
                  <a:noFill/>
                </a:ln>
                <a:solidFill>
                  <a:srgbClr val="00B050"/>
                </a:solidFill>
                <a:effectLst/>
                <a:uLnTx/>
                <a:uFillTx/>
                <a:latin typeface="Times New Roman" panose="02020603050405020304" pitchFamily="18" charset="0"/>
                <a:ea typeface="方正平黑" panose="03000509000000000000" pitchFamily="65" charset="-120"/>
                <a:cs typeface="+mn-cs"/>
              </a:rPr>
              <a:t> (v.1)</a:t>
            </a:r>
            <a:endParaRPr lang="en-CA" dirty="0"/>
          </a:p>
        </p:txBody>
      </p:sp>
    </p:spTree>
    <p:extLst>
      <p:ext uri="{BB962C8B-B14F-4D97-AF65-F5344CB8AC3E}">
        <p14:creationId xmlns:p14="http://schemas.microsoft.com/office/powerpoint/2010/main" val="17171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anim calcmode="lin" valueType="num">
                                      <p:cBhvr>
                                        <p:cTn id="20" dur="1000" fill="hold"/>
                                        <p:tgtEl>
                                          <p:spTgt spid="58"/>
                                        </p:tgtEl>
                                        <p:attrNameLst>
                                          <p:attrName>ppt_x</p:attrName>
                                        </p:attrNameLst>
                                      </p:cBhvr>
                                      <p:tavLst>
                                        <p:tav tm="0">
                                          <p:val>
                                            <p:strVal val="#ppt_x"/>
                                          </p:val>
                                        </p:tav>
                                        <p:tav tm="100000">
                                          <p:val>
                                            <p:strVal val="#ppt_x"/>
                                          </p:val>
                                        </p:tav>
                                      </p:tavLst>
                                    </p:anim>
                                    <p:anim calcmode="lin" valueType="num">
                                      <p:cBhvr>
                                        <p:cTn id="2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1000"/>
                                        <p:tgtEl>
                                          <p:spTgt spid="59"/>
                                        </p:tgtEl>
                                      </p:cBhvr>
                                    </p:animEffect>
                                    <p:anim calcmode="lin" valueType="num">
                                      <p:cBhvr>
                                        <p:cTn id="39" dur="1000" fill="hold"/>
                                        <p:tgtEl>
                                          <p:spTgt spid="59"/>
                                        </p:tgtEl>
                                        <p:attrNameLst>
                                          <p:attrName>ppt_x</p:attrName>
                                        </p:attrNameLst>
                                      </p:cBhvr>
                                      <p:tavLst>
                                        <p:tav tm="0">
                                          <p:val>
                                            <p:strVal val="#ppt_x"/>
                                          </p:val>
                                        </p:tav>
                                        <p:tav tm="100000">
                                          <p:val>
                                            <p:strVal val="#ppt_x"/>
                                          </p:val>
                                        </p:tav>
                                      </p:tavLst>
                                    </p:anim>
                                    <p:anim calcmode="lin" valueType="num">
                                      <p:cBhvr>
                                        <p:cTn id="40" dur="1000" fill="hold"/>
                                        <p:tgtEl>
                                          <p:spTgt spid="5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C0D05F-1A92-C0F9-EEAC-32C142174738}"/>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53C1D03A-CB2D-F469-DECA-5CE6FF3F98B8}"/>
              </a:ext>
            </a:extLst>
          </p:cNvPr>
          <p:cNvPicPr>
            <a:picLocks noChangeAspect="1"/>
          </p:cNvPicPr>
          <p:nvPr/>
        </p:nvPicPr>
        <p:blipFill>
          <a:blip r:embed="rId3"/>
          <a:stretch>
            <a:fillRect/>
          </a:stretch>
        </p:blipFill>
        <p:spPr>
          <a:xfrm>
            <a:off x="548464" y="815161"/>
            <a:ext cx="5176189" cy="4824013"/>
          </a:xfrm>
          <a:prstGeom prst="rect">
            <a:avLst/>
          </a:prstGeom>
          <a:solidFill>
            <a:srgbClr val="FFFFFF">
              <a:shade val="85000"/>
            </a:srgbClr>
          </a:solidFill>
          <a:ln w="127000" cap="sq">
            <a:solidFill>
              <a:schemeClr val="bg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a:extLst>
              <a:ext uri="{FF2B5EF4-FFF2-40B4-BE49-F238E27FC236}">
                <a16:creationId xmlns:a16="http://schemas.microsoft.com/office/drawing/2014/main" id="{AC93B692-FC32-0F73-77A9-0B206743F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A0AE213-D1EC-6CDF-AC45-61E25237D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B2DA1CB-33E8-5C9D-580C-36F67BE9A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A72F0DD0-0FCB-4572-B2D0-74911C716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83C90A83-1F38-772B-1260-A2FEF91147FD}"/>
              </a:ext>
            </a:extLst>
          </p:cNvPr>
          <p:cNvSpPr/>
          <p:nvPr/>
        </p:nvSpPr>
        <p:spPr>
          <a:xfrm>
            <a:off x="7934806" y="6867745"/>
            <a:ext cx="43396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400" b="0"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方正綜藝" panose="03000509000000000000" pitchFamily="65" charset="-120"/>
                <a:ea typeface="方正綜藝" panose="03000509000000000000" pitchFamily="65" charset="-120"/>
                <a:cs typeface="+mn-cs"/>
              </a:rPr>
              <a:t>當信仰漸褪色</a:t>
            </a:r>
            <a:endParaRPr kumimoji="0" lang="en-US" sz="5400" b="0"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方正綜藝" panose="03000509000000000000" pitchFamily="65" charset="-120"/>
              <a:ea typeface="方正綜藝" panose="03000509000000000000" pitchFamily="65" charset="-120"/>
              <a:cs typeface="+mn-cs"/>
            </a:endParaRPr>
          </a:p>
        </p:txBody>
      </p:sp>
      <p:sp>
        <p:nvSpPr>
          <p:cNvPr id="8" name="Rectangle 7">
            <a:extLst>
              <a:ext uri="{FF2B5EF4-FFF2-40B4-BE49-F238E27FC236}">
                <a16:creationId xmlns:a16="http://schemas.microsoft.com/office/drawing/2014/main" id="{71CDF6E8-CC90-3402-3864-D8310035E69D}"/>
              </a:ext>
            </a:extLst>
          </p:cNvPr>
          <p:cNvSpPr/>
          <p:nvPr/>
        </p:nvSpPr>
        <p:spPr>
          <a:xfrm>
            <a:off x="12289696" y="2971800"/>
            <a:ext cx="4294765"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8000" b="1" i="0" u="none" strike="noStrike" kern="1200" cap="none" spc="0" normalizeH="0" baseline="0" noProof="0" dirty="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文鼎霹靂體" panose="04020A00000000000000" pitchFamily="82" charset="-120"/>
                <a:ea typeface="文鼎霹靂體" panose="04020A00000000000000" pitchFamily="82" charset="-120"/>
                <a:cs typeface="+mn-cs"/>
              </a:rPr>
              <a:t>道德淪亡</a:t>
            </a:r>
            <a:endParaRPr kumimoji="0" lang="en-US" sz="8000" b="1" i="0" u="none" strike="noStrike" kern="1200" cap="none" spc="0" normalizeH="0" baseline="0" noProof="0" dirty="0">
              <a:ln w="12700">
                <a:solidFill>
                  <a:srgbClr val="156082"/>
                </a:solidFill>
                <a:prstDash val="solid"/>
              </a:ln>
              <a:pattFill prst="pct50">
                <a:fgClr>
                  <a:srgbClr val="156082"/>
                </a:fgClr>
                <a:bgClr>
                  <a:srgbClr val="156082">
                    <a:lumMod val="20000"/>
                    <a:lumOff val="80000"/>
                  </a:srgbClr>
                </a:bgClr>
              </a:pattFill>
              <a:effectLst>
                <a:outerShdw dist="38100" dir="2640000" algn="bl" rotWithShape="0">
                  <a:srgbClr val="156082"/>
                </a:outerShdw>
              </a:effectLst>
              <a:uLnTx/>
              <a:uFillTx/>
              <a:latin typeface="文鼎霹靂體" panose="04020A00000000000000" pitchFamily="82" charset="-120"/>
              <a:ea typeface="文鼎霹靂體" panose="04020A00000000000000" pitchFamily="82" charset="-120"/>
              <a:cs typeface="+mn-cs"/>
            </a:endParaRPr>
          </a:p>
        </p:txBody>
      </p:sp>
      <p:sp>
        <p:nvSpPr>
          <p:cNvPr id="12" name="Rectangle 11">
            <a:extLst>
              <a:ext uri="{FF2B5EF4-FFF2-40B4-BE49-F238E27FC236}">
                <a16:creationId xmlns:a16="http://schemas.microsoft.com/office/drawing/2014/main" id="{FCA9A155-029E-CD63-A09C-21FA4BC16A5B}"/>
              </a:ext>
            </a:extLst>
          </p:cNvPr>
          <p:cNvSpPr/>
          <p:nvPr/>
        </p:nvSpPr>
        <p:spPr>
          <a:xfrm>
            <a:off x="12262362" y="6629400"/>
            <a:ext cx="310533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400" b="0"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方正綜藝" panose="03000509000000000000" pitchFamily="65" charset="-120"/>
                <a:ea typeface="方正綜藝" panose="03000509000000000000" pitchFamily="65" charset="-120"/>
                <a:cs typeface="+mn-cs"/>
              </a:rPr>
              <a:t>的結局</a:t>
            </a:r>
            <a:r>
              <a:rPr kumimoji="0" lang="en-US" altLang="zh-TW" sz="5400" b="0"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方正綜藝" panose="03000509000000000000" pitchFamily="65" charset="-120"/>
                <a:ea typeface="方正綜藝" panose="03000509000000000000" pitchFamily="65" charset="-120"/>
                <a:cs typeface="+mn-cs"/>
              </a:rPr>
              <a:t>(2)</a:t>
            </a:r>
            <a:endParaRPr kumimoji="0" lang="en-US" sz="5400" b="0"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方正綜藝" panose="03000509000000000000" pitchFamily="65" charset="-120"/>
              <a:ea typeface="方正綜藝" panose="03000509000000000000" pitchFamily="65" charset="-120"/>
              <a:cs typeface="+mn-cs"/>
            </a:endParaRPr>
          </a:p>
        </p:txBody>
      </p:sp>
      <p:pic>
        <p:nvPicPr>
          <p:cNvPr id="14" name="Picture 13">
            <a:extLst>
              <a:ext uri="{FF2B5EF4-FFF2-40B4-BE49-F238E27FC236}">
                <a16:creationId xmlns:a16="http://schemas.microsoft.com/office/drawing/2014/main" id="{2E20C6F8-7AC2-427A-0942-2D6B8DE2D05D}"/>
              </a:ext>
            </a:extLst>
          </p:cNvPr>
          <p:cNvPicPr>
            <a:picLocks noChangeAspect="1"/>
          </p:cNvPicPr>
          <p:nvPr/>
        </p:nvPicPr>
        <p:blipFill>
          <a:blip r:embed="rId4"/>
          <a:stretch>
            <a:fillRect/>
          </a:stretch>
        </p:blipFill>
        <p:spPr>
          <a:xfrm>
            <a:off x="13452260" y="4705729"/>
            <a:ext cx="1477224" cy="873688"/>
          </a:xfrm>
          <a:prstGeom prst="rect">
            <a:avLst/>
          </a:prstGeom>
        </p:spPr>
      </p:pic>
      <p:sp>
        <p:nvSpPr>
          <p:cNvPr id="24" name="Rectangle 23">
            <a:extLst>
              <a:ext uri="{FF2B5EF4-FFF2-40B4-BE49-F238E27FC236}">
                <a16:creationId xmlns:a16="http://schemas.microsoft.com/office/drawing/2014/main" id="{99D1265F-7BA8-8FCA-C197-64F4EC155A1D}"/>
              </a:ext>
            </a:extLst>
          </p:cNvPr>
          <p:cNvSpPr/>
          <p:nvPr/>
        </p:nvSpPr>
        <p:spPr>
          <a:xfrm>
            <a:off x="7553293" y="7737284"/>
            <a:ext cx="510267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Calibri Light" panose="020F0302020204030204" pitchFamily="34" charset="0"/>
                <a:ea typeface="標楷體" panose="03000509000000000000" pitchFamily="65" charset="-120"/>
                <a:cs typeface="Calibri Light" panose="020F0302020204030204" pitchFamily="34" charset="0"/>
              </a:rPr>
              <a:t>士師記</a:t>
            </a:r>
            <a:r>
              <a:rPr kumimoji="0" lang="en-US" altLang="zh-TW" sz="5400" b="1"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Calibri Light" panose="020F0302020204030204" pitchFamily="34" charset="0"/>
                <a:ea typeface="Calibri Light" panose="020F0302020204030204" pitchFamily="34" charset="0"/>
                <a:cs typeface="Calibri Light" panose="020F0302020204030204" pitchFamily="34" charset="0"/>
              </a:rPr>
              <a:t>19:1-30</a:t>
            </a:r>
            <a:r>
              <a:rPr kumimoji="0" lang="zh-TW" altLang="en-US" sz="5400" b="1"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Calibri Light" panose="020F0302020204030204" pitchFamily="34" charset="0"/>
                <a:ea typeface="標楷體" panose="03000509000000000000" pitchFamily="65" charset="-120"/>
                <a:cs typeface="Calibri Light" panose="020F0302020204030204" pitchFamily="34" charset="0"/>
              </a:rPr>
              <a:t>節</a:t>
            </a:r>
            <a:endParaRPr kumimoji="0" lang="en-US" sz="5400" b="1" i="0" u="none" strike="noStrike" kern="1200" cap="none" spc="0" normalizeH="0" baseline="0" noProof="0" dirty="0">
              <a:ln w="12700" cmpd="sng">
                <a:solidFill>
                  <a:srgbClr val="0F9ED5"/>
                </a:solidFill>
                <a:prstDash val="solid"/>
              </a:ln>
              <a:gradFill>
                <a:gsLst>
                  <a:gs pos="0">
                    <a:srgbClr val="0F9ED5"/>
                  </a:gs>
                  <a:gs pos="4000">
                    <a:srgbClr val="0F9ED5">
                      <a:lumMod val="60000"/>
                      <a:lumOff val="40000"/>
                    </a:srgbClr>
                  </a:gs>
                  <a:gs pos="87000">
                    <a:srgbClr val="0F9ED5">
                      <a:lumMod val="20000"/>
                      <a:lumOff val="80000"/>
                    </a:srgbClr>
                  </a:gs>
                </a:gsLst>
                <a:lin ang="5400000"/>
              </a:gradFill>
              <a:effectLst>
                <a:outerShdw blurRad="76200" dist="63500" dir="2700000" algn="tl" rotWithShape="0">
                  <a:prstClr val="black">
                    <a:alpha val="73000"/>
                  </a:prstClr>
                </a:outerShdw>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6" name="Picture 25">
            <a:extLst>
              <a:ext uri="{FF2B5EF4-FFF2-40B4-BE49-F238E27FC236}">
                <a16:creationId xmlns:a16="http://schemas.microsoft.com/office/drawing/2014/main" id="{038CFEDA-999A-7CFD-736C-B1D5A9D7069A}"/>
              </a:ext>
            </a:extLst>
          </p:cNvPr>
          <p:cNvPicPr>
            <a:picLocks noChangeAspect="1"/>
          </p:cNvPicPr>
          <p:nvPr/>
        </p:nvPicPr>
        <p:blipFill>
          <a:blip r:embed="rId5"/>
          <a:stretch>
            <a:fillRect/>
          </a:stretch>
        </p:blipFill>
        <p:spPr>
          <a:xfrm>
            <a:off x="12744143" y="5369409"/>
            <a:ext cx="3385870" cy="539530"/>
          </a:xfrm>
          <a:prstGeom prst="rect">
            <a:avLst/>
          </a:prstGeom>
        </p:spPr>
      </p:pic>
      <p:grpSp>
        <p:nvGrpSpPr>
          <p:cNvPr id="2" name="Group 1">
            <a:extLst>
              <a:ext uri="{FF2B5EF4-FFF2-40B4-BE49-F238E27FC236}">
                <a16:creationId xmlns:a16="http://schemas.microsoft.com/office/drawing/2014/main" id="{D17E729D-69FF-69B3-2E0A-340DBB34E997}"/>
              </a:ext>
            </a:extLst>
          </p:cNvPr>
          <p:cNvGrpSpPr/>
          <p:nvPr/>
        </p:nvGrpSpPr>
        <p:grpSpPr>
          <a:xfrm>
            <a:off x="4685606" y="621179"/>
            <a:ext cx="7181065" cy="926672"/>
            <a:chOff x="6285268" y="758724"/>
            <a:chExt cx="7181065" cy="926672"/>
          </a:xfrm>
        </p:grpSpPr>
        <p:pic>
          <p:nvPicPr>
            <p:cNvPr id="7" name="Picture 6">
              <a:extLst>
                <a:ext uri="{FF2B5EF4-FFF2-40B4-BE49-F238E27FC236}">
                  <a16:creationId xmlns:a16="http://schemas.microsoft.com/office/drawing/2014/main" id="{C293D14B-14C3-BEAE-9749-E0826FD0D8BF}"/>
                </a:ext>
              </a:extLst>
            </p:cNvPr>
            <p:cNvPicPr>
              <a:picLocks noChangeAspect="1"/>
            </p:cNvPicPr>
            <p:nvPr/>
          </p:nvPicPr>
          <p:blipFill>
            <a:blip r:embed="rId6"/>
            <a:stretch>
              <a:fillRect/>
            </a:stretch>
          </p:blipFill>
          <p:spPr>
            <a:xfrm>
              <a:off x="6285268" y="758724"/>
              <a:ext cx="4340728" cy="926672"/>
            </a:xfrm>
            <a:prstGeom prst="rect">
              <a:avLst/>
            </a:prstGeom>
          </p:spPr>
        </p:pic>
        <p:pic>
          <p:nvPicPr>
            <p:cNvPr id="33" name="Picture 32">
              <a:extLst>
                <a:ext uri="{FF2B5EF4-FFF2-40B4-BE49-F238E27FC236}">
                  <a16:creationId xmlns:a16="http://schemas.microsoft.com/office/drawing/2014/main" id="{203F71A8-EE58-DD9E-8E23-DB57C1C201BE}"/>
                </a:ext>
              </a:extLst>
            </p:cNvPr>
            <p:cNvPicPr>
              <a:picLocks noChangeAspect="1"/>
            </p:cNvPicPr>
            <p:nvPr/>
          </p:nvPicPr>
          <p:blipFill>
            <a:blip r:embed="rId7"/>
            <a:stretch>
              <a:fillRect/>
            </a:stretch>
          </p:blipFill>
          <p:spPr>
            <a:xfrm>
              <a:off x="10363200" y="762000"/>
              <a:ext cx="3103133" cy="920576"/>
            </a:xfrm>
            <a:prstGeom prst="rect">
              <a:avLst/>
            </a:prstGeom>
          </p:spPr>
        </p:pic>
      </p:grpSp>
      <p:sp>
        <p:nvSpPr>
          <p:cNvPr id="3" name="Rectangle 2">
            <a:extLst>
              <a:ext uri="{FF2B5EF4-FFF2-40B4-BE49-F238E27FC236}">
                <a16:creationId xmlns:a16="http://schemas.microsoft.com/office/drawing/2014/main" id="{090F7CF8-E565-1B59-6622-D678971647A6}"/>
              </a:ext>
            </a:extLst>
          </p:cNvPr>
          <p:cNvSpPr/>
          <p:nvPr/>
        </p:nvSpPr>
        <p:spPr>
          <a:xfrm>
            <a:off x="7219090" y="1678577"/>
            <a:ext cx="1915909" cy="923330"/>
          </a:xfrm>
          <a:prstGeom prst="rect">
            <a:avLst/>
          </a:prstGeom>
          <a:noFill/>
        </p:spPr>
        <p:txBody>
          <a:bodyPr wrap="none" lIns="91440" tIns="45720" rIns="91440" bIns="45720">
            <a:spAutoFit/>
          </a:bodyPr>
          <a:lstStyle/>
          <a:p>
            <a:pPr algn="ctr"/>
            <a:r>
              <a:rPr lang="zh-TW" altLang="en-US" sz="5400" b="1" cap="none" spc="0" dirty="0">
                <a:ln w="22225">
                  <a:solidFill>
                    <a:schemeClr val="accent2"/>
                  </a:solidFill>
                  <a:prstDash val="solid"/>
                </a:ln>
                <a:solidFill>
                  <a:schemeClr val="accent2">
                    <a:lumMod val="40000"/>
                    <a:lumOff val="60000"/>
                  </a:schemeClr>
                </a:solidFill>
                <a:effectLst/>
                <a:latin typeface="微軟正黑體" panose="020B0604030504040204" pitchFamily="34" charset="-120"/>
                <a:ea typeface="微軟正黑體" panose="020B0604030504040204" pitchFamily="34" charset="-120"/>
              </a:rPr>
              <a:t>默  想</a:t>
            </a:r>
            <a:endParaRPr lang="en-US" sz="5400" b="1" cap="none" spc="0" dirty="0">
              <a:ln w="22225">
                <a:solidFill>
                  <a:schemeClr val="accent2"/>
                </a:solidFill>
                <a:prstDash val="solid"/>
              </a:ln>
              <a:solidFill>
                <a:schemeClr val="accent2">
                  <a:lumMod val="40000"/>
                  <a:lumOff val="60000"/>
                </a:schemeClr>
              </a:solidFill>
              <a:effectLst/>
              <a:latin typeface="微軟正黑體" panose="020B0604030504040204" pitchFamily="34" charset="-120"/>
              <a:ea typeface="微軟正黑體" panose="020B0604030504040204" pitchFamily="34" charset="-120"/>
            </a:endParaRPr>
          </a:p>
        </p:txBody>
      </p:sp>
      <p:sp>
        <p:nvSpPr>
          <p:cNvPr id="4" name="Rectangle 3">
            <a:extLst>
              <a:ext uri="{FF2B5EF4-FFF2-40B4-BE49-F238E27FC236}">
                <a16:creationId xmlns:a16="http://schemas.microsoft.com/office/drawing/2014/main" id="{03CDB82E-1FBF-3B6D-21EC-09DFEB14A299}"/>
              </a:ext>
            </a:extLst>
          </p:cNvPr>
          <p:cNvSpPr/>
          <p:nvPr/>
        </p:nvSpPr>
        <p:spPr>
          <a:xfrm>
            <a:off x="6069210" y="2601907"/>
            <a:ext cx="5436990" cy="1754326"/>
          </a:xfrm>
          <a:prstGeom prst="rect">
            <a:avLst/>
          </a:prstGeom>
          <a:noFill/>
        </p:spPr>
        <p:txBody>
          <a:bodyPr wrap="square" lIns="91440" tIns="45720" rIns="91440" bIns="45720">
            <a:spAutoFit/>
          </a:bodyPr>
          <a:lstStyle/>
          <a:p>
            <a:pPr marL="742950" indent="-742950" algn="ctr">
              <a:buAutoNum type="arabicPeriod"/>
            </a:pPr>
            <a:r>
              <a:rPr lang="zh-TW" altLang="en-US" sz="36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你可曾想起自己的信仰光景是否漸褪色</a:t>
            </a:r>
            <a:r>
              <a:rPr lang="en-US" altLang="zh-TW" sz="36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a:t>
            </a:r>
            <a:r>
              <a:rPr lang="zh-TW" altLang="en-US" sz="36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內心有何發現</a:t>
            </a:r>
            <a:r>
              <a:rPr lang="en-US" altLang="zh-TW" sz="36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endParaRPr lang="en-US" sz="36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
        <p:nvSpPr>
          <p:cNvPr id="6" name="Rectangle 5">
            <a:extLst>
              <a:ext uri="{FF2B5EF4-FFF2-40B4-BE49-F238E27FC236}">
                <a16:creationId xmlns:a16="http://schemas.microsoft.com/office/drawing/2014/main" id="{80CC92A8-585A-9C18-5A82-83071A21EF39}"/>
              </a:ext>
            </a:extLst>
          </p:cNvPr>
          <p:cNvSpPr/>
          <p:nvPr/>
        </p:nvSpPr>
        <p:spPr>
          <a:xfrm>
            <a:off x="6115227" y="4678650"/>
            <a:ext cx="5436990" cy="1754326"/>
          </a:xfrm>
          <a:prstGeom prst="rect">
            <a:avLst/>
          </a:prstGeom>
          <a:noFill/>
        </p:spPr>
        <p:txBody>
          <a:bodyPr wrap="square" lIns="91440" tIns="45720" rIns="91440" bIns="45720">
            <a:spAutoFit/>
          </a:bodyPr>
          <a:lstStyle/>
          <a:p>
            <a:pPr marL="742950" indent="-742950" algn="ctr">
              <a:buFont typeface="+mj-lt"/>
              <a:buAutoNum type="arabicPeriod" startAt="2"/>
            </a:pPr>
            <a:r>
              <a:rPr lang="zh-TW" altLang="en-US" sz="36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在哪裏跌倒</a:t>
            </a:r>
            <a:r>
              <a:rPr lang="en-US" altLang="zh-TW" sz="36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a:t>
            </a:r>
            <a:r>
              <a:rPr lang="zh-TW" altLang="en-US" sz="36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就在那裏站起來</a:t>
            </a:r>
            <a:r>
              <a:rPr lang="en-US" altLang="zh-TW" sz="36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 </a:t>
            </a:r>
            <a:r>
              <a:rPr lang="zh-TW" altLang="en-US" sz="36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有需要在信仰上作出甚麼改變</a:t>
            </a:r>
            <a:r>
              <a:rPr lang="en-US" altLang="zh-TW" sz="3600" dirty="0">
                <a:ln w="0"/>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t>
            </a:r>
            <a:endParaRPr lang="en-US" sz="36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43373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1" name="Picture 3">
            <a:extLst>
              <a:ext uri="{FF2B5EF4-FFF2-40B4-BE49-F238E27FC236}">
                <a16:creationId xmlns:a16="http://schemas.microsoft.com/office/drawing/2014/main" id="{4E90F4EF-CDA7-E448-2A8D-36E2B5EEA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0" name="Rectangle 2">
            <a:extLst>
              <a:ext uri="{FF2B5EF4-FFF2-40B4-BE49-F238E27FC236}">
                <a16:creationId xmlns:a16="http://schemas.microsoft.com/office/drawing/2014/main" id="{1F829E76-22F4-035C-D874-117C47443BD8}"/>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19:1-2</a:t>
            </a:r>
          </a:p>
        </p:txBody>
      </p:sp>
      <p:sp>
        <p:nvSpPr>
          <p:cNvPr id="529412" name="Text Box 4">
            <a:extLst>
              <a:ext uri="{FF2B5EF4-FFF2-40B4-BE49-F238E27FC236}">
                <a16:creationId xmlns:a16="http://schemas.microsoft.com/office/drawing/2014/main" id="{3E6887B4-A594-8989-4ADB-D1A049CAE703}"/>
              </a:ext>
            </a:extLst>
          </p:cNvPr>
          <p:cNvSpPr txBox="1">
            <a:spLocks noChangeArrowheads="1"/>
          </p:cNvSpPr>
          <p:nvPr/>
        </p:nvSpPr>
        <p:spPr bwMode="auto">
          <a:xfrm>
            <a:off x="838200" y="1600200"/>
            <a:ext cx="10668000" cy="50783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ea typeface="方正平黑" panose="03000509000000000000" pitchFamily="65" charset="-120"/>
              </a:rPr>
              <a:t>1</a:t>
            </a:r>
            <a:r>
              <a:rPr lang="zh-TW" altLang="en-US" sz="5400" dirty="0">
                <a:solidFill>
                  <a:srgbClr val="FFFFFF"/>
                </a:solidFill>
                <a:latin typeface="Times New Roman" panose="02020603050405020304" pitchFamily="18" charset="0"/>
                <a:ea typeface="方正平黑" panose="03000509000000000000" pitchFamily="65" charset="-120"/>
              </a:rPr>
              <a:t>當</a:t>
            </a:r>
            <a:r>
              <a:rPr lang="zh-TW" altLang="en-US" sz="5400" u="sng" dirty="0">
                <a:solidFill>
                  <a:srgbClr val="FFFFFF"/>
                </a:solidFill>
                <a:latin typeface="Times New Roman" panose="02020603050405020304" pitchFamily="18" charset="0"/>
                <a:ea typeface="方正平黑" panose="03000509000000000000" pitchFamily="65" charset="-120"/>
              </a:rPr>
              <a:t>以色列</a:t>
            </a:r>
            <a:r>
              <a:rPr lang="zh-TW" altLang="en-US" sz="5400" dirty="0">
                <a:solidFill>
                  <a:srgbClr val="FFFFFF"/>
                </a:solidFill>
                <a:latin typeface="Times New Roman" panose="02020603050405020304" pitchFamily="18" charset="0"/>
                <a:ea typeface="方正平黑" panose="03000509000000000000" pitchFamily="65" charset="-120"/>
              </a:rPr>
              <a:t>中沒有王的時候，有一個</a:t>
            </a:r>
            <a:r>
              <a:rPr lang="zh-TW" altLang="en-US" sz="5400" u="sng" dirty="0">
                <a:solidFill>
                  <a:srgbClr val="FFFFFF"/>
                </a:solidFill>
                <a:latin typeface="Times New Roman" panose="02020603050405020304" pitchFamily="18" charset="0"/>
                <a:ea typeface="方正平黑" panose="03000509000000000000" pitchFamily="65" charset="-120"/>
              </a:rPr>
              <a:t>利未</a:t>
            </a:r>
            <a:r>
              <a:rPr lang="zh-TW" altLang="en-US" sz="5400" dirty="0">
                <a:solidFill>
                  <a:srgbClr val="FFFFFF"/>
                </a:solidFill>
                <a:latin typeface="Times New Roman" panose="02020603050405020304" pitchFamily="18" charset="0"/>
                <a:ea typeface="方正平黑" panose="03000509000000000000" pitchFamily="65" charset="-120"/>
              </a:rPr>
              <a:t>人寄居</a:t>
            </a:r>
            <a:r>
              <a:rPr lang="zh-TW" altLang="en-US" sz="5400" u="sng" dirty="0">
                <a:solidFill>
                  <a:schemeClr val="bg1"/>
                </a:solidFill>
                <a:latin typeface="Times New Roman" panose="02020603050405020304" pitchFamily="18" charset="0"/>
                <a:ea typeface="方正平黑" panose="03000509000000000000" pitchFamily="65" charset="-120"/>
              </a:rPr>
              <a:t>以法蓮</a:t>
            </a:r>
            <a:r>
              <a:rPr lang="zh-TW" altLang="en-US" sz="5400" dirty="0">
                <a:solidFill>
                  <a:schemeClr val="bg1"/>
                </a:solidFill>
                <a:latin typeface="Times New Roman" panose="02020603050405020304" pitchFamily="18" charset="0"/>
                <a:ea typeface="方正平黑" panose="03000509000000000000" pitchFamily="65" charset="-120"/>
              </a:rPr>
              <a:t>山區的</a:t>
            </a:r>
            <a:r>
              <a:rPr lang="zh-TW" altLang="en-US" sz="5400" dirty="0">
                <a:solidFill>
                  <a:srgbClr val="FFFFFF"/>
                </a:solidFill>
                <a:latin typeface="Times New Roman" panose="02020603050405020304" pitchFamily="18" charset="0"/>
                <a:ea typeface="方正平黑" panose="03000509000000000000" pitchFamily="65" charset="-120"/>
              </a:rPr>
              <a:t>邊界，他娶了一個</a:t>
            </a:r>
            <a:r>
              <a:rPr lang="zh-TW" altLang="en-US" sz="5400" u="sng" dirty="0">
                <a:solidFill>
                  <a:srgbClr val="FFFFFF"/>
                </a:solidFill>
                <a:latin typeface="Times New Roman" panose="02020603050405020304" pitchFamily="18" charset="0"/>
                <a:ea typeface="方正平黑" panose="03000509000000000000" pitchFamily="65" charset="-120"/>
              </a:rPr>
              <a:t>猶大伯利恆</a:t>
            </a:r>
            <a:r>
              <a:rPr lang="zh-TW" altLang="en-US" sz="5400" dirty="0">
                <a:solidFill>
                  <a:srgbClr val="FFFFFF"/>
                </a:solidFill>
                <a:latin typeface="Times New Roman" panose="02020603050405020304" pitchFamily="18" charset="0"/>
                <a:ea typeface="方正平黑" panose="03000509000000000000" pitchFamily="65" charset="-120"/>
              </a:rPr>
              <a:t>的女子為妾。</a:t>
            </a:r>
            <a:r>
              <a:rPr lang="en-CA" altLang="zh-TW" sz="5400" b="1" baseline="30000" dirty="0">
                <a:solidFill>
                  <a:srgbClr val="FFC000"/>
                </a:solidFill>
                <a:ea typeface="方正平黑" panose="03000509000000000000" pitchFamily="65" charset="-120"/>
              </a:rPr>
              <a:t> 2</a:t>
            </a:r>
            <a:r>
              <a:rPr lang="zh-TW" altLang="en-US" sz="5400" dirty="0">
                <a:solidFill>
                  <a:schemeClr val="bg1"/>
                </a:solidFill>
                <a:latin typeface="Times New Roman" panose="02020603050405020304" pitchFamily="18" charset="0"/>
                <a:ea typeface="方正平黑" panose="03000509000000000000" pitchFamily="65" charset="-120"/>
              </a:rPr>
              <a:t>這妾對丈夫生氣</a:t>
            </a:r>
            <a:r>
              <a:rPr lang="zh-TW" altLang="en-US" sz="5400" dirty="0">
                <a:solidFill>
                  <a:srgbClr val="FFFFFF"/>
                </a:solidFill>
                <a:latin typeface="Times New Roman" panose="02020603050405020304" pitchFamily="18" charset="0"/>
                <a:ea typeface="方正平黑" panose="03000509000000000000" pitchFamily="65" charset="-120"/>
              </a:rPr>
              <a:t>，離開丈夫，回到</a:t>
            </a:r>
            <a:r>
              <a:rPr lang="zh-TW" altLang="en-US" sz="5400" u="sng" dirty="0">
                <a:solidFill>
                  <a:srgbClr val="FFFFFF"/>
                </a:solidFill>
                <a:latin typeface="Times New Roman" panose="02020603050405020304" pitchFamily="18" charset="0"/>
                <a:ea typeface="方正平黑" panose="03000509000000000000" pitchFamily="65" charset="-120"/>
              </a:rPr>
              <a:t>猶大伯利恆</a:t>
            </a:r>
            <a:r>
              <a:rPr lang="zh-TW" altLang="en-US" sz="5400" dirty="0">
                <a:solidFill>
                  <a:srgbClr val="FFFFFF"/>
                </a:solidFill>
                <a:latin typeface="Times New Roman" panose="02020603050405020304" pitchFamily="18" charset="0"/>
                <a:ea typeface="方正平黑" panose="03000509000000000000" pitchFamily="65" charset="-120"/>
              </a:rPr>
              <a:t>的父家，在那裏住了</a:t>
            </a:r>
            <a:br>
              <a:rPr lang="en-CA" altLang="zh-TW" sz="5400" dirty="0">
                <a:solidFill>
                  <a:srgbClr val="FFFFFF"/>
                </a:solidFill>
                <a:latin typeface="Times New Roman" panose="02020603050405020304" pitchFamily="18" charset="0"/>
                <a:ea typeface="方正平黑" panose="03000509000000000000" pitchFamily="65" charset="-120"/>
              </a:rPr>
            </a:br>
            <a:r>
              <a:rPr lang="zh-TW" altLang="en-US" sz="5400" dirty="0">
                <a:solidFill>
                  <a:srgbClr val="FFFFFF"/>
                </a:solidFill>
                <a:latin typeface="Times New Roman" panose="02020603050405020304" pitchFamily="18" charset="0"/>
                <a:ea typeface="方正平黑" panose="03000509000000000000" pitchFamily="65" charset="-120"/>
              </a:rPr>
              <a:t>四個月。</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9" name="Picture 3">
            <a:extLst>
              <a:ext uri="{FF2B5EF4-FFF2-40B4-BE49-F238E27FC236}">
                <a16:creationId xmlns:a16="http://schemas.microsoft.com/office/drawing/2014/main" id="{DF27170B-0D72-CB3C-13A4-314A933BB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1458" name="Rectangle 2">
            <a:extLst>
              <a:ext uri="{FF2B5EF4-FFF2-40B4-BE49-F238E27FC236}">
                <a16:creationId xmlns:a16="http://schemas.microsoft.com/office/drawing/2014/main" id="{E13C47A9-F2A9-F2D5-D96E-0721C8FB9FB9}"/>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19:3</a:t>
            </a:r>
          </a:p>
        </p:txBody>
      </p:sp>
      <p:sp>
        <p:nvSpPr>
          <p:cNvPr id="531460" name="Text Box 4">
            <a:extLst>
              <a:ext uri="{FF2B5EF4-FFF2-40B4-BE49-F238E27FC236}">
                <a16:creationId xmlns:a16="http://schemas.microsoft.com/office/drawing/2014/main" id="{F7A0C250-8D30-1F5F-09F8-C0025D35AD8B}"/>
              </a:ext>
            </a:extLst>
          </p:cNvPr>
          <p:cNvSpPr txBox="1">
            <a:spLocks noChangeArrowheads="1"/>
          </p:cNvSpPr>
          <p:nvPr/>
        </p:nvSpPr>
        <p:spPr bwMode="auto">
          <a:xfrm>
            <a:off x="838200" y="1600200"/>
            <a:ext cx="10668000" cy="429893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67" dirty="0">
                <a:solidFill>
                  <a:srgbClr val="FFFFFF"/>
                </a:solidFill>
                <a:latin typeface="Times New Roman" panose="02020603050405020304" pitchFamily="18" charset="0"/>
                <a:ea typeface="方正平黑" panose="03000509000000000000" pitchFamily="65" charset="-120"/>
              </a:rPr>
              <a:t>她的丈夫起來，帶著一個僕人、兩匹驢跟著她去，要用好話勸她回來。女子就帶丈夫進到父親家裏。女子的父親看見了他，就歡歡喜喜地迎接他。</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3" name="Picture 3">
            <a:extLst>
              <a:ext uri="{FF2B5EF4-FFF2-40B4-BE49-F238E27FC236}">
                <a16:creationId xmlns:a16="http://schemas.microsoft.com/office/drawing/2014/main" id="{773F3580-770F-8DD8-8583-74625F25D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482" name="Rectangle 2">
            <a:extLst>
              <a:ext uri="{FF2B5EF4-FFF2-40B4-BE49-F238E27FC236}">
                <a16:creationId xmlns:a16="http://schemas.microsoft.com/office/drawing/2014/main" id="{A8DF02A0-794E-9976-9D32-05903A47902E}"/>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19:4-5</a:t>
            </a:r>
          </a:p>
        </p:txBody>
      </p:sp>
      <p:sp>
        <p:nvSpPr>
          <p:cNvPr id="532484" name="Text Box 4">
            <a:extLst>
              <a:ext uri="{FF2B5EF4-FFF2-40B4-BE49-F238E27FC236}">
                <a16:creationId xmlns:a16="http://schemas.microsoft.com/office/drawing/2014/main" id="{F47354F3-F65B-372D-3D27-259F96674E70}"/>
              </a:ext>
            </a:extLst>
          </p:cNvPr>
          <p:cNvSpPr txBox="1">
            <a:spLocks noChangeArrowheads="1"/>
          </p:cNvSpPr>
          <p:nvPr/>
        </p:nvSpPr>
        <p:spPr bwMode="auto">
          <a:xfrm>
            <a:off x="762000" y="1600200"/>
            <a:ext cx="10668000" cy="620676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ea typeface="方正平黑" panose="03000509000000000000" pitchFamily="65" charset="-120"/>
              </a:rPr>
              <a:t>4</a:t>
            </a:r>
            <a:r>
              <a:rPr lang="zh-TW" altLang="en-US" sz="5400" dirty="0">
                <a:solidFill>
                  <a:srgbClr val="FFFFFF"/>
                </a:solidFill>
                <a:latin typeface="Times New Roman" panose="02020603050405020304" pitchFamily="18" charset="0"/>
                <a:ea typeface="方正平黑" panose="03000509000000000000" pitchFamily="65" charset="-120"/>
              </a:rPr>
              <a:t>這岳父，就是女子的父親，留他住了三天。他們在那裏吃喝，住宿。</a:t>
            </a:r>
            <a:r>
              <a:rPr lang="en-CA" altLang="zh-TW" sz="5400" b="1" baseline="30000" dirty="0">
                <a:solidFill>
                  <a:srgbClr val="FFC000"/>
                </a:solidFill>
                <a:ea typeface="方正平黑" panose="03000509000000000000" pitchFamily="65" charset="-120"/>
              </a:rPr>
              <a:t> 5</a:t>
            </a:r>
            <a:r>
              <a:rPr lang="zh-TW" altLang="en-US" sz="5400" dirty="0">
                <a:solidFill>
                  <a:srgbClr val="FFFFFF"/>
                </a:solidFill>
                <a:latin typeface="Times New Roman" panose="02020603050405020304" pitchFamily="18" charset="0"/>
                <a:ea typeface="方正平黑" panose="03000509000000000000" pitchFamily="65" charset="-120"/>
              </a:rPr>
              <a:t>第四日，他們清早起來，</a:t>
            </a:r>
            <a:r>
              <a:rPr lang="zh-TW" altLang="en-US" sz="5400" u="sng" dirty="0">
                <a:solidFill>
                  <a:srgbClr val="FFFFFF"/>
                </a:solidFill>
                <a:latin typeface="Times New Roman" panose="02020603050405020304" pitchFamily="18" charset="0"/>
                <a:ea typeface="方正平黑" panose="03000509000000000000" pitchFamily="65" charset="-120"/>
              </a:rPr>
              <a:t>利未</a:t>
            </a:r>
            <a:r>
              <a:rPr lang="zh-TW" altLang="en-US" sz="5400" dirty="0">
                <a:solidFill>
                  <a:srgbClr val="FFFFFF"/>
                </a:solidFill>
                <a:latin typeface="Times New Roman" panose="02020603050405020304" pitchFamily="18" charset="0"/>
                <a:ea typeface="方正平黑" panose="03000509000000000000" pitchFamily="65" charset="-120"/>
              </a:rPr>
              <a:t>人起身要走，女子的父親對女婿說：「先吃點東西，加添心力，然後你們才走。」</a:t>
            </a:r>
          </a:p>
          <a:p>
            <a:pPr defTabSz="1219170" fontAlgn="base">
              <a:spcBef>
                <a:spcPct val="0"/>
              </a:spcBef>
              <a:spcAft>
                <a:spcPct val="0"/>
              </a:spcAft>
            </a:pPr>
            <a:endParaRPr lang="zh-TW" altLang="en-US" sz="7333" dirty="0">
              <a:solidFill>
                <a:srgbClr val="FFFFFF"/>
              </a:solidFill>
              <a:latin typeface="Times New Roman" panose="02020603050405020304" pitchFamily="18" charset="0"/>
              <a:ea typeface="方正平黑" panose="03000509000000000000" pitchFamily="65"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7" name="Picture 3">
            <a:extLst>
              <a:ext uri="{FF2B5EF4-FFF2-40B4-BE49-F238E27FC236}">
                <a16:creationId xmlns:a16="http://schemas.microsoft.com/office/drawing/2014/main" id="{1696CEB6-8B51-E3FE-DDED-398378A82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3506" name="Rectangle 2">
            <a:extLst>
              <a:ext uri="{FF2B5EF4-FFF2-40B4-BE49-F238E27FC236}">
                <a16:creationId xmlns:a16="http://schemas.microsoft.com/office/drawing/2014/main" id="{71E9250E-3669-5C5D-0659-AE72FD148015}"/>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dirty="0">
                <a:solidFill>
                  <a:srgbClr val="FFFF7F"/>
                </a:solidFill>
                <a:latin typeface="Tahoma" panose="020B0604030504040204" pitchFamily="34" charset="0"/>
                <a:ea typeface="方正準圓" panose="03000509000000000000" pitchFamily="65" charset="-120"/>
              </a:rPr>
              <a:t>士師記 </a:t>
            </a:r>
            <a:r>
              <a:rPr kumimoji="0" lang="en-US" altLang="zh-TW" sz="4533" i="1" dirty="0">
                <a:solidFill>
                  <a:srgbClr val="FFFF7F"/>
                </a:solidFill>
                <a:latin typeface="Tahoma" panose="020B0604030504040204" pitchFamily="34" charset="0"/>
                <a:ea typeface="方正準圓" panose="03000509000000000000" pitchFamily="65" charset="-120"/>
              </a:rPr>
              <a:t>19:6-7</a:t>
            </a:r>
          </a:p>
        </p:txBody>
      </p:sp>
      <p:sp>
        <p:nvSpPr>
          <p:cNvPr id="533508" name="Text Box 4">
            <a:extLst>
              <a:ext uri="{FF2B5EF4-FFF2-40B4-BE49-F238E27FC236}">
                <a16:creationId xmlns:a16="http://schemas.microsoft.com/office/drawing/2014/main" id="{75D0E761-3B0C-1195-4394-0E79755575AC}"/>
              </a:ext>
            </a:extLst>
          </p:cNvPr>
          <p:cNvSpPr txBox="1">
            <a:spLocks noChangeArrowheads="1"/>
          </p:cNvSpPr>
          <p:nvPr/>
        </p:nvSpPr>
        <p:spPr bwMode="auto">
          <a:xfrm>
            <a:off x="838200" y="1676400"/>
            <a:ext cx="10363200" cy="424731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en-CA" altLang="zh-TW" sz="5400" b="1" baseline="30000" dirty="0">
                <a:solidFill>
                  <a:srgbClr val="FFC000"/>
                </a:solidFill>
                <a:ea typeface="方正平黑" panose="03000509000000000000" pitchFamily="65" charset="-120"/>
              </a:rPr>
              <a:t>6</a:t>
            </a:r>
            <a:r>
              <a:rPr lang="zh-TW" altLang="en-US" sz="5400" dirty="0">
                <a:solidFill>
                  <a:srgbClr val="FFFFFF"/>
                </a:solidFill>
                <a:latin typeface="Times New Roman" panose="02020603050405020304" pitchFamily="18" charset="0"/>
                <a:ea typeface="方正平黑" panose="03000509000000000000" pitchFamily="65" charset="-120"/>
              </a:rPr>
              <a:t>於是二人坐下，一同吃喝。女子的父親對那人說：「請你答應再住一夜，使你的心舒暢。」</a:t>
            </a:r>
            <a:r>
              <a:rPr lang="en-CA" altLang="zh-TW" sz="5400" b="1" baseline="30000" dirty="0">
                <a:solidFill>
                  <a:srgbClr val="FFC000"/>
                </a:solidFill>
                <a:ea typeface="方正平黑" panose="03000509000000000000" pitchFamily="65" charset="-120"/>
              </a:rPr>
              <a:t>7</a:t>
            </a:r>
            <a:r>
              <a:rPr lang="zh-TW" altLang="en-US" sz="5400" dirty="0">
                <a:solidFill>
                  <a:srgbClr val="FFFFFF"/>
                </a:solidFill>
                <a:latin typeface="Times New Roman" panose="02020603050405020304" pitchFamily="18" charset="0"/>
                <a:ea typeface="方正平黑" panose="03000509000000000000" pitchFamily="65" charset="-120"/>
              </a:rPr>
              <a:t>那人起身要走，他岳父挽留他，他就留下，在那裏又住了一夜。</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9" name="Picture 3">
            <a:extLst>
              <a:ext uri="{FF2B5EF4-FFF2-40B4-BE49-F238E27FC236}">
                <a16:creationId xmlns:a16="http://schemas.microsoft.com/office/drawing/2014/main" id="{6A5522AA-20F4-0577-2D37-01A3C9D3D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6578" name="Rectangle 2">
            <a:extLst>
              <a:ext uri="{FF2B5EF4-FFF2-40B4-BE49-F238E27FC236}">
                <a16:creationId xmlns:a16="http://schemas.microsoft.com/office/drawing/2014/main" id="{0649C6FC-2BCA-D1A5-543C-40FFD32B3603}"/>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19:8</a:t>
            </a:r>
          </a:p>
        </p:txBody>
      </p:sp>
      <p:sp>
        <p:nvSpPr>
          <p:cNvPr id="536580" name="Text Box 4">
            <a:extLst>
              <a:ext uri="{FF2B5EF4-FFF2-40B4-BE49-F238E27FC236}">
                <a16:creationId xmlns:a16="http://schemas.microsoft.com/office/drawing/2014/main" id="{22AC32B6-23D9-F1FA-953B-A9D0E5051EE3}"/>
              </a:ext>
            </a:extLst>
          </p:cNvPr>
          <p:cNvSpPr txBox="1">
            <a:spLocks noChangeArrowheads="1"/>
          </p:cNvSpPr>
          <p:nvPr/>
        </p:nvSpPr>
        <p:spPr bwMode="auto">
          <a:xfrm>
            <a:off x="838200" y="1676400"/>
            <a:ext cx="10668000" cy="258532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1219170" fontAlgn="base">
              <a:spcBef>
                <a:spcPct val="0"/>
              </a:spcBef>
              <a:spcAft>
                <a:spcPct val="0"/>
              </a:spcAft>
            </a:pPr>
            <a:r>
              <a:rPr lang="zh-TW" altLang="en-US" sz="5400" dirty="0">
                <a:solidFill>
                  <a:srgbClr val="FFFFFF"/>
                </a:solidFill>
                <a:latin typeface="Times New Roman" panose="02020603050405020304" pitchFamily="18" charset="0"/>
                <a:ea typeface="方正平黑" panose="03000509000000000000" pitchFamily="65" charset="-120"/>
              </a:rPr>
              <a:t>第五日，他清早起來要走，女子的父親說：「來，請加添心力，留到太陽偏西吧。」於是二人一同再吃。</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3" name="Picture 3">
            <a:extLst>
              <a:ext uri="{FF2B5EF4-FFF2-40B4-BE49-F238E27FC236}">
                <a16:creationId xmlns:a16="http://schemas.microsoft.com/office/drawing/2014/main" id="{876637FA-A1CF-8BD0-A969-C2185C932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12200467" cy="685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7602" name="Rectangle 2">
            <a:extLst>
              <a:ext uri="{FF2B5EF4-FFF2-40B4-BE49-F238E27FC236}">
                <a16:creationId xmlns:a16="http://schemas.microsoft.com/office/drawing/2014/main" id="{423F2D94-141D-0AF2-65A3-37628F0AC29F}"/>
              </a:ext>
            </a:extLst>
          </p:cNvPr>
          <p:cNvSpPr>
            <a:spLocks noGrp="1" noChangeArrowheads="1"/>
          </p:cNvSpPr>
          <p:nvPr>
            <p:ph type="title"/>
          </p:nvPr>
        </p:nvSpPr>
        <p:spPr>
          <a:xfrm>
            <a:off x="1354667" y="762000"/>
            <a:ext cx="6773333" cy="457200"/>
          </a:xfrm>
          <a:effectLst>
            <a:outerShdw dist="35921" dir="2700000" algn="ctr" rotWithShape="0">
              <a:srgbClr val="000000"/>
            </a:outerShdw>
          </a:effectLst>
        </p:spPr>
        <p:txBody>
          <a:bodyPr/>
          <a:lstStyle/>
          <a:p>
            <a:pPr algn="l"/>
            <a:r>
              <a:rPr kumimoji="0" lang="zh-TW" altLang="en-US" sz="4533" i="1">
                <a:solidFill>
                  <a:srgbClr val="FFFF7F"/>
                </a:solidFill>
                <a:latin typeface="Tahoma" panose="020B0604030504040204" pitchFamily="34" charset="0"/>
                <a:ea typeface="方正準圓" panose="03000509000000000000" pitchFamily="65" charset="-120"/>
              </a:rPr>
              <a:t>士師記 </a:t>
            </a:r>
            <a:r>
              <a:rPr kumimoji="0" lang="en-US" altLang="zh-TW" sz="4533" i="1">
                <a:solidFill>
                  <a:srgbClr val="FFFF7F"/>
                </a:solidFill>
                <a:latin typeface="Tahoma" panose="020B0604030504040204" pitchFamily="34" charset="0"/>
                <a:ea typeface="方正準圓" panose="03000509000000000000" pitchFamily="65" charset="-120"/>
              </a:rPr>
              <a:t>19:9</a:t>
            </a:r>
          </a:p>
        </p:txBody>
      </p:sp>
      <p:sp>
        <p:nvSpPr>
          <p:cNvPr id="537604" name="Text Box 4">
            <a:extLst>
              <a:ext uri="{FF2B5EF4-FFF2-40B4-BE49-F238E27FC236}">
                <a16:creationId xmlns:a16="http://schemas.microsoft.com/office/drawing/2014/main" id="{B031598A-B509-475A-8857-B2515D2CEF4E}"/>
              </a:ext>
            </a:extLst>
          </p:cNvPr>
          <p:cNvSpPr txBox="1">
            <a:spLocks noChangeArrowheads="1"/>
          </p:cNvSpPr>
          <p:nvPr/>
        </p:nvSpPr>
        <p:spPr bwMode="auto">
          <a:xfrm>
            <a:off x="762000" y="1539419"/>
            <a:ext cx="10744200" cy="470898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1219170" fontAlgn="base">
              <a:spcBef>
                <a:spcPct val="0"/>
              </a:spcBef>
              <a:spcAft>
                <a:spcPct val="0"/>
              </a:spcAft>
            </a:pPr>
            <a:r>
              <a:rPr lang="zh-TW" altLang="en-US" sz="5000" dirty="0">
                <a:solidFill>
                  <a:srgbClr val="FFFFFF"/>
                </a:solidFill>
                <a:latin typeface="Times New Roman" panose="02020603050405020304" pitchFamily="18" charset="0"/>
                <a:ea typeface="方正平黑" panose="03000509000000000000" pitchFamily="65" charset="-120"/>
              </a:rPr>
              <a:t>那人同他的妾和僕人起身要走，但他岳父，就是女子的父親，對他說：「看哪，太陽下山，天快晚了，你們再住一夜吧。看哪，太陽偏西了，就在這裏住宿，使你的心舒暢，明天你們一早起來上路，回你的帳棚去。」</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525</TotalTime>
  <Words>4047</Words>
  <Application>Microsoft Office PowerPoint</Application>
  <PresentationFormat>Widescreen</PresentationFormat>
  <Paragraphs>172</Paragraphs>
  <Slides>30</Slides>
  <Notes>27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30</vt:i4>
      </vt:variant>
    </vt:vector>
  </HeadingPairs>
  <TitlesOfParts>
    <vt:vector size="48" baseType="lpstr">
      <vt:lpstr>system-ui</vt:lpstr>
      <vt:lpstr>文鼎霹靂體</vt:lpstr>
      <vt:lpstr>方正平黑</vt:lpstr>
      <vt:lpstr>方正粗圓</vt:lpstr>
      <vt:lpstr>方正琥珀</vt:lpstr>
      <vt:lpstr>方正黑體</vt:lpstr>
      <vt:lpstr>方正綜藝</vt:lpstr>
      <vt:lpstr>微軟正黑體</vt:lpstr>
      <vt:lpstr>標楷體</vt:lpstr>
      <vt:lpstr>Aptos</vt:lpstr>
      <vt:lpstr>Aptos Display</vt:lpstr>
      <vt:lpstr>Arial</vt:lpstr>
      <vt:lpstr>Arial Narrow</vt:lpstr>
      <vt:lpstr>Calibri Light</vt:lpstr>
      <vt:lpstr>Tahoma</vt:lpstr>
      <vt:lpstr>Times New Roman</vt:lpstr>
      <vt:lpstr>Office Theme</vt:lpstr>
      <vt:lpstr>Default Design</vt:lpstr>
      <vt:lpstr>PowerPoint Presentation</vt:lpstr>
      <vt:lpstr>PowerPoint Presentation</vt:lpstr>
      <vt:lpstr>PowerPoint Presentation</vt:lpstr>
      <vt:lpstr>士師記 19:1-2</vt:lpstr>
      <vt:lpstr>士師記 19:3</vt:lpstr>
      <vt:lpstr>士師記 19:4-5</vt:lpstr>
      <vt:lpstr>士師記 19:6-7</vt:lpstr>
      <vt:lpstr>士師記 19:8</vt:lpstr>
      <vt:lpstr>士師記 19:9</vt:lpstr>
      <vt:lpstr>士師記 19:10-11</vt:lpstr>
      <vt:lpstr>士師記 19:12-13</vt:lpstr>
      <vt:lpstr>士師記 19:14-15</vt:lpstr>
      <vt:lpstr>PowerPoint Presentation</vt:lpstr>
      <vt:lpstr>士師記 19:1-2</vt:lpstr>
      <vt:lpstr>PowerPoint Presentation</vt:lpstr>
      <vt:lpstr>1. 家庭關係矛盾，感情破產</vt:lpstr>
      <vt:lpstr>士師記 19:16-17</vt:lpstr>
      <vt:lpstr>士師記 19:18</vt:lpstr>
      <vt:lpstr>士師記 19:19</vt:lpstr>
      <vt:lpstr>士師記 19:20-21</vt:lpstr>
      <vt:lpstr>2. ⁠社會道德淪喪，人性醜惡</vt:lpstr>
      <vt:lpstr>士師記 19:22</vt:lpstr>
      <vt:lpstr>士師記 19:23</vt:lpstr>
      <vt:lpstr>士師記 19:24</vt:lpstr>
      <vt:lpstr>士師記 19:25</vt:lpstr>
      <vt:lpstr>士師記 19:26-27</vt:lpstr>
      <vt:lpstr>士師記 19:28-29</vt:lpstr>
      <vt:lpstr>PowerPoint Presentation</vt:lpstr>
      <vt:lpstr>士師記 19:30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Jacob Wong</dc:creator>
  <cp:lastModifiedBy>Jacob Wong</cp:lastModifiedBy>
  <cp:revision>2</cp:revision>
  <dcterms:created xsi:type="dcterms:W3CDTF">2025-09-21T06:28:55Z</dcterms:created>
  <dcterms:modified xsi:type="dcterms:W3CDTF">2025-09-21T17:52:45Z</dcterms:modified>
</cp:coreProperties>
</file>