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58" r:id="rId4"/>
    <p:sldId id="268" r:id="rId5"/>
    <p:sldId id="264" r:id="rId6"/>
    <p:sldId id="259" r:id="rId7"/>
    <p:sldId id="261" r:id="rId8"/>
    <p:sldId id="270" r:id="rId9"/>
  </p:sldIdLst>
  <p:sldSz cx="18288000" cy="10287000"/>
  <p:notesSz cx="6858000" cy="9144000"/>
  <p:embeddedFontLst>
    <p:embeddedFont>
      <p:font typeface="Arimo Bold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5" d="100"/>
          <a:sy n="35" d="100"/>
        </p:scale>
        <p:origin x="56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ky with white text&#10;&#10;AI-generated content may be incorrect.">
            <a:extLst>
              <a:ext uri="{FF2B5EF4-FFF2-40B4-BE49-F238E27FC236}">
                <a16:creationId xmlns:a16="http://schemas.microsoft.com/office/drawing/2014/main" id="{98F8EE11-B75D-1E4A-4904-9648D299B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7209330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0" y="2111975"/>
            <a:ext cx="6063055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71537" y="3689683"/>
            <a:ext cx="9453785" cy="2995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Samuel 16: 1 -6; </a:t>
            </a:r>
          </a:p>
          <a:p>
            <a:pPr algn="l">
              <a:buNone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Samuel 19:24–30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731483" y="2204455"/>
            <a:ext cx="8182718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741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289269"/>
            <a:ext cx="10895251" cy="923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Forgiveness is one of the deepest needs of the human soul.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Every one of us, at some point in life, will either need to receive forgiveness or extend it to others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Past hurt is one of the heaviest weights a person can carry.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we don’t let go of past hurt, it can keep us living in bitterness, self-pity, or anger.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the story of Mephibosheth, we see a powerful lesson about forgiveness.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533400" y="1698364"/>
            <a:ext cx="107879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Life and Deeds of Ziba in the Book of 1 and 2 Samuel.</a:t>
            </a:r>
          </a:p>
          <a:p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Ziba’s Early Role as a Servant of Saul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Stewardship of Saul’s Estate.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is entrusted with significant responsibility and expected to serve Mephibosheth faithfully. </a:t>
            </a:r>
          </a:p>
        </p:txBody>
      </p:sp>
    </p:spTree>
    <p:extLst>
      <p:ext uri="{BB962C8B-B14F-4D97-AF65-F5344CB8AC3E}">
        <p14:creationId xmlns:p14="http://schemas.microsoft.com/office/powerpoint/2010/main" val="15162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73602" y="114301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593565" y="1182062"/>
            <a:ext cx="10540953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A Season of Misunderstanding.</a:t>
            </a: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 Samuel 16:3).</a:t>
            </a:r>
          </a:p>
          <a:p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Sometimes in life, misunderstandings, lies, or misrepresentation make us look guilty even when our intentions are pure.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Mephibosheth’s Choice, (Releasing The Offense)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Instead of clinging to bitterness or fighting for revenge, Mephibosheth said: </a:t>
            </a:r>
            <a:r>
              <a:rPr lang="en-US" sz="36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“Let him take it all, since my lord the king has returned safely.”</a:t>
            </a:r>
          </a:p>
        </p:txBody>
      </p:sp>
    </p:spTree>
    <p:extLst>
      <p:ext uri="{BB962C8B-B14F-4D97-AF65-F5344CB8AC3E}">
        <p14:creationId xmlns:p14="http://schemas.microsoft.com/office/powerpoint/2010/main" val="39706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566258" y="1263846"/>
            <a:ext cx="1094835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A Cry for Forgiveness.</a:t>
            </a: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 Samuel 19:24).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had not trimmed his beard, washed his feet, or taken care of himself the whole time David was away, signs of mourning and loyalty.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David, caught between Ziba’s earlier story and Mephibosheth’s defense, divided the land between them.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Instead of fighting back or demanding his rights, Mephibosheth said: “Let him take it all, since my lord the king has come back in peace to his house”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731824" y="576564"/>
            <a:ext cx="10765189" cy="923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Christ, Our Greater Forgiveness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 as Mephibosheth depended on David’s mercy, we depend on Christ’s mercy for our forgiveness.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 the cross, Jesus took our guilt, bore our shame, and extended to us the forgiveness we could never earn.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cross is God’s ultimate declaration: Your past hurt does not define you, My grace does.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Through Christ, we not only receive forgiveness but also gain the power to forgive others and let go of pain.</a:t>
            </a:r>
          </a:p>
        </p:txBody>
      </p:sp>
    </p:spTree>
    <p:extLst>
      <p:ext uri="{BB962C8B-B14F-4D97-AF65-F5344CB8AC3E}">
        <p14:creationId xmlns:p14="http://schemas.microsoft.com/office/powerpoint/2010/main" val="115315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DA2F-F120-D451-D7C3-D84E2D7D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96463C-0AB9-AA2B-65FD-DCC681962BD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091B05-6D78-E8FA-0CDF-F1655D2853AF}"/>
              </a:ext>
            </a:extLst>
          </p:cNvPr>
          <p:cNvGrpSpPr/>
          <p:nvPr/>
        </p:nvGrpSpPr>
        <p:grpSpPr>
          <a:xfrm>
            <a:off x="359353" y="0"/>
            <a:ext cx="11607401" cy="9352738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82F9FB2-978D-47D0-DC2C-C328D85188B3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48E0FD0-DDE5-764C-C04D-F7018D3F2E5B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9732F7C-CC06-F1BA-C9BF-9063C788F400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EB5AE1-1601-42DF-0459-59EBFF7F69DE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8E1E7576-97B7-4DDA-3FE4-9FBE53B65FFC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A990D96-5B27-45BB-DA12-ADFD68B7E4F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F2D6156F-8805-39F5-1BB5-35F1AE8CD3E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BD98FF10-BEC3-3398-63C8-05A7FE7D2EEB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2387189-8E11-8CC7-61E4-E9623A382546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68C6763-75B1-6EA3-0076-4353234811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C1AFC81-47BF-2A24-9D41-58EE9D2182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EC360122-F011-ED46-A0FD-CADB0A0B5587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FC43D9E-677A-48D7-211C-4156D685E9F0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601AD6-5ECD-65C1-431A-EF9CBD5D652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EBEA5DC-F16B-B735-8125-7728BE009036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3403B45-79C8-7C26-1F4C-588AF10E34FC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0B3EA49-3D42-F40D-2DF6-7BB6FFDBE2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4E8D1D4-ABFD-818D-891D-39381D09917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FE7B8928-DE36-21F1-8EDF-DFB3287BBC05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1F0B5DF-ECD4-8D88-5E60-AC556ECD9FB2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51B8B6D-1FDF-7200-A942-91307862D4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364374E-9B2F-7975-3A32-8F13D21BA6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4FD0235B-79BA-C0ED-8D1A-3C2B8AAB1F65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9CEEB97-4E84-B99B-7EA8-55498DB85D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337F8194-1901-0D98-D0AC-AB03DBDA34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2BA0724-505D-62B7-0268-D7B3E63F4143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545A2A7-9703-C525-D755-766CD1AF287E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7496241-894D-52BE-B549-21223B02EC48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E5E8A20-9D64-22B6-F566-3FB69AF73CC2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3C2830F-FD65-E94C-55AA-CDB1E1CBE351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F94CFBB9-86E8-6E39-DBD9-3839118CCE1E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860B8456-A405-02B7-D396-CFBD9D0B69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456E2D00-FB3A-4E9D-A121-9C4C6EE4F28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94473614-1254-6280-1A2E-C57E7C9FAA70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D9CC4C4-A26F-EFB8-B434-0F35DC32F5D3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F763DAC7-0E1A-0B80-88CC-934076E735F6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B9DB7F7D-58AD-9930-A3F4-428601DB88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5D308086-78CF-D116-D636-D6D3D343568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3899920-C6F1-A54F-EDE6-F69A397A8E22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470E54F-E45F-69E6-536F-3DCD6AA77064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98A14BF4-1335-B22C-AB72-DBA1E7B87B00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D2B3633D-341A-AE0B-34FF-C6868EACEEBA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3DD91F4-4AEB-64F5-433E-154397EE2DFF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AC8812B-CCCC-F4AB-69E0-1DA3CD5B0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481D4F-E39B-C540-988A-193102961173}"/>
              </a:ext>
            </a:extLst>
          </p:cNvPr>
          <p:cNvSpPr txBox="1"/>
          <p:nvPr/>
        </p:nvSpPr>
        <p:spPr>
          <a:xfrm>
            <a:off x="743011" y="1407770"/>
            <a:ext cx="10954959" cy="743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you are misunderstood, trust God to reveal the truth in time. Don’t fight with bitterness.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you need forgiveness, come humbly. Don’t rely on excuses; rely on mercy.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you are wronged, choose to forgive. Value relationships more than revenge.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you feel unworthy, remember the King’s grace. God’s forgiveness covers your past and secures your future.</a:t>
            </a:r>
          </a:p>
        </p:txBody>
      </p:sp>
    </p:spTree>
    <p:extLst>
      <p:ext uri="{BB962C8B-B14F-4D97-AF65-F5344CB8AC3E}">
        <p14:creationId xmlns:p14="http://schemas.microsoft.com/office/powerpoint/2010/main" val="42335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10992</TotalTime>
  <Words>465</Words>
  <Application>Microsoft Office PowerPoint</Application>
  <PresentationFormat>Custom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Arimo Bold</vt:lpstr>
      <vt:lpstr>Aptos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17</cp:revision>
  <dcterms:created xsi:type="dcterms:W3CDTF">2006-08-16T00:00:00Z</dcterms:created>
  <dcterms:modified xsi:type="dcterms:W3CDTF">2025-09-19T20:08:38Z</dcterms:modified>
  <dc:identifier>DAGbAtwYxKE</dc:identifier>
</cp:coreProperties>
</file>