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85" r:id="rId5"/>
  </p:sldIdLst>
  <p:sldSz cx="12192000" cy="6858000"/>
  <p:notesSz cx="6858000" cy="9144000"/>
  <p:embeddedFontLst>
    <p:embeddedFont>
      <p:font typeface="Microsoft JhengHei" panose="020B0604030504040204" pitchFamily="34" charset="-120"/>
      <p:regular r:id="rId7"/>
      <p:bold r:id="rId8"/>
    </p:embeddedFont>
    <p:embeddedFont>
      <p:font typeface="Play" pitchFamily="2" charset="0"/>
      <p:regular r:id="rId9"/>
      <p:bold r:id="rId10"/>
    </p:embeddedFont>
    <p:embeddedFont>
      <p:font typeface="Roboto Slab" pitchFamily="2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5" roundtripDataSignature="AMtx7mj5oy+28J0kSBH3NN4fTsxBYmDv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40"/>
    <p:restoredTop sz="94725"/>
  </p:normalViewPr>
  <p:slideViewPr>
    <p:cSldViewPr snapToGrid="0">
      <p:cViewPr varScale="1">
        <p:scale>
          <a:sx n="113" d="100"/>
          <a:sy n="113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97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95" Type="http://customschemas.google.com/relationships/presentationmetadata" Target="metadata"/><Relationship Id="rId10" Type="http://schemas.openxmlformats.org/officeDocument/2006/relationships/font" Target="fonts/font4.fntdata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40604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3" name="Google Shape;38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31773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0" name="Google Shape;3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798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7" name="Google Shape;3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65278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0" name="Google Shape;5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413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11" descr="A close-up of a person's face&#10;&#10;AI-generated content may be incorrect."/>
          <p:cNvPicPr preferRelativeResize="0"/>
          <p:nvPr/>
        </p:nvPicPr>
        <p:blipFill rotWithShape="1">
          <a:blip r:embed="rId3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11"/>
          <p:cNvSpPr txBox="1"/>
          <p:nvPr/>
        </p:nvSpPr>
        <p:spPr>
          <a:xfrm>
            <a:off x="1594050" y="507257"/>
            <a:ext cx="9003900" cy="2921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600" b="1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国语主日崇拜</a:t>
            </a:r>
            <a:br>
              <a:rPr lang="en-US" sz="3600" b="1" i="0" u="none" strike="noStrike" cap="none" dirty="0">
                <a:solidFill>
                  <a:srgbClr val="2E2E2E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strike="noStrike" cap="none" dirty="0">
                <a:solidFill>
                  <a:srgbClr val="2E2E2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5400" b="1" i="0" u="none" strike="noStrike" cap="none" dirty="0">
                <a:solidFill>
                  <a:srgbClr val="17365D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2025年9月14日</a:t>
            </a:r>
            <a:endParaRPr sz="6000" b="1" i="0" u="none" strike="noStrike" cap="none" dirty="0">
              <a:solidFill>
                <a:srgbClr val="17365D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87" name="Google Shape;387;p11"/>
          <p:cNvSpPr txBox="1"/>
          <p:nvPr/>
        </p:nvSpPr>
        <p:spPr>
          <a:xfrm>
            <a:off x="2236950" y="3028694"/>
            <a:ext cx="7718100" cy="26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143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藉耶稣与神和好，以神为乐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Bellota Text"/>
              <a:buNone/>
            </a:pPr>
            <a:br>
              <a:rPr lang="en-US" sz="8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1" i="0" u="none" strike="noStrike" cap="none">
                <a:solidFill>
                  <a:srgbClr val="D5BE70"/>
                </a:solidFill>
                <a:latin typeface="Arial"/>
                <a:ea typeface="Arial"/>
                <a:cs typeface="Arial"/>
                <a:sym typeface="Arial"/>
              </a:rPr>
              <a:t>                    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2025年国语事工主题：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做合神心意的人，一生遵行神的旨意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Google Shape;392;p2" descr="A close-up of a person's face&#10;&#10;AI-generated content may be incorrect."/>
          <p:cNvPicPr preferRelativeResize="0"/>
          <p:nvPr/>
        </p:nvPicPr>
        <p:blipFill rotWithShape="1">
          <a:blip r:embed="rId3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2"/>
          <p:cNvSpPr txBox="1"/>
          <p:nvPr/>
        </p:nvSpPr>
        <p:spPr>
          <a:xfrm>
            <a:off x="520828" y="1721204"/>
            <a:ext cx="11145794" cy="4716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>
              <a:buSzPts val="4800"/>
            </a:pPr>
            <a:r>
              <a:rPr lang="en-US" sz="4800" dirty="0" err="1">
                <a:solidFill>
                  <a:schemeClr val="dk1"/>
                </a:solidFill>
                <a:latin typeface="Microsoft JhengHei"/>
                <a:ea typeface="Microsoft JhengHei"/>
              </a:rPr>
              <a:t>耶和华要保护你，免受一切的灾害；他要保护你的性命。你出你入，耶和华要保护你，从今时直到永远</a:t>
            </a:r>
            <a:r>
              <a:rPr lang="zh-CN" altLang="en-US" sz="4800" dirty="0">
                <a:solidFill>
                  <a:schemeClr val="dk1"/>
                </a:solidFill>
                <a:latin typeface="Microsoft JhengHei"/>
                <a:ea typeface="Microsoft JhengHei"/>
              </a:rPr>
              <a:t>。</a:t>
            </a:r>
            <a:endParaRPr lang="en-US" sz="4800" dirty="0">
              <a:solidFill>
                <a:schemeClr val="dk1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(诗 121:7-8) </a:t>
            </a:r>
            <a:endParaRPr sz="4800" b="0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94" name="Google Shape;394;p2"/>
          <p:cNvSpPr txBox="1"/>
          <p:nvPr/>
        </p:nvSpPr>
        <p:spPr>
          <a:xfrm>
            <a:off x="2195057" y="324952"/>
            <a:ext cx="7797336" cy="10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800"/>
              <a:buFont typeface="Roboto Slab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宣召</a:t>
            </a:r>
            <a:endParaRPr sz="6000" b="1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Google Shape;399;p3" descr="A close-up of a person's face&#10;&#10;AI-generated content may be incorrect."/>
          <p:cNvPicPr preferRelativeResize="0"/>
          <p:nvPr/>
        </p:nvPicPr>
        <p:blipFill rotWithShape="1">
          <a:blip r:embed="rId3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p3"/>
          <p:cNvSpPr txBox="1"/>
          <p:nvPr/>
        </p:nvSpPr>
        <p:spPr>
          <a:xfrm>
            <a:off x="4672912" y="2727754"/>
            <a:ext cx="2846173" cy="1402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贊禱</a:t>
            </a:r>
            <a:endParaRPr sz="6000" b="1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2" name="Google Shape;582;p5" descr="A close-up of a person's face&#10;&#10;AI-generated content may be incorrect."/>
          <p:cNvPicPr preferRelativeResize="0"/>
          <p:nvPr/>
        </p:nvPicPr>
        <p:blipFill rotWithShape="1">
          <a:blip r:embed="rId3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3" name="Google Shape;583;p5"/>
          <p:cNvSpPr txBox="1"/>
          <p:nvPr/>
        </p:nvSpPr>
        <p:spPr>
          <a:xfrm>
            <a:off x="960000" y="2498481"/>
            <a:ext cx="10272000" cy="1861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523C"/>
              </a:buClr>
              <a:buSzPts val="3800"/>
              <a:buFont typeface="Roboto Slab"/>
              <a:buNone/>
            </a:pPr>
            <a:r>
              <a:rPr lang="en-US" sz="6000" b="1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不可偷盗</a:t>
            </a:r>
            <a:endParaRPr sz="60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523C"/>
              </a:buClr>
              <a:buSzPts val="3800"/>
              <a:buFont typeface="Roboto Slab"/>
              <a:buNone/>
            </a:pPr>
            <a:endParaRPr lang="en-CA" sz="20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523C"/>
              </a:buClr>
              <a:buSzPts val="3800"/>
              <a:buFont typeface="Roboto Slab"/>
              <a:buNone/>
            </a:pPr>
            <a:r>
              <a:rPr lang="en-CA" sz="2000" b="1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申命记</a:t>
            </a:r>
            <a:r>
              <a:rPr lang="zh-CN" altLang="en-US" sz="20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r>
              <a:rPr lang="en-US" altLang="zh-CN" sz="20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5:19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523C"/>
              </a:buClr>
              <a:buSzPts val="3800"/>
              <a:buFont typeface="Roboto Slab"/>
              <a:buNone/>
            </a:pPr>
            <a:endParaRPr sz="20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 algn="ctr">
              <a:buSzPts val="3600"/>
            </a:pPr>
            <a:r>
              <a:rPr lang="zh-CN" altLang="en-US" sz="3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陈</a:t>
            </a:r>
            <a:r>
              <a:rPr lang="zh-TW" altLang="en-US" sz="3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彼得</a:t>
            </a:r>
            <a:r>
              <a:rPr lang="zh-CN" altLang="en-US" sz="3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传道</a:t>
            </a:r>
            <a:endParaRPr sz="6600" b="0" i="0" u="none" strike="noStrike" cap="none" dirty="0">
              <a:solidFill>
                <a:schemeClr val="dk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44</Words>
  <Application>Microsoft Macintosh PowerPoint</Application>
  <PresentationFormat>Widescreen</PresentationFormat>
  <Paragraphs>14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Play</vt:lpstr>
      <vt:lpstr>Roboto Slab</vt:lpstr>
      <vt:lpstr>Microsoft JhengHei</vt:lpstr>
      <vt:lpstr>Bellota Text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Oran SGA</dc:creator>
  <cp:lastModifiedBy>Zhang, Wei</cp:lastModifiedBy>
  <cp:revision>12</cp:revision>
  <dcterms:created xsi:type="dcterms:W3CDTF">2025-07-18T20:58:51Z</dcterms:created>
  <dcterms:modified xsi:type="dcterms:W3CDTF">2025-09-16T05:50:58Z</dcterms:modified>
</cp:coreProperties>
</file>