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67" d="100"/>
          <a:sy n="67" d="100"/>
        </p:scale>
        <p:origin x="12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2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df96c93-fc45-4fd1-a809-1a81c366966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620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F56D22-2D3C-BA43-A19F-CF0E5D1C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4489520"/>
            <a:ext cx="1231499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9e61fc-81e9-420e-a03a-ee6be0c2dc2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6a51248-d74b-4cbe-bd95-01c2391c672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e90ff7-2083-43e1-9a5e-98ece2c2639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88166f5-993b-48dd-8167-5f3b757b7b3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99992c9-6b1d-4882-be9c-8af5ccc465f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ca41d38-adf1-4eb6-90f6-ae66df1b6ff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676d367-ec54-4e0c-a88f-b2378b8e419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5c6e540-8f6d-4d57-b1ca-a6203439979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806ecc7-a684-45d9-bd0e-0a8eacfeee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390b7d-88fa-406a-86b1-d30a0d2fb3b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5b58a2-ace2-4499-86b0-a642ac7f875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6feb323-9635-4a15-860a-fed6878844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276de9-72ee-4924-8bb2-34abe8ff75e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0a5bb7-ea23-48a9-a3b6-c9fc97afa3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52656fa-e486-4643-821e-3e02de8a16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e4b129a-ee38-4925-be67-eaae6c41d23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58ce83-518e-472a-989d-851dda7d871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bc239b-c8a2-40f8-8e27-a77680427b8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6c869e-d75f-404b-aea8-3e33085abef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8b4d280-69f9-44fd-a047-f241c20029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52841ce-e108-4ff2-bb33-cedd490c388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c2208a8-3e42-4132-869e-939933c50b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02821b-8b0d-4b43-9327-c52b78f74d1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18d959-d9f2-4bdd-850a-b619e6be21e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7f3217-4cb8-46e9-b4cb-76426a7cafa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2933c13-8582-4010-b3b9-622cce07c52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eaaef3-df7d-47ae-aea0-a0764fc62d2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1c2326d-0056-4a8b-b709-0e7cf0d88dd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a0c97b3-5a99-47bf-80b6-73f2b65f8a0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bb7f42-73ef-4ee7-99b7-59d768c7de9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c8c7df7-5980-411d-9b80-5d7b485e5a2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2304323-f7da-4c81-933c-9d1df6d549e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d322d0-a7b8-4f4e-9112-95fa9e379e0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ce07c0-d288-4a92-bf92-2faf88f131b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7ad868-cc2f-4fb1-b000-0fe632df0c1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6a57f3d-8f95-4b35-941b-5154950010b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85e479-4ce9-4898-92cd-ed603a1bc01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70a5d1-7af9-44df-a44b-e5b01efa426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87dd6b-30b0-4b4b-b5b4-7141552ee8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358a11-53b2-47ad-9492-8d62d354b05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0c164e1-7c67-44de-9c73-18f8c668408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71c1d8-8058-4d6c-a253-28e257ede5f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</Words>
  <Application>Microsoft Office PowerPoint</Application>
  <PresentationFormat>On-screen Show (16:9)</PresentationFormat>
  <Paragraphs>43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2</cp:revision>
  <dcterms:created xsi:type="dcterms:W3CDTF">2025-09-13T22:19:24Z</dcterms:created>
  <dcterms:modified xsi:type="dcterms:W3CDTF">2025-09-15T00:15:17Z</dcterms:modified>
</cp:coreProperties>
</file>